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43"/>
  </p:notesMasterIdLst>
  <p:handoutMasterIdLst>
    <p:handoutMasterId r:id="rId44"/>
  </p:handoutMasterIdLst>
  <p:sldIdLst>
    <p:sldId id="367" r:id="rId2"/>
    <p:sldId id="258" r:id="rId3"/>
    <p:sldId id="521" r:id="rId4"/>
    <p:sldId id="474" r:id="rId5"/>
    <p:sldId id="493" r:id="rId6"/>
    <p:sldId id="259" r:id="rId7"/>
    <p:sldId id="517" r:id="rId8"/>
    <p:sldId id="494" r:id="rId9"/>
    <p:sldId id="495" r:id="rId10"/>
    <p:sldId id="496" r:id="rId11"/>
    <p:sldId id="497" r:id="rId12"/>
    <p:sldId id="522" r:id="rId13"/>
    <p:sldId id="523" r:id="rId14"/>
    <p:sldId id="524" r:id="rId15"/>
    <p:sldId id="498" r:id="rId16"/>
    <p:sldId id="499" r:id="rId17"/>
    <p:sldId id="518" r:id="rId18"/>
    <p:sldId id="519" r:id="rId19"/>
    <p:sldId id="520" r:id="rId20"/>
    <p:sldId id="500" r:id="rId21"/>
    <p:sldId id="501" r:id="rId22"/>
    <p:sldId id="502" r:id="rId23"/>
    <p:sldId id="365" r:id="rId24"/>
    <p:sldId id="480" r:id="rId25"/>
    <p:sldId id="491" r:id="rId26"/>
    <p:sldId id="481" r:id="rId27"/>
    <p:sldId id="490" r:id="rId28"/>
    <p:sldId id="488" r:id="rId29"/>
    <p:sldId id="507" r:id="rId30"/>
    <p:sldId id="506" r:id="rId31"/>
    <p:sldId id="503" r:id="rId32"/>
    <p:sldId id="504" r:id="rId33"/>
    <p:sldId id="505" r:id="rId34"/>
    <p:sldId id="492" r:id="rId35"/>
    <p:sldId id="475" r:id="rId36"/>
    <p:sldId id="508" r:id="rId37"/>
    <p:sldId id="476" r:id="rId38"/>
    <p:sldId id="478" r:id="rId39"/>
    <p:sldId id="479" r:id="rId40"/>
    <p:sldId id="349" r:id="rId41"/>
    <p:sldId id="509" r:id="rId42"/>
  </p:sldIdLst>
  <p:sldSz cx="9144000" cy="6858000" type="screen4x3"/>
  <p:notesSz cx="6858000" cy="9777413"/>
  <p:defaultTextStyle>
    <a:defPPr>
      <a:defRPr lang="en-US"/>
    </a:defPPr>
    <a:lvl1pPr algn="ctr" rtl="0" eaLnBrk="0" fontAlgn="base" hangingPunct="0">
      <a:spcBef>
        <a:spcPct val="0"/>
      </a:spcBef>
      <a:spcAft>
        <a:spcPct val="0"/>
      </a:spcAft>
      <a:defRPr sz="3200" kern="1200">
        <a:solidFill>
          <a:schemeClr val="tx1"/>
        </a:solidFill>
        <a:latin typeface="Times New Roman" pitchFamily="18" charset="-18"/>
        <a:ea typeface="+mn-ea"/>
        <a:cs typeface="+mn-cs"/>
      </a:defRPr>
    </a:lvl1pPr>
    <a:lvl2pPr marL="457200" algn="ctr" rtl="0" eaLnBrk="0" fontAlgn="base" hangingPunct="0">
      <a:spcBef>
        <a:spcPct val="0"/>
      </a:spcBef>
      <a:spcAft>
        <a:spcPct val="0"/>
      </a:spcAft>
      <a:defRPr sz="3200" kern="1200">
        <a:solidFill>
          <a:schemeClr val="tx1"/>
        </a:solidFill>
        <a:latin typeface="Times New Roman" pitchFamily="18" charset="-18"/>
        <a:ea typeface="+mn-ea"/>
        <a:cs typeface="+mn-cs"/>
      </a:defRPr>
    </a:lvl2pPr>
    <a:lvl3pPr marL="914400" algn="ctr" rtl="0" eaLnBrk="0" fontAlgn="base" hangingPunct="0">
      <a:spcBef>
        <a:spcPct val="0"/>
      </a:spcBef>
      <a:spcAft>
        <a:spcPct val="0"/>
      </a:spcAft>
      <a:defRPr sz="3200" kern="1200">
        <a:solidFill>
          <a:schemeClr val="tx1"/>
        </a:solidFill>
        <a:latin typeface="Times New Roman" pitchFamily="18" charset="-18"/>
        <a:ea typeface="+mn-ea"/>
        <a:cs typeface="+mn-cs"/>
      </a:defRPr>
    </a:lvl3pPr>
    <a:lvl4pPr marL="1371600" algn="ctr" rtl="0" eaLnBrk="0" fontAlgn="base" hangingPunct="0">
      <a:spcBef>
        <a:spcPct val="0"/>
      </a:spcBef>
      <a:spcAft>
        <a:spcPct val="0"/>
      </a:spcAft>
      <a:defRPr sz="3200" kern="1200">
        <a:solidFill>
          <a:schemeClr val="tx1"/>
        </a:solidFill>
        <a:latin typeface="Times New Roman" pitchFamily="18" charset="-18"/>
        <a:ea typeface="+mn-ea"/>
        <a:cs typeface="+mn-cs"/>
      </a:defRPr>
    </a:lvl4pPr>
    <a:lvl5pPr marL="1828800" algn="ctr" rtl="0" eaLnBrk="0" fontAlgn="base" hangingPunct="0">
      <a:spcBef>
        <a:spcPct val="0"/>
      </a:spcBef>
      <a:spcAft>
        <a:spcPct val="0"/>
      </a:spcAft>
      <a:defRPr sz="3200" kern="1200">
        <a:solidFill>
          <a:schemeClr val="tx1"/>
        </a:solidFill>
        <a:latin typeface="Times New Roman" pitchFamily="18" charset="-18"/>
        <a:ea typeface="+mn-ea"/>
        <a:cs typeface="+mn-cs"/>
      </a:defRPr>
    </a:lvl5pPr>
    <a:lvl6pPr marL="2286000" algn="l" defTabSz="914400" rtl="0" eaLnBrk="1" latinLnBrk="0" hangingPunct="1">
      <a:defRPr sz="3200" kern="1200">
        <a:solidFill>
          <a:schemeClr val="tx1"/>
        </a:solidFill>
        <a:latin typeface="Times New Roman" pitchFamily="18" charset="-18"/>
        <a:ea typeface="+mn-ea"/>
        <a:cs typeface="+mn-cs"/>
      </a:defRPr>
    </a:lvl6pPr>
    <a:lvl7pPr marL="2743200" algn="l" defTabSz="914400" rtl="0" eaLnBrk="1" latinLnBrk="0" hangingPunct="1">
      <a:defRPr sz="3200" kern="1200">
        <a:solidFill>
          <a:schemeClr val="tx1"/>
        </a:solidFill>
        <a:latin typeface="Times New Roman" pitchFamily="18" charset="-18"/>
        <a:ea typeface="+mn-ea"/>
        <a:cs typeface="+mn-cs"/>
      </a:defRPr>
    </a:lvl7pPr>
    <a:lvl8pPr marL="3200400" algn="l" defTabSz="914400" rtl="0" eaLnBrk="1" latinLnBrk="0" hangingPunct="1">
      <a:defRPr sz="3200" kern="1200">
        <a:solidFill>
          <a:schemeClr val="tx1"/>
        </a:solidFill>
        <a:latin typeface="Times New Roman" pitchFamily="18" charset="-18"/>
        <a:ea typeface="+mn-ea"/>
        <a:cs typeface="+mn-cs"/>
      </a:defRPr>
    </a:lvl8pPr>
    <a:lvl9pPr marL="3657600" algn="l" defTabSz="914400" rtl="0" eaLnBrk="1" latinLnBrk="0" hangingPunct="1">
      <a:defRPr sz="3200" kern="1200">
        <a:solidFill>
          <a:schemeClr val="tx1"/>
        </a:solidFill>
        <a:latin typeface="Times New Roman" pitchFamily="18" charset="-18"/>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accent2"/>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6600"/>
    <a:srgbClr val="FF1B9D"/>
    <a:srgbClr val="00FF00"/>
    <a:srgbClr val="008000"/>
    <a:srgbClr val="66FF33"/>
    <a:srgbClr val="33CC33"/>
    <a:srgbClr val="000066"/>
    <a:srgbClr val="0000FF"/>
    <a:srgbClr val="FE4A8A"/>
    <a:srgbClr val="FFEC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p:scale>
          <a:sx n="60" d="100"/>
          <a:sy n="60" d="100"/>
        </p:scale>
        <p:origin x="-1152" y="-5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6710"/>
    </p:cViewPr>
  </p:sorterViewPr>
  <p:notesViewPr>
    <p:cSldViewPr snapToGrid="0">
      <p:cViewPr>
        <p:scale>
          <a:sx n="100" d="100"/>
          <a:sy n="100" d="100"/>
        </p:scale>
        <p:origin x="-606" y="942"/>
      </p:cViewPr>
      <p:guideLst>
        <p:guide orient="horz" pos="3079"/>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2802" name="Rectangle 2050"/>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gradFill rotWithShape="0">
                  <a:gsLst>
                    <a:gs pos="0">
                      <a:srgbClr val="AA1C00"/>
                    </a:gs>
                    <a:gs pos="100000">
                      <a:srgbClr val="8392D1"/>
                    </a:gs>
                  </a:gsLst>
                  <a:lin ang="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lvl1pPr algn="l">
              <a:defRPr sz="1200">
                <a:latin typeface="Times New Roman" pitchFamily="18" charset="0"/>
              </a:defRPr>
            </a:lvl1pPr>
          </a:lstStyle>
          <a:p>
            <a:endParaRPr lang="hu-HU" altLang="hu-HU" dirty="0"/>
          </a:p>
        </p:txBody>
      </p:sp>
      <p:sp>
        <p:nvSpPr>
          <p:cNvPr id="332803" name="Rectangle 2051"/>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gradFill rotWithShape="0">
                  <a:gsLst>
                    <a:gs pos="0">
                      <a:srgbClr val="AA1C00"/>
                    </a:gs>
                    <a:gs pos="100000">
                      <a:srgbClr val="8392D1"/>
                    </a:gs>
                  </a:gsLst>
                  <a:lin ang="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lvl1pPr algn="r">
              <a:defRPr sz="1200">
                <a:latin typeface="Times New Roman" pitchFamily="18" charset="0"/>
              </a:defRPr>
            </a:lvl1pPr>
          </a:lstStyle>
          <a:p>
            <a:endParaRPr lang="hu-HU" altLang="hu-HU" dirty="0"/>
          </a:p>
        </p:txBody>
      </p:sp>
      <p:sp>
        <p:nvSpPr>
          <p:cNvPr id="332804" name="Rectangle 2052"/>
          <p:cNvSpPr>
            <a:spLocks noGrp="1" noChangeArrowheads="1"/>
          </p:cNvSpPr>
          <p:nvPr>
            <p:ph type="ftr" sz="quarter" idx="2"/>
          </p:nvPr>
        </p:nvSpPr>
        <p:spPr bwMode="auto">
          <a:xfrm>
            <a:off x="0" y="9296400"/>
            <a:ext cx="2971800" cy="457200"/>
          </a:xfrm>
          <a:prstGeom prst="rect">
            <a:avLst/>
          </a:prstGeom>
          <a:noFill/>
          <a:ln>
            <a:noFill/>
          </a:ln>
          <a:effectLst/>
          <a:extLst>
            <a:ext uri="{909E8E84-426E-40DD-AFC4-6F175D3DCCD1}">
              <a14:hiddenFill xmlns:a14="http://schemas.microsoft.com/office/drawing/2010/main">
                <a:gradFill rotWithShape="0">
                  <a:gsLst>
                    <a:gs pos="0">
                      <a:srgbClr val="AA1C00"/>
                    </a:gs>
                    <a:gs pos="100000">
                      <a:srgbClr val="8392D1"/>
                    </a:gs>
                  </a:gsLst>
                  <a:lin ang="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b" anchorCtr="0" compatLnSpc="1">
            <a:prstTxWarp prst="textNoShape">
              <a:avLst/>
            </a:prstTxWarp>
          </a:bodyPr>
          <a:lstStyle>
            <a:lvl1pPr algn="l">
              <a:defRPr sz="1200">
                <a:latin typeface="Times New Roman" pitchFamily="18" charset="0"/>
              </a:defRPr>
            </a:lvl1pPr>
          </a:lstStyle>
          <a:p>
            <a:endParaRPr lang="hu-HU" altLang="hu-HU" dirty="0"/>
          </a:p>
        </p:txBody>
      </p:sp>
      <p:sp>
        <p:nvSpPr>
          <p:cNvPr id="332805" name="Rectangle 2053"/>
          <p:cNvSpPr>
            <a:spLocks noGrp="1" noChangeArrowheads="1"/>
          </p:cNvSpPr>
          <p:nvPr>
            <p:ph type="sldNum" sz="quarter" idx="3"/>
          </p:nvPr>
        </p:nvSpPr>
        <p:spPr bwMode="auto">
          <a:xfrm>
            <a:off x="3886200" y="9296400"/>
            <a:ext cx="2971800" cy="457200"/>
          </a:xfrm>
          <a:prstGeom prst="rect">
            <a:avLst/>
          </a:prstGeom>
          <a:noFill/>
          <a:ln>
            <a:noFill/>
          </a:ln>
          <a:effectLst/>
          <a:extLst>
            <a:ext uri="{909E8E84-426E-40DD-AFC4-6F175D3DCCD1}">
              <a14:hiddenFill xmlns:a14="http://schemas.microsoft.com/office/drawing/2010/main">
                <a:gradFill rotWithShape="0">
                  <a:gsLst>
                    <a:gs pos="0">
                      <a:srgbClr val="AA1C00"/>
                    </a:gs>
                    <a:gs pos="100000">
                      <a:srgbClr val="8392D1"/>
                    </a:gs>
                  </a:gsLst>
                  <a:lin ang="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b" anchorCtr="0" compatLnSpc="1">
            <a:prstTxWarp prst="textNoShape">
              <a:avLst/>
            </a:prstTxWarp>
          </a:bodyPr>
          <a:lstStyle>
            <a:lvl1pPr algn="r">
              <a:defRPr sz="1200">
                <a:latin typeface="Times New Roman" pitchFamily="18" charset="0"/>
              </a:defRPr>
            </a:lvl1pPr>
          </a:lstStyle>
          <a:p>
            <a:fld id="{C03846A6-75E9-4805-90A8-DDBA0A66546F}" type="slidenum">
              <a:rPr lang="hu-HU" altLang="hu-HU"/>
              <a:pPr/>
              <a:t>‹#›</a:t>
            </a:fld>
            <a:endParaRPr lang="hu-HU" altLang="hu-HU" dirty="0"/>
          </a:p>
        </p:txBody>
      </p:sp>
    </p:spTree>
    <p:extLst>
      <p:ext uri="{BB962C8B-B14F-4D97-AF65-F5344CB8AC3E}">
        <p14:creationId xmlns:p14="http://schemas.microsoft.com/office/powerpoint/2010/main" val="42876375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297180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latin typeface="Times New Roman" pitchFamily="18" charset="0"/>
              </a:defRPr>
            </a:lvl1pPr>
          </a:lstStyle>
          <a:p>
            <a:endParaRPr lang="hu-HU" altLang="hu-HU" dirty="0"/>
          </a:p>
        </p:txBody>
      </p:sp>
      <p:sp>
        <p:nvSpPr>
          <p:cNvPr id="30723" name="Rectangle 3"/>
          <p:cNvSpPr>
            <a:spLocks noGrp="1" noChangeArrowheads="1"/>
          </p:cNvSpPr>
          <p:nvPr>
            <p:ph type="dt" idx="1"/>
          </p:nvPr>
        </p:nvSpPr>
        <p:spPr bwMode="auto">
          <a:xfrm>
            <a:off x="3886200" y="0"/>
            <a:ext cx="297180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endParaRPr lang="hu-HU" altLang="hu-HU" dirty="0"/>
          </a:p>
        </p:txBody>
      </p:sp>
      <p:sp>
        <p:nvSpPr>
          <p:cNvPr id="30724" name="Rectangle 4"/>
          <p:cNvSpPr>
            <a:spLocks noGrp="1" noRot="1" noChangeAspect="1" noChangeArrowheads="1" noTextEdit="1"/>
          </p:cNvSpPr>
          <p:nvPr>
            <p:ph type="sldImg" idx="2"/>
          </p:nvPr>
        </p:nvSpPr>
        <p:spPr bwMode="auto">
          <a:xfrm>
            <a:off x="984250" y="733425"/>
            <a:ext cx="4889500" cy="3667125"/>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25" name="Rectangle 5"/>
          <p:cNvSpPr>
            <a:spLocks noGrp="1" noChangeArrowheads="1"/>
          </p:cNvSpPr>
          <p:nvPr>
            <p:ph type="body" sz="quarter" idx="3"/>
          </p:nvPr>
        </p:nvSpPr>
        <p:spPr bwMode="auto">
          <a:xfrm>
            <a:off x="914400" y="4645025"/>
            <a:ext cx="5029200" cy="4398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hu-HU" altLang="hu-HU" dirty="0" smtClean="0"/>
              <a:t>Mintaszöveg szerkesztése </a:t>
            </a:r>
          </a:p>
          <a:p>
            <a:pPr lvl="1"/>
            <a:r>
              <a:rPr lang="hu-HU" altLang="hu-HU" dirty="0" smtClean="0"/>
              <a:t>Második szint</a:t>
            </a:r>
          </a:p>
          <a:p>
            <a:pPr lvl="2"/>
            <a:r>
              <a:rPr lang="hu-HU" altLang="hu-HU" dirty="0" smtClean="0"/>
              <a:t>Harmadik szint</a:t>
            </a:r>
          </a:p>
          <a:p>
            <a:pPr lvl="3"/>
            <a:r>
              <a:rPr lang="hu-HU" altLang="hu-HU" dirty="0" smtClean="0"/>
              <a:t>Negyedik szint</a:t>
            </a:r>
          </a:p>
          <a:p>
            <a:pPr lvl="4"/>
            <a:r>
              <a:rPr lang="hu-HU" altLang="hu-HU" dirty="0" smtClean="0"/>
              <a:t>Ötödik szint</a:t>
            </a:r>
          </a:p>
        </p:txBody>
      </p:sp>
      <p:sp>
        <p:nvSpPr>
          <p:cNvPr id="30726" name="Rectangle 6"/>
          <p:cNvSpPr>
            <a:spLocks noGrp="1" noChangeArrowheads="1"/>
          </p:cNvSpPr>
          <p:nvPr>
            <p:ph type="ftr" sz="quarter" idx="4"/>
          </p:nvPr>
        </p:nvSpPr>
        <p:spPr bwMode="auto">
          <a:xfrm>
            <a:off x="0" y="9288463"/>
            <a:ext cx="297180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latin typeface="Times New Roman" pitchFamily="18" charset="0"/>
              </a:defRPr>
            </a:lvl1pPr>
          </a:lstStyle>
          <a:p>
            <a:endParaRPr lang="hu-HU" altLang="hu-HU" dirty="0"/>
          </a:p>
        </p:txBody>
      </p:sp>
      <p:sp>
        <p:nvSpPr>
          <p:cNvPr id="30727" name="Rectangle 7"/>
          <p:cNvSpPr>
            <a:spLocks noGrp="1" noChangeArrowheads="1"/>
          </p:cNvSpPr>
          <p:nvPr>
            <p:ph type="sldNum" sz="quarter" idx="5"/>
          </p:nvPr>
        </p:nvSpPr>
        <p:spPr bwMode="auto">
          <a:xfrm>
            <a:off x="3886200" y="9288463"/>
            <a:ext cx="297180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fld id="{22213E9F-8B21-4DEE-855C-3C81CE06C22F}" type="slidenum">
              <a:rPr lang="hu-HU" altLang="hu-HU" smtClean="0"/>
              <a:pPr/>
              <a:t>‹#›</a:t>
            </a:fld>
            <a:endParaRPr lang="hu-HU" altLang="hu-HU" dirty="0"/>
          </a:p>
        </p:txBody>
      </p:sp>
    </p:spTree>
    <p:extLst>
      <p:ext uri="{BB962C8B-B14F-4D97-AF65-F5344CB8AC3E}">
        <p14:creationId xmlns:p14="http://schemas.microsoft.com/office/powerpoint/2010/main" val="143394563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B17A335A-5D55-4407-BF7A-B558F6D59407}" type="slidenum">
              <a:rPr lang="hu-HU" altLang="hu-HU"/>
              <a:pPr/>
              <a:t>2</a:t>
            </a:fld>
            <a:endParaRPr lang="hu-HU" altLang="hu-HU" dirty="0"/>
          </a:p>
        </p:txBody>
      </p:sp>
      <p:sp>
        <p:nvSpPr>
          <p:cNvPr id="210946" name="Rectangle 2"/>
          <p:cNvSpPr>
            <a:spLocks noGrp="1" noRot="1" noChangeAspect="1" noChangeArrowheads="1" noTextEdit="1"/>
          </p:cNvSpPr>
          <p:nvPr>
            <p:ph type="sldImg"/>
          </p:nvPr>
        </p:nvSpPr>
        <p:spPr>
          <a:ln/>
        </p:spPr>
      </p:sp>
      <p:sp>
        <p:nvSpPr>
          <p:cNvPr id="210948" name="Rectangle 4"/>
          <p:cNvSpPr>
            <a:spLocks noChangeArrowheads="1"/>
          </p:cNvSpPr>
          <p:nvPr/>
        </p:nvSpPr>
        <p:spPr bwMode="auto">
          <a:xfrm>
            <a:off x="914400" y="4806950"/>
            <a:ext cx="5029200" cy="440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spcBef>
                <a:spcPct val="30000"/>
              </a:spcBef>
              <a:defRPr sz="1200">
                <a:solidFill>
                  <a:schemeClr val="tx1"/>
                </a:solidFill>
                <a:latin typeface="Times New Roman" pitchFamily="18" charset="0"/>
              </a:defRPr>
            </a:lvl1pPr>
            <a:lvl2pPr algn="l">
              <a:spcBef>
                <a:spcPct val="30000"/>
              </a:spcBef>
              <a:defRPr sz="1200">
                <a:solidFill>
                  <a:schemeClr val="tx1"/>
                </a:solidFill>
                <a:latin typeface="Times New Roman" pitchFamily="18" charset="0"/>
              </a:defRPr>
            </a:lvl2pPr>
            <a:lvl3pPr algn="l">
              <a:spcBef>
                <a:spcPct val="30000"/>
              </a:spcBef>
              <a:defRPr sz="1200">
                <a:solidFill>
                  <a:schemeClr val="tx1"/>
                </a:solidFill>
                <a:latin typeface="Times New Roman" pitchFamily="18" charset="0"/>
              </a:defRPr>
            </a:lvl3pPr>
            <a:lvl4pPr algn="l">
              <a:spcBef>
                <a:spcPct val="30000"/>
              </a:spcBef>
              <a:defRPr sz="1200">
                <a:solidFill>
                  <a:schemeClr val="tx1"/>
                </a:solidFill>
                <a:latin typeface="Times New Roman" pitchFamily="18" charset="0"/>
              </a:defRPr>
            </a:lvl4pPr>
            <a:lvl5pPr algn="l">
              <a:spcBef>
                <a:spcPct val="30000"/>
              </a:spcBef>
              <a:defRPr sz="1200">
                <a:solidFill>
                  <a:schemeClr val="tx1"/>
                </a:solidFill>
                <a:latin typeface="Times New Roman" pitchFamily="18" charset="0"/>
              </a:defRPr>
            </a:lvl5pPr>
            <a:lvl6pPr eaLnBrk="0" fontAlgn="base" hangingPunct="0">
              <a:spcBef>
                <a:spcPct val="30000"/>
              </a:spcBef>
              <a:spcAft>
                <a:spcPct val="0"/>
              </a:spcAft>
              <a:defRPr sz="1200">
                <a:solidFill>
                  <a:schemeClr val="tx1"/>
                </a:solidFill>
                <a:latin typeface="Times New Roman" pitchFamily="18" charset="0"/>
              </a:defRPr>
            </a:lvl6pPr>
            <a:lvl7pPr eaLnBrk="0" fontAlgn="base" hangingPunct="0">
              <a:spcBef>
                <a:spcPct val="30000"/>
              </a:spcBef>
              <a:spcAft>
                <a:spcPct val="0"/>
              </a:spcAft>
              <a:defRPr sz="1200">
                <a:solidFill>
                  <a:schemeClr val="tx1"/>
                </a:solidFill>
                <a:latin typeface="Times New Roman" pitchFamily="18" charset="0"/>
              </a:defRPr>
            </a:lvl7pPr>
            <a:lvl8pPr eaLnBrk="0" fontAlgn="base" hangingPunct="0">
              <a:spcBef>
                <a:spcPct val="30000"/>
              </a:spcBef>
              <a:spcAft>
                <a:spcPct val="0"/>
              </a:spcAft>
              <a:defRPr sz="1200">
                <a:solidFill>
                  <a:schemeClr val="tx1"/>
                </a:solidFill>
                <a:latin typeface="Times New Roman" pitchFamily="18" charset="0"/>
              </a:defRPr>
            </a:lvl8pPr>
            <a:lvl9pPr eaLnBrk="0" fontAlgn="base" hangingPunct="0">
              <a:spcBef>
                <a:spcPct val="30000"/>
              </a:spcBef>
              <a:spcAft>
                <a:spcPct val="0"/>
              </a:spcAft>
              <a:defRPr sz="1200">
                <a:solidFill>
                  <a:schemeClr val="tx1"/>
                </a:solidFill>
                <a:latin typeface="Times New Roman" pitchFamily="18" charset="0"/>
              </a:defRPr>
            </a:lvl9pPr>
          </a:lstStyle>
          <a:p>
            <a:r>
              <a:rPr lang="hu-HU" altLang="hu-HU" dirty="0"/>
              <a:t>.</a:t>
            </a:r>
          </a:p>
        </p:txBody>
      </p:sp>
      <p:sp>
        <p:nvSpPr>
          <p:cNvPr id="210949" name="Rectangle 5"/>
          <p:cNvSpPr>
            <a:spLocks noGrp="1" noChangeArrowheads="1"/>
          </p:cNvSpPr>
          <p:nvPr>
            <p:ph type="body" idx="1"/>
          </p:nvPr>
        </p:nvSpPr>
        <p:spPr/>
        <p:txBody>
          <a:bodyPr/>
          <a:lstStyle/>
          <a:p>
            <a:r>
              <a:rPr lang="hu-HU" altLang="hu-HU" dirty="0"/>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908F4BCF-BD82-4A86-A992-839A0ADBFF0C}" type="slidenum">
              <a:rPr lang="hu-HU" altLang="hu-HU" sz="1200" smtClean="0"/>
              <a:pPr/>
              <a:t>13</a:t>
            </a:fld>
            <a:endParaRPr lang="hu-HU" altLang="hu-HU" sz="1200" smtClean="0"/>
          </a:p>
        </p:txBody>
      </p:sp>
      <p:sp>
        <p:nvSpPr>
          <p:cNvPr id="153603" name="Rectangle 2"/>
          <p:cNvSpPr>
            <a:spLocks noGrp="1" noRot="1" noChangeAspect="1" noChangeArrowheads="1" noTextEdit="1"/>
          </p:cNvSpPr>
          <p:nvPr>
            <p:ph type="sldImg"/>
          </p:nvPr>
        </p:nvSpPr>
        <p:spPr>
          <a:xfrm>
            <a:off x="981075" y="733425"/>
            <a:ext cx="4892675" cy="3668713"/>
          </a:xfrm>
          <a:ln/>
        </p:spPr>
      </p:sp>
      <p:sp>
        <p:nvSpPr>
          <p:cNvPr id="153604" name="Rectangle 3"/>
          <p:cNvSpPr>
            <a:spLocks noGrp="1" noChangeArrowheads="1"/>
          </p:cNvSpPr>
          <p:nvPr>
            <p:ph type="body" idx="1"/>
          </p:nvPr>
        </p:nvSpPr>
        <p:spPr>
          <a:xfrm>
            <a:off x="914183" y="4643718"/>
            <a:ext cx="5029635" cy="4400310"/>
          </a:xfrm>
          <a:noFill/>
        </p:spPr>
        <p:txBody>
          <a:bodyPr/>
          <a:lstStyle/>
          <a:p>
            <a:pPr indent="190500" algn="ctr"/>
            <a:r>
              <a:rPr lang="en-US" altLang="hu-HU" smtClean="0"/>
              <a:t>Jinarajadasa C., </a:t>
            </a:r>
            <a:r>
              <a:rPr lang="en-US" altLang="hu-HU" i="1" smtClean="0"/>
              <a:t>First Principles of Theosophy,</a:t>
            </a:r>
            <a:r>
              <a:rPr lang="en-US" altLang="hu-HU" smtClean="0"/>
              <a:t> TPH, 1960, Fig. 55, p. 166</a:t>
            </a:r>
          </a:p>
          <a:p>
            <a:pPr indent="190500" algn="ctr"/>
            <a:r>
              <a:rPr lang="en-US" altLang="hu-HU" smtClean="0"/>
              <a:t>(Also see Leadbeater C.W., </a:t>
            </a:r>
            <a:r>
              <a:rPr lang="en-US" altLang="hu-HU" i="1" smtClean="0"/>
              <a:t>Man, Visible and Invisible,</a:t>
            </a:r>
            <a:r>
              <a:rPr lang="en-US" altLang="hu-HU" smtClean="0"/>
              <a:t> TPH, 1971, Plate II)</a:t>
            </a:r>
          </a:p>
          <a:p>
            <a:pPr indent="190500" algn="ctr"/>
            <a:endParaRPr lang="en-US" altLang="hu-HU" smtClean="0"/>
          </a:p>
          <a:p>
            <a:pPr indent="190500" algn="just"/>
            <a:r>
              <a:rPr lang="en-US" altLang="hu-HU" smtClean="0"/>
              <a:t>The </a:t>
            </a:r>
            <a:r>
              <a:rPr lang="en-US" altLang="hu-HU" b="1" smtClean="0"/>
              <a:t>Monad </a:t>
            </a:r>
            <a:r>
              <a:rPr lang="en-US" altLang="hu-HU" i="1" smtClean="0"/>
              <a:t>(Turîyâtma)</a:t>
            </a:r>
            <a:r>
              <a:rPr lang="en-US" altLang="hu-HU" b="1" i="1" smtClean="0"/>
              <a:t>, </a:t>
            </a:r>
            <a:r>
              <a:rPr lang="en-US" altLang="hu-HU" smtClean="0"/>
              <a:t>existing on the </a:t>
            </a:r>
            <a:r>
              <a:rPr lang="en-US" altLang="hu-HU" i="1" smtClean="0"/>
              <a:t>Anupâdaka</a:t>
            </a:r>
            <a:r>
              <a:rPr lang="en-US" altLang="hu-HU" smtClean="0"/>
              <a:t> Plane, puts forth a reflection of itself and acquires vehicles on the lower Planes for the sake of gaining experience.  The Permanent Atoms and Principles get attached to the Monad with the help of the seven </a:t>
            </a:r>
            <a:r>
              <a:rPr lang="en-US" altLang="hu-HU" b="1" smtClean="0"/>
              <a:t>Creative Hierarchies</a:t>
            </a:r>
            <a:r>
              <a:rPr lang="en-US" altLang="hu-HU" smtClean="0"/>
              <a:t>.</a:t>
            </a:r>
          </a:p>
          <a:p>
            <a:pPr indent="190500" algn="just"/>
            <a:r>
              <a:rPr lang="en-US" altLang="hu-HU" smtClean="0"/>
              <a:t>The four lower Principles constitute the perishable </a:t>
            </a:r>
            <a:r>
              <a:rPr lang="en-US" altLang="hu-HU" b="1" smtClean="0"/>
              <a:t>Personality</a:t>
            </a:r>
            <a:r>
              <a:rPr lang="en-US" altLang="hu-HU" smtClean="0"/>
              <a:t>, which is renewed every incarnation.  The real </a:t>
            </a:r>
            <a:r>
              <a:rPr lang="en-US" altLang="hu-HU" b="1" smtClean="0"/>
              <a:t>Individual</a:t>
            </a:r>
            <a:r>
              <a:rPr lang="en-US" altLang="hu-HU" smtClean="0"/>
              <a:t>, the Self </a:t>
            </a:r>
            <a:r>
              <a:rPr lang="en-US" altLang="hu-HU" i="1" smtClean="0"/>
              <a:t>(Jîvâtma)</a:t>
            </a:r>
            <a:r>
              <a:rPr lang="en-US" altLang="hu-HU" smtClean="0"/>
              <a:t> continues in the Causal Body, lasts throughout the Human stage.</a:t>
            </a:r>
          </a:p>
          <a:p>
            <a:pPr indent="190500"/>
            <a:endParaRPr lang="en-US" altLang="hu-HU"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9B96B78A-BF71-4ADF-A921-730293190B22}" type="slidenum">
              <a:rPr lang="hu-HU" altLang="hu-HU" sz="1200" smtClean="0"/>
              <a:pPr/>
              <a:t>14</a:t>
            </a:fld>
            <a:endParaRPr lang="hu-HU" altLang="hu-HU" sz="1200" smtClean="0"/>
          </a:p>
        </p:txBody>
      </p:sp>
      <p:sp>
        <p:nvSpPr>
          <p:cNvPr id="164867" name="Rectangle 2"/>
          <p:cNvSpPr>
            <a:spLocks noGrp="1" noRot="1" noChangeAspect="1" noChangeArrowheads="1" noTextEdit="1"/>
          </p:cNvSpPr>
          <p:nvPr>
            <p:ph type="sldImg"/>
          </p:nvPr>
        </p:nvSpPr>
        <p:spPr>
          <a:xfrm>
            <a:off x="982663" y="733425"/>
            <a:ext cx="4892675" cy="3668713"/>
          </a:xfrm>
          <a:ln/>
        </p:spPr>
      </p:sp>
      <p:sp>
        <p:nvSpPr>
          <p:cNvPr id="164868" name="Rectangle 3"/>
          <p:cNvSpPr>
            <a:spLocks noGrp="1" noChangeArrowheads="1"/>
          </p:cNvSpPr>
          <p:nvPr>
            <p:ph type="body" idx="1"/>
          </p:nvPr>
        </p:nvSpPr>
        <p:spPr>
          <a:xfrm>
            <a:off x="914183" y="4645299"/>
            <a:ext cx="5181455" cy="4398729"/>
          </a:xfrm>
          <a:noFill/>
        </p:spPr>
        <p:txBody>
          <a:bodyPr/>
          <a:lstStyle/>
          <a:p>
            <a:pPr algn="ctr"/>
            <a:r>
              <a:rPr lang="en-US" altLang="hu-HU" smtClean="0"/>
              <a:t>Pearson N., </a:t>
            </a:r>
            <a:r>
              <a:rPr lang="en-US" altLang="hu-HU" i="1" smtClean="0"/>
              <a:t>Space, Time and Self,</a:t>
            </a:r>
            <a:r>
              <a:rPr lang="en-US" altLang="hu-HU" smtClean="0"/>
              <a:t> TPH, 1964, Fig. 36, p. 93</a:t>
            </a:r>
          </a:p>
          <a:p>
            <a:endParaRPr lang="en-US" altLang="hu-HU" smtClean="0"/>
          </a:p>
          <a:p>
            <a:pPr algn="ctr"/>
            <a:r>
              <a:rPr lang="hu-HU" altLang="hu-HU" sz="1600" b="1" smtClean="0"/>
              <a:t>Az élet hierarchikus lépcsőfokai</a:t>
            </a:r>
            <a:endParaRPr lang="en-US" altLang="hu-HU" sz="1600" b="1" smtClean="0"/>
          </a:p>
          <a:p>
            <a:pPr algn="r"/>
            <a:r>
              <a:rPr lang="en-US" altLang="hu-HU" smtClean="0"/>
              <a:t>[Barborka G., </a:t>
            </a:r>
            <a:r>
              <a:rPr lang="en-US" altLang="hu-HU" i="1" smtClean="0"/>
              <a:t>The Divine Plan,</a:t>
            </a:r>
            <a:r>
              <a:rPr lang="en-US" altLang="hu-HU" smtClean="0"/>
              <a:t> TPH, 1964, p. 59]</a:t>
            </a:r>
            <a:endParaRPr lang="en-US" altLang="hu-HU" sz="1600" smtClean="0"/>
          </a:p>
          <a:p>
            <a:pPr>
              <a:spcBef>
                <a:spcPct val="100000"/>
              </a:spcBef>
            </a:pPr>
            <a:r>
              <a:rPr lang="en-US" altLang="hu-HU" sz="1600" smtClean="0"/>
              <a:t>	A tudatosság csökkenő sorrendjében…</a:t>
            </a:r>
          </a:p>
          <a:p>
            <a:pPr>
              <a:spcBef>
                <a:spcPct val="70000"/>
              </a:spcBef>
            </a:pPr>
            <a:r>
              <a:rPr lang="en-US" altLang="hu-HU" sz="1600" smtClean="0"/>
              <a:t>1.    </a:t>
            </a:r>
            <a:r>
              <a:rPr lang="hu-HU" altLang="hu-HU" sz="1600" smtClean="0"/>
              <a:t>I. fokozatú    Dhyani-Csoháni Birodalom</a:t>
            </a:r>
            <a:endParaRPr lang="en-US" altLang="hu-HU" sz="1600" smtClean="0"/>
          </a:p>
          <a:p>
            <a:pPr>
              <a:lnSpc>
                <a:spcPct val="80000"/>
              </a:lnSpc>
              <a:spcBef>
                <a:spcPct val="0"/>
              </a:spcBef>
            </a:pPr>
            <a:r>
              <a:rPr lang="en-US" altLang="hu-HU" sz="1600" smtClean="0"/>
              <a:t>2.    II. </a:t>
            </a:r>
            <a:r>
              <a:rPr lang="hu-HU" altLang="hu-HU" sz="1600" smtClean="0"/>
              <a:t>fokozatú   Dhyani-Csoháni Birodalom</a:t>
            </a:r>
            <a:endParaRPr lang="en-US" altLang="hu-HU" sz="1600" smtClean="0"/>
          </a:p>
          <a:p>
            <a:pPr>
              <a:lnSpc>
                <a:spcPct val="80000"/>
              </a:lnSpc>
              <a:spcBef>
                <a:spcPct val="0"/>
              </a:spcBef>
            </a:pPr>
            <a:r>
              <a:rPr lang="en-US" altLang="hu-HU" sz="1600" smtClean="0"/>
              <a:t>3.    III. </a:t>
            </a:r>
            <a:r>
              <a:rPr lang="hu-HU" altLang="hu-HU" sz="1600" smtClean="0"/>
              <a:t>fokozatú  Dhyani-Csoháni Birodalom</a:t>
            </a:r>
            <a:endParaRPr lang="en-US" altLang="hu-HU" sz="1600" smtClean="0"/>
          </a:p>
          <a:p>
            <a:pPr>
              <a:lnSpc>
                <a:spcPct val="80000"/>
              </a:lnSpc>
              <a:spcBef>
                <a:spcPct val="20000"/>
              </a:spcBef>
            </a:pPr>
            <a:r>
              <a:rPr lang="en-US" altLang="hu-HU" sz="1600" smtClean="0"/>
              <a:t>4.    </a:t>
            </a:r>
            <a:r>
              <a:rPr lang="hu-HU" altLang="hu-HU" sz="1600" smtClean="0"/>
              <a:t>Az emberi birodalom  (a fizikai síkon is megnyilvánul)</a:t>
            </a:r>
            <a:endParaRPr lang="en-US" altLang="hu-HU" sz="1600" smtClean="0"/>
          </a:p>
          <a:p>
            <a:pPr>
              <a:lnSpc>
                <a:spcPct val="80000"/>
              </a:lnSpc>
              <a:spcBef>
                <a:spcPct val="0"/>
              </a:spcBef>
            </a:pPr>
            <a:r>
              <a:rPr lang="en-US" altLang="hu-HU" sz="1600" smtClean="0"/>
              <a:t>5.    </a:t>
            </a:r>
            <a:r>
              <a:rPr lang="hu-HU" altLang="hu-HU" sz="1600" smtClean="0"/>
              <a:t>Az állati birodalom     (a fizikai síkon is megnyilvánul)</a:t>
            </a:r>
            <a:endParaRPr lang="en-US" altLang="hu-HU" sz="1600" smtClean="0"/>
          </a:p>
          <a:p>
            <a:pPr>
              <a:lnSpc>
                <a:spcPct val="80000"/>
              </a:lnSpc>
              <a:spcBef>
                <a:spcPct val="0"/>
              </a:spcBef>
            </a:pPr>
            <a:r>
              <a:rPr lang="en-US" altLang="hu-HU" sz="1600" smtClean="0"/>
              <a:t>6.    </a:t>
            </a:r>
            <a:r>
              <a:rPr lang="hu-HU" altLang="hu-HU" sz="1600" smtClean="0"/>
              <a:t>A növényi birodalom  (a fizikai síkon is megnyilvánul) </a:t>
            </a:r>
          </a:p>
          <a:p>
            <a:pPr>
              <a:lnSpc>
                <a:spcPct val="80000"/>
              </a:lnSpc>
              <a:spcBef>
                <a:spcPct val="0"/>
              </a:spcBef>
            </a:pPr>
            <a:r>
              <a:rPr lang="hu-HU" altLang="hu-HU" sz="1600" smtClean="0"/>
              <a:t>7.    Az ásványi birodalom (a fizikai síkon is megnyilvánul) </a:t>
            </a:r>
          </a:p>
          <a:p>
            <a:pPr>
              <a:lnSpc>
                <a:spcPct val="80000"/>
              </a:lnSpc>
            </a:pPr>
            <a:r>
              <a:rPr lang="hu-HU" altLang="hu-HU" sz="1600" smtClean="0"/>
              <a:t>8.    I. fokozatú elementáli birodalom</a:t>
            </a:r>
          </a:p>
          <a:p>
            <a:pPr>
              <a:lnSpc>
                <a:spcPct val="80000"/>
              </a:lnSpc>
              <a:spcBef>
                <a:spcPct val="0"/>
              </a:spcBef>
            </a:pPr>
            <a:r>
              <a:rPr lang="hu-HU" altLang="hu-HU" sz="1600" smtClean="0"/>
              <a:t>9.    II. fokozatú elementáli birodalom</a:t>
            </a:r>
          </a:p>
          <a:p>
            <a:pPr>
              <a:lnSpc>
                <a:spcPct val="80000"/>
              </a:lnSpc>
              <a:spcBef>
                <a:spcPct val="0"/>
              </a:spcBef>
            </a:pPr>
            <a:r>
              <a:rPr lang="hu-HU" altLang="hu-HU" sz="1600" smtClean="0"/>
              <a:t>10.  III. fokozatú elementáli birodalom</a:t>
            </a:r>
          </a:p>
          <a:p>
            <a:pPr algn="r"/>
            <a:r>
              <a:rPr lang="en-US" altLang="hu-HU" sz="1600" smtClean="0"/>
              <a:t>(See also </a:t>
            </a:r>
            <a:r>
              <a:rPr lang="en-US" altLang="hu-HU" sz="1600" i="1" smtClean="0"/>
              <a:t>The Theosophical Glossary,</a:t>
            </a:r>
            <a:r>
              <a:rPr lang="en-US" altLang="hu-HU" sz="1600" smtClean="0"/>
              <a:t> p. 112)</a:t>
            </a:r>
          </a:p>
          <a:p>
            <a:endParaRPr lang="en-US" altLang="hu-HU" sz="160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BED7788-03B6-49D3-B838-D82331E50800}" type="slidenum">
              <a:rPr lang="hu-HU">
                <a:solidFill>
                  <a:srgbClr val="000000"/>
                </a:solidFill>
              </a:rPr>
              <a:pPr/>
              <a:t>15</a:t>
            </a:fld>
            <a:endParaRPr lang="hu-HU" dirty="0">
              <a:solidFill>
                <a:srgbClr val="000000"/>
              </a:solidFill>
            </a:endParaRPr>
          </a:p>
        </p:txBody>
      </p:sp>
      <p:sp>
        <p:nvSpPr>
          <p:cNvPr id="225282" name="Rectangle 2"/>
          <p:cNvSpPr>
            <a:spLocks noGrp="1" noRot="1" noChangeAspect="1" noChangeArrowheads="1" noTextEdit="1"/>
          </p:cNvSpPr>
          <p:nvPr>
            <p:ph type="sldImg"/>
          </p:nvPr>
        </p:nvSpPr>
        <p:spPr>
          <a:ln/>
        </p:spPr>
      </p:sp>
      <p:sp>
        <p:nvSpPr>
          <p:cNvPr id="225283" name="Rectangle 3"/>
          <p:cNvSpPr>
            <a:spLocks noGrp="1" noChangeArrowheads="1"/>
          </p:cNvSpPr>
          <p:nvPr>
            <p:ph type="body" idx="1"/>
          </p:nvPr>
        </p:nvSpPr>
        <p:spPr/>
        <p:txBody>
          <a:bodyPr/>
          <a:lstStyle/>
          <a:p>
            <a:r>
              <a:rPr lang="hu-HU" dirty="0"/>
              <a: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F1D809F-B73B-41B8-AF60-DD55E38C2F5A}" type="slidenum">
              <a:rPr lang="hu-HU">
                <a:solidFill>
                  <a:srgbClr val="000000"/>
                </a:solidFill>
              </a:rPr>
              <a:pPr/>
              <a:t>16</a:t>
            </a:fld>
            <a:endParaRPr lang="hu-HU" dirty="0">
              <a:solidFill>
                <a:srgbClr val="000000"/>
              </a:solidFill>
            </a:endParaRPr>
          </a:p>
        </p:txBody>
      </p:sp>
      <p:sp>
        <p:nvSpPr>
          <p:cNvPr id="224258" name="Rectangle 2"/>
          <p:cNvSpPr>
            <a:spLocks noGrp="1" noRot="1" noChangeAspect="1" noChangeArrowheads="1" noTextEdit="1"/>
          </p:cNvSpPr>
          <p:nvPr>
            <p:ph type="sldImg"/>
          </p:nvPr>
        </p:nvSpPr>
        <p:spPr>
          <a:ln/>
        </p:spPr>
      </p:sp>
      <p:sp>
        <p:nvSpPr>
          <p:cNvPr id="224259" name="Rectangle 3"/>
          <p:cNvSpPr>
            <a:spLocks noGrp="1" noChangeArrowheads="1"/>
          </p:cNvSpPr>
          <p:nvPr>
            <p:ph type="body" idx="1"/>
          </p:nvPr>
        </p:nvSpPr>
        <p:spPr/>
        <p:txBody>
          <a:bodyPr/>
          <a:lstStyle/>
          <a:p>
            <a:r>
              <a:rPr lang="hu-HU" dirty="0"/>
              <a: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defTabSz="906463">
              <a:defRPr sz="2400">
                <a:solidFill>
                  <a:schemeClr val="accent2"/>
                </a:solidFill>
                <a:latin typeface="Times New Roman" pitchFamily="18" charset="0"/>
              </a:defRPr>
            </a:lvl1pPr>
            <a:lvl2pPr marL="742950" indent="-285750" defTabSz="906463">
              <a:defRPr sz="2400">
                <a:solidFill>
                  <a:schemeClr val="accent2"/>
                </a:solidFill>
                <a:latin typeface="Times New Roman" pitchFamily="18" charset="0"/>
              </a:defRPr>
            </a:lvl2pPr>
            <a:lvl3pPr marL="1143000" indent="-228600" defTabSz="906463">
              <a:defRPr sz="2400">
                <a:solidFill>
                  <a:schemeClr val="accent2"/>
                </a:solidFill>
                <a:latin typeface="Times New Roman" pitchFamily="18" charset="0"/>
              </a:defRPr>
            </a:lvl3pPr>
            <a:lvl4pPr marL="1600200" indent="-228600" defTabSz="906463">
              <a:defRPr sz="2400">
                <a:solidFill>
                  <a:schemeClr val="accent2"/>
                </a:solidFill>
                <a:latin typeface="Times New Roman" pitchFamily="18" charset="0"/>
              </a:defRPr>
            </a:lvl4pPr>
            <a:lvl5pPr marL="2057400" indent="-228600" defTabSz="906463">
              <a:defRPr sz="2400">
                <a:solidFill>
                  <a:schemeClr val="accent2"/>
                </a:solidFill>
                <a:latin typeface="Times New Roman" pitchFamily="18" charset="0"/>
              </a:defRPr>
            </a:lvl5pPr>
            <a:lvl6pPr marL="2514600" indent="-228600" defTabSz="906463" eaLnBrk="0" fontAlgn="base" hangingPunct="0">
              <a:lnSpc>
                <a:spcPct val="80000"/>
              </a:lnSpc>
              <a:spcBef>
                <a:spcPct val="10000"/>
              </a:spcBef>
              <a:spcAft>
                <a:spcPct val="0"/>
              </a:spcAft>
              <a:buChar char="–"/>
              <a:defRPr sz="2400">
                <a:solidFill>
                  <a:schemeClr val="accent2"/>
                </a:solidFill>
                <a:latin typeface="Times New Roman" pitchFamily="18" charset="0"/>
              </a:defRPr>
            </a:lvl6pPr>
            <a:lvl7pPr marL="2971800" indent="-228600" defTabSz="906463" eaLnBrk="0" fontAlgn="base" hangingPunct="0">
              <a:lnSpc>
                <a:spcPct val="80000"/>
              </a:lnSpc>
              <a:spcBef>
                <a:spcPct val="10000"/>
              </a:spcBef>
              <a:spcAft>
                <a:spcPct val="0"/>
              </a:spcAft>
              <a:buChar char="–"/>
              <a:defRPr sz="2400">
                <a:solidFill>
                  <a:schemeClr val="accent2"/>
                </a:solidFill>
                <a:latin typeface="Times New Roman" pitchFamily="18" charset="0"/>
              </a:defRPr>
            </a:lvl7pPr>
            <a:lvl8pPr marL="3429000" indent="-228600" defTabSz="906463" eaLnBrk="0" fontAlgn="base" hangingPunct="0">
              <a:lnSpc>
                <a:spcPct val="80000"/>
              </a:lnSpc>
              <a:spcBef>
                <a:spcPct val="10000"/>
              </a:spcBef>
              <a:spcAft>
                <a:spcPct val="0"/>
              </a:spcAft>
              <a:buChar char="–"/>
              <a:defRPr sz="2400">
                <a:solidFill>
                  <a:schemeClr val="accent2"/>
                </a:solidFill>
                <a:latin typeface="Times New Roman" pitchFamily="18" charset="0"/>
              </a:defRPr>
            </a:lvl8pPr>
            <a:lvl9pPr marL="3886200" indent="-228600" defTabSz="906463" eaLnBrk="0" fontAlgn="base" hangingPunct="0">
              <a:lnSpc>
                <a:spcPct val="80000"/>
              </a:lnSpc>
              <a:spcBef>
                <a:spcPct val="10000"/>
              </a:spcBef>
              <a:spcAft>
                <a:spcPct val="0"/>
              </a:spcAft>
              <a:buChar char="–"/>
              <a:defRPr sz="2400">
                <a:solidFill>
                  <a:schemeClr val="accent2"/>
                </a:solidFill>
                <a:latin typeface="Times New Roman" pitchFamily="18" charset="0"/>
              </a:defRPr>
            </a:lvl9pPr>
          </a:lstStyle>
          <a:p>
            <a:fld id="{908AFFE9-ABF7-41FC-BEDA-4781206A8C10}" type="slidenum">
              <a:rPr lang="hu-HU" sz="1200">
                <a:solidFill>
                  <a:srgbClr val="000000"/>
                </a:solidFill>
              </a:rPr>
              <a:pPr/>
              <a:t>17</a:t>
            </a:fld>
            <a:endParaRPr lang="hu-HU" sz="1200" dirty="0">
              <a:solidFill>
                <a:srgbClr val="000000"/>
              </a:solidFill>
            </a:endParaRPr>
          </a:p>
        </p:txBody>
      </p:sp>
      <p:sp>
        <p:nvSpPr>
          <p:cNvPr id="33795" name="Rectangle 2"/>
          <p:cNvSpPr>
            <a:spLocks noGrp="1" noRot="1" noChangeAspect="1" noChangeArrowheads="1" noTextEdit="1"/>
          </p:cNvSpPr>
          <p:nvPr>
            <p:ph type="sldImg"/>
          </p:nvPr>
        </p:nvSpPr>
        <p:spPr>
          <a:xfrm>
            <a:off x="984250" y="733425"/>
            <a:ext cx="4889500" cy="3667125"/>
          </a:xfrm>
          <a:ln/>
        </p:spPr>
      </p:sp>
      <p:sp>
        <p:nvSpPr>
          <p:cNvPr id="33796" name="Rectangle 3"/>
          <p:cNvSpPr>
            <a:spLocks noGrp="1" noChangeArrowheads="1"/>
          </p:cNvSpPr>
          <p:nvPr>
            <p:ph type="body" idx="1"/>
          </p:nvPr>
        </p:nvSpPr>
        <p:spPr>
          <a:noFill/>
        </p:spPr>
        <p:txBody>
          <a:bodyPr/>
          <a:lstStyle/>
          <a:p>
            <a:r>
              <a:rPr lang="hu-HU" dirty="0" smtClean="0"/>
              <a:t>.</a:t>
            </a:r>
            <a:endParaRPr lang="en-US" dirty="0" smtClean="0">
              <a:latin typeface="Aldine-721 HU"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lvl1pPr defTabSz="906463">
              <a:defRPr sz="2400">
                <a:solidFill>
                  <a:schemeClr val="accent2"/>
                </a:solidFill>
                <a:latin typeface="Times New Roman" pitchFamily="18" charset="0"/>
              </a:defRPr>
            </a:lvl1pPr>
            <a:lvl2pPr marL="742950" indent="-285750" defTabSz="906463">
              <a:defRPr sz="2400">
                <a:solidFill>
                  <a:schemeClr val="accent2"/>
                </a:solidFill>
                <a:latin typeface="Times New Roman" pitchFamily="18" charset="0"/>
              </a:defRPr>
            </a:lvl2pPr>
            <a:lvl3pPr marL="1143000" indent="-228600" defTabSz="906463">
              <a:defRPr sz="2400">
                <a:solidFill>
                  <a:schemeClr val="accent2"/>
                </a:solidFill>
                <a:latin typeface="Times New Roman" pitchFamily="18" charset="0"/>
              </a:defRPr>
            </a:lvl3pPr>
            <a:lvl4pPr marL="1600200" indent="-228600" defTabSz="906463">
              <a:defRPr sz="2400">
                <a:solidFill>
                  <a:schemeClr val="accent2"/>
                </a:solidFill>
                <a:latin typeface="Times New Roman" pitchFamily="18" charset="0"/>
              </a:defRPr>
            </a:lvl4pPr>
            <a:lvl5pPr marL="2057400" indent="-228600" defTabSz="906463">
              <a:defRPr sz="2400">
                <a:solidFill>
                  <a:schemeClr val="accent2"/>
                </a:solidFill>
                <a:latin typeface="Times New Roman" pitchFamily="18" charset="0"/>
              </a:defRPr>
            </a:lvl5pPr>
            <a:lvl6pPr marL="2514600" indent="-228600" defTabSz="906463" eaLnBrk="0" fontAlgn="base" hangingPunct="0">
              <a:lnSpc>
                <a:spcPct val="80000"/>
              </a:lnSpc>
              <a:spcBef>
                <a:spcPct val="10000"/>
              </a:spcBef>
              <a:spcAft>
                <a:spcPct val="0"/>
              </a:spcAft>
              <a:buChar char="–"/>
              <a:defRPr sz="2400">
                <a:solidFill>
                  <a:schemeClr val="accent2"/>
                </a:solidFill>
                <a:latin typeface="Times New Roman" pitchFamily="18" charset="0"/>
              </a:defRPr>
            </a:lvl6pPr>
            <a:lvl7pPr marL="2971800" indent="-228600" defTabSz="906463" eaLnBrk="0" fontAlgn="base" hangingPunct="0">
              <a:lnSpc>
                <a:spcPct val="80000"/>
              </a:lnSpc>
              <a:spcBef>
                <a:spcPct val="10000"/>
              </a:spcBef>
              <a:spcAft>
                <a:spcPct val="0"/>
              </a:spcAft>
              <a:buChar char="–"/>
              <a:defRPr sz="2400">
                <a:solidFill>
                  <a:schemeClr val="accent2"/>
                </a:solidFill>
                <a:latin typeface="Times New Roman" pitchFamily="18" charset="0"/>
              </a:defRPr>
            </a:lvl7pPr>
            <a:lvl8pPr marL="3429000" indent="-228600" defTabSz="906463" eaLnBrk="0" fontAlgn="base" hangingPunct="0">
              <a:lnSpc>
                <a:spcPct val="80000"/>
              </a:lnSpc>
              <a:spcBef>
                <a:spcPct val="10000"/>
              </a:spcBef>
              <a:spcAft>
                <a:spcPct val="0"/>
              </a:spcAft>
              <a:buChar char="–"/>
              <a:defRPr sz="2400">
                <a:solidFill>
                  <a:schemeClr val="accent2"/>
                </a:solidFill>
                <a:latin typeface="Times New Roman" pitchFamily="18" charset="0"/>
              </a:defRPr>
            </a:lvl8pPr>
            <a:lvl9pPr marL="3886200" indent="-228600" defTabSz="906463" eaLnBrk="0" fontAlgn="base" hangingPunct="0">
              <a:lnSpc>
                <a:spcPct val="80000"/>
              </a:lnSpc>
              <a:spcBef>
                <a:spcPct val="10000"/>
              </a:spcBef>
              <a:spcAft>
                <a:spcPct val="0"/>
              </a:spcAft>
              <a:buChar char="–"/>
              <a:defRPr sz="2400">
                <a:solidFill>
                  <a:schemeClr val="accent2"/>
                </a:solidFill>
                <a:latin typeface="Times New Roman" pitchFamily="18" charset="0"/>
              </a:defRPr>
            </a:lvl9pPr>
          </a:lstStyle>
          <a:p>
            <a:fld id="{3BA8E324-0D09-447F-92A9-666C980C1926}" type="slidenum">
              <a:rPr lang="hu-HU" sz="1200">
                <a:solidFill>
                  <a:srgbClr val="000000"/>
                </a:solidFill>
              </a:rPr>
              <a:pPr/>
              <a:t>18</a:t>
            </a:fld>
            <a:endParaRPr lang="hu-HU" sz="1200" dirty="0">
              <a:solidFill>
                <a:srgbClr val="000000"/>
              </a:solidFill>
            </a:endParaRPr>
          </a:p>
        </p:txBody>
      </p:sp>
      <p:sp>
        <p:nvSpPr>
          <p:cNvPr id="41987" name="Rectangle 2"/>
          <p:cNvSpPr>
            <a:spLocks noGrp="1" noRot="1" noChangeAspect="1" noChangeArrowheads="1" noTextEdit="1"/>
          </p:cNvSpPr>
          <p:nvPr>
            <p:ph type="sldImg"/>
          </p:nvPr>
        </p:nvSpPr>
        <p:spPr>
          <a:xfrm>
            <a:off x="984250" y="733425"/>
            <a:ext cx="4889500" cy="3667125"/>
          </a:xfrm>
          <a:ln/>
        </p:spPr>
      </p:sp>
      <p:sp>
        <p:nvSpPr>
          <p:cNvPr id="41988" name="Rectangle 3"/>
          <p:cNvSpPr>
            <a:spLocks noGrp="1" noChangeArrowheads="1"/>
          </p:cNvSpPr>
          <p:nvPr>
            <p:ph type="body" idx="1"/>
          </p:nvPr>
        </p:nvSpPr>
        <p:spPr>
          <a:xfrm>
            <a:off x="990600" y="4643438"/>
            <a:ext cx="4953000" cy="4400550"/>
          </a:xfrm>
          <a:noFill/>
        </p:spPr>
        <p:txBody>
          <a:bodyPr/>
          <a:lstStyle/>
          <a:p>
            <a:pPr algn="ctr"/>
            <a:r>
              <a:rPr lang="en-US" dirty="0" err="1" smtClean="0">
                <a:latin typeface="Aldine-721 HU" pitchFamily="18" charset="0"/>
              </a:rPr>
              <a:t>Jinarajadasa</a:t>
            </a:r>
            <a:r>
              <a:rPr lang="en-US" dirty="0" smtClean="0">
                <a:latin typeface="Aldine-721 HU" pitchFamily="18" charset="0"/>
              </a:rPr>
              <a:t> C.,  </a:t>
            </a:r>
            <a:r>
              <a:rPr lang="en-US" i="1" dirty="0" smtClean="0">
                <a:latin typeface="Aldine-721 HU" pitchFamily="18" charset="0"/>
              </a:rPr>
              <a:t>First Principles of Theosophy, </a:t>
            </a:r>
            <a:r>
              <a:rPr lang="en-US" dirty="0" smtClean="0">
                <a:latin typeface="Aldine-721 HU" pitchFamily="18" charset="0"/>
              </a:rPr>
              <a:t>TPH, 1960, Fig. 44, p. 115</a:t>
            </a:r>
          </a:p>
          <a:p>
            <a:pPr algn="ctr"/>
            <a:endParaRPr lang="en-US" dirty="0" smtClean="0">
              <a:latin typeface="Aldine-721 HU" pitchFamily="18" charset="0"/>
            </a:endParaRPr>
          </a:p>
          <a:p>
            <a:pPr algn="ctr"/>
            <a:r>
              <a:rPr lang="en-US" i="1" dirty="0" smtClean="0">
                <a:latin typeface="Aldine-721 HU" pitchFamily="18" charset="0"/>
              </a:rPr>
              <a:t>“</a:t>
            </a:r>
            <a:r>
              <a:rPr lang="en-US" b="1" i="1" dirty="0" smtClean="0">
                <a:latin typeface="Aldine-721 HU" pitchFamily="18" charset="0"/>
              </a:rPr>
              <a:t>Karma</a:t>
            </a:r>
            <a:r>
              <a:rPr lang="en-US" i="1" dirty="0" smtClean="0">
                <a:latin typeface="Aldine-721 HU" pitchFamily="18" charset="0"/>
              </a:rPr>
              <a:t>” </a:t>
            </a:r>
            <a:r>
              <a:rPr lang="en-US" dirty="0" smtClean="0">
                <a:latin typeface="Aldine-721 HU" pitchFamily="18" charset="0"/>
              </a:rPr>
              <a:t>= Activity</a:t>
            </a:r>
          </a:p>
          <a:p>
            <a:endParaRPr lang="en-US" dirty="0" smtClean="0">
              <a:latin typeface="Aldine-721 HU" pitchFamily="18" charset="0"/>
            </a:endParaRPr>
          </a:p>
          <a:p>
            <a:pPr algn="just"/>
            <a:r>
              <a:rPr lang="en-US" dirty="0" smtClean="0">
                <a:latin typeface="Aldine-721 HU" pitchFamily="18" charset="0"/>
              </a:rPr>
              <a:t>        This slide brings forth that there is a </a:t>
            </a:r>
            <a:r>
              <a:rPr lang="en-US" b="1" dirty="0" smtClean="0">
                <a:latin typeface="Aldine-721 HU" pitchFamily="18" charset="0"/>
              </a:rPr>
              <a:t>Cause-and-Effect Law</a:t>
            </a:r>
            <a:r>
              <a:rPr lang="en-US" dirty="0" smtClean="0">
                <a:latin typeface="Aldine-721 HU" pitchFamily="18" charset="0"/>
              </a:rPr>
              <a:t> behind the evolution of the human individual.</a:t>
            </a:r>
          </a:p>
          <a:p>
            <a:pPr algn="just"/>
            <a:endParaRPr lang="en-US" dirty="0" smtClean="0">
              <a:latin typeface="Aldine-721 HU" pitchFamily="18" charset="0"/>
            </a:endParaRPr>
          </a:p>
          <a:p>
            <a:endParaRPr lang="en-US" dirty="0" smtClean="0">
              <a:latin typeface="Aldine-721 HU"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lvl1pPr defTabSz="906463">
              <a:defRPr sz="2400">
                <a:solidFill>
                  <a:schemeClr val="accent2"/>
                </a:solidFill>
                <a:latin typeface="Times New Roman" pitchFamily="18" charset="0"/>
              </a:defRPr>
            </a:lvl1pPr>
            <a:lvl2pPr marL="742950" indent="-285750" defTabSz="906463">
              <a:defRPr sz="2400">
                <a:solidFill>
                  <a:schemeClr val="accent2"/>
                </a:solidFill>
                <a:latin typeface="Times New Roman" pitchFamily="18" charset="0"/>
              </a:defRPr>
            </a:lvl2pPr>
            <a:lvl3pPr marL="1143000" indent="-228600" defTabSz="906463">
              <a:defRPr sz="2400">
                <a:solidFill>
                  <a:schemeClr val="accent2"/>
                </a:solidFill>
                <a:latin typeface="Times New Roman" pitchFamily="18" charset="0"/>
              </a:defRPr>
            </a:lvl3pPr>
            <a:lvl4pPr marL="1600200" indent="-228600" defTabSz="906463">
              <a:defRPr sz="2400">
                <a:solidFill>
                  <a:schemeClr val="accent2"/>
                </a:solidFill>
                <a:latin typeface="Times New Roman" pitchFamily="18" charset="0"/>
              </a:defRPr>
            </a:lvl4pPr>
            <a:lvl5pPr marL="2057400" indent="-228600" defTabSz="906463">
              <a:defRPr sz="2400">
                <a:solidFill>
                  <a:schemeClr val="accent2"/>
                </a:solidFill>
                <a:latin typeface="Times New Roman" pitchFamily="18" charset="0"/>
              </a:defRPr>
            </a:lvl5pPr>
            <a:lvl6pPr marL="2514600" indent="-228600" defTabSz="906463" eaLnBrk="0" fontAlgn="base" hangingPunct="0">
              <a:lnSpc>
                <a:spcPct val="80000"/>
              </a:lnSpc>
              <a:spcBef>
                <a:spcPct val="10000"/>
              </a:spcBef>
              <a:spcAft>
                <a:spcPct val="0"/>
              </a:spcAft>
              <a:buChar char="–"/>
              <a:defRPr sz="2400">
                <a:solidFill>
                  <a:schemeClr val="accent2"/>
                </a:solidFill>
                <a:latin typeface="Times New Roman" pitchFamily="18" charset="0"/>
              </a:defRPr>
            </a:lvl6pPr>
            <a:lvl7pPr marL="2971800" indent="-228600" defTabSz="906463" eaLnBrk="0" fontAlgn="base" hangingPunct="0">
              <a:lnSpc>
                <a:spcPct val="80000"/>
              </a:lnSpc>
              <a:spcBef>
                <a:spcPct val="10000"/>
              </a:spcBef>
              <a:spcAft>
                <a:spcPct val="0"/>
              </a:spcAft>
              <a:buChar char="–"/>
              <a:defRPr sz="2400">
                <a:solidFill>
                  <a:schemeClr val="accent2"/>
                </a:solidFill>
                <a:latin typeface="Times New Roman" pitchFamily="18" charset="0"/>
              </a:defRPr>
            </a:lvl7pPr>
            <a:lvl8pPr marL="3429000" indent="-228600" defTabSz="906463" eaLnBrk="0" fontAlgn="base" hangingPunct="0">
              <a:lnSpc>
                <a:spcPct val="80000"/>
              </a:lnSpc>
              <a:spcBef>
                <a:spcPct val="10000"/>
              </a:spcBef>
              <a:spcAft>
                <a:spcPct val="0"/>
              </a:spcAft>
              <a:buChar char="–"/>
              <a:defRPr sz="2400">
                <a:solidFill>
                  <a:schemeClr val="accent2"/>
                </a:solidFill>
                <a:latin typeface="Times New Roman" pitchFamily="18" charset="0"/>
              </a:defRPr>
            </a:lvl8pPr>
            <a:lvl9pPr marL="3886200" indent="-228600" defTabSz="906463" eaLnBrk="0" fontAlgn="base" hangingPunct="0">
              <a:lnSpc>
                <a:spcPct val="80000"/>
              </a:lnSpc>
              <a:spcBef>
                <a:spcPct val="10000"/>
              </a:spcBef>
              <a:spcAft>
                <a:spcPct val="0"/>
              </a:spcAft>
              <a:buChar char="–"/>
              <a:defRPr sz="2400">
                <a:solidFill>
                  <a:schemeClr val="accent2"/>
                </a:solidFill>
                <a:latin typeface="Times New Roman" pitchFamily="18" charset="0"/>
              </a:defRPr>
            </a:lvl9pPr>
          </a:lstStyle>
          <a:p>
            <a:fld id="{C25AF10A-95E6-4222-93AD-17634D001B36}" type="slidenum">
              <a:rPr lang="hu-HU" sz="1200">
                <a:solidFill>
                  <a:srgbClr val="000000"/>
                </a:solidFill>
              </a:rPr>
              <a:pPr/>
              <a:t>19</a:t>
            </a:fld>
            <a:endParaRPr lang="hu-HU" sz="1200" dirty="0">
              <a:solidFill>
                <a:srgbClr val="000000"/>
              </a:solidFill>
            </a:endParaRPr>
          </a:p>
        </p:txBody>
      </p:sp>
      <p:sp>
        <p:nvSpPr>
          <p:cNvPr id="43011" name="Rectangle 2"/>
          <p:cNvSpPr>
            <a:spLocks noGrp="1" noRot="1" noChangeAspect="1" noChangeArrowheads="1" noTextEdit="1"/>
          </p:cNvSpPr>
          <p:nvPr>
            <p:ph type="sldImg"/>
          </p:nvPr>
        </p:nvSpPr>
        <p:spPr>
          <a:xfrm>
            <a:off x="984250" y="733425"/>
            <a:ext cx="4889500" cy="3667125"/>
          </a:xfrm>
          <a:ln/>
        </p:spPr>
      </p:sp>
      <p:sp>
        <p:nvSpPr>
          <p:cNvPr id="43012" name="Rectangle 3"/>
          <p:cNvSpPr>
            <a:spLocks noGrp="1" noChangeArrowheads="1"/>
          </p:cNvSpPr>
          <p:nvPr>
            <p:ph type="body" idx="1"/>
          </p:nvPr>
        </p:nvSpPr>
        <p:spPr>
          <a:xfrm>
            <a:off x="990600" y="4643438"/>
            <a:ext cx="4953000" cy="4400550"/>
          </a:xfrm>
          <a:noFill/>
        </p:spPr>
        <p:txBody>
          <a:bodyPr/>
          <a:lstStyle/>
          <a:p>
            <a:pPr algn="ctr"/>
            <a:r>
              <a:rPr lang="en-US" dirty="0" err="1" smtClean="0">
                <a:latin typeface="Aldine-721 HU" pitchFamily="18" charset="0"/>
              </a:rPr>
              <a:t>Jinarajadasa</a:t>
            </a:r>
            <a:r>
              <a:rPr lang="en-US" dirty="0" smtClean="0">
                <a:latin typeface="Aldine-721 HU" pitchFamily="18" charset="0"/>
              </a:rPr>
              <a:t> C.,  </a:t>
            </a:r>
            <a:r>
              <a:rPr lang="en-US" i="1" dirty="0" smtClean="0">
                <a:latin typeface="Aldine-721 HU" pitchFamily="18" charset="0"/>
              </a:rPr>
              <a:t>First Principles of Theosophy, </a:t>
            </a:r>
            <a:r>
              <a:rPr lang="en-US" dirty="0" smtClean="0">
                <a:latin typeface="Aldine-721 HU" pitchFamily="18" charset="0"/>
              </a:rPr>
              <a:t>TPH, 1960, Fig. 44, p. 115</a:t>
            </a:r>
          </a:p>
          <a:p>
            <a:pPr algn="ctr"/>
            <a:endParaRPr lang="en-US" dirty="0" smtClean="0">
              <a:latin typeface="Aldine-721 HU" pitchFamily="18" charset="0"/>
            </a:endParaRPr>
          </a:p>
          <a:p>
            <a:pPr algn="ctr"/>
            <a:r>
              <a:rPr lang="en-US" i="1" dirty="0" smtClean="0">
                <a:latin typeface="Aldine-721 HU" pitchFamily="18" charset="0"/>
              </a:rPr>
              <a:t>“</a:t>
            </a:r>
            <a:r>
              <a:rPr lang="en-US" b="1" i="1" dirty="0" smtClean="0">
                <a:latin typeface="Aldine-721 HU" pitchFamily="18" charset="0"/>
              </a:rPr>
              <a:t>Karma</a:t>
            </a:r>
            <a:r>
              <a:rPr lang="en-US" i="1" dirty="0" smtClean="0">
                <a:latin typeface="Aldine-721 HU" pitchFamily="18" charset="0"/>
              </a:rPr>
              <a:t>” </a:t>
            </a:r>
            <a:r>
              <a:rPr lang="en-US" dirty="0" smtClean="0">
                <a:latin typeface="Aldine-721 HU" pitchFamily="18" charset="0"/>
              </a:rPr>
              <a:t>= Activity</a:t>
            </a:r>
          </a:p>
          <a:p>
            <a:endParaRPr lang="en-US" dirty="0" smtClean="0">
              <a:latin typeface="Aldine-721 HU" pitchFamily="18" charset="0"/>
            </a:endParaRPr>
          </a:p>
          <a:p>
            <a:pPr algn="just"/>
            <a:r>
              <a:rPr lang="en-US" dirty="0" smtClean="0">
                <a:latin typeface="Aldine-721 HU" pitchFamily="18" charset="0"/>
              </a:rPr>
              <a:t>        This slide brings forth that there is a </a:t>
            </a:r>
            <a:r>
              <a:rPr lang="en-US" b="1" dirty="0" smtClean="0">
                <a:latin typeface="Aldine-721 HU" pitchFamily="18" charset="0"/>
              </a:rPr>
              <a:t>Cause-and-Effect Law</a:t>
            </a:r>
            <a:r>
              <a:rPr lang="en-US" dirty="0" smtClean="0">
                <a:latin typeface="Aldine-721 HU" pitchFamily="18" charset="0"/>
              </a:rPr>
              <a:t> behind the evolution of the human individual.</a:t>
            </a:r>
          </a:p>
          <a:p>
            <a:pPr algn="just"/>
            <a:endParaRPr lang="en-US" dirty="0" smtClean="0">
              <a:latin typeface="Aldine-721 HU" pitchFamily="18" charset="0"/>
            </a:endParaRPr>
          </a:p>
          <a:p>
            <a:endParaRPr lang="en-US" dirty="0" smtClean="0">
              <a:latin typeface="Aldine-721 HU"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F1D809F-B73B-41B8-AF60-DD55E38C2F5A}" type="slidenum">
              <a:rPr lang="hu-HU">
                <a:solidFill>
                  <a:srgbClr val="000000"/>
                </a:solidFill>
              </a:rPr>
              <a:pPr/>
              <a:t>20</a:t>
            </a:fld>
            <a:endParaRPr lang="hu-HU" dirty="0">
              <a:solidFill>
                <a:srgbClr val="000000"/>
              </a:solidFill>
            </a:endParaRPr>
          </a:p>
        </p:txBody>
      </p:sp>
      <p:sp>
        <p:nvSpPr>
          <p:cNvPr id="224258" name="Rectangle 2"/>
          <p:cNvSpPr>
            <a:spLocks noGrp="1" noRot="1" noChangeAspect="1" noChangeArrowheads="1" noTextEdit="1"/>
          </p:cNvSpPr>
          <p:nvPr>
            <p:ph type="sldImg"/>
          </p:nvPr>
        </p:nvSpPr>
        <p:spPr>
          <a:ln/>
        </p:spPr>
      </p:sp>
      <p:sp>
        <p:nvSpPr>
          <p:cNvPr id="224259" name="Rectangle 3"/>
          <p:cNvSpPr>
            <a:spLocks noGrp="1" noChangeArrowheads="1"/>
          </p:cNvSpPr>
          <p:nvPr>
            <p:ph type="body" idx="1"/>
          </p:nvPr>
        </p:nvSpPr>
        <p:spPr/>
        <p:txBody>
          <a:bodyPr/>
          <a:lstStyle/>
          <a:p>
            <a:r>
              <a:rPr lang="hu-HU" dirty="0"/>
              <a:t>.</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lvl1pPr algn="ctr" eaLnBrk="0" hangingPunct="0">
              <a:defRPr sz="3200">
                <a:solidFill>
                  <a:schemeClr val="tx1"/>
                </a:solidFill>
                <a:latin typeface="Times New Roman" pitchFamily="18" charset="0"/>
              </a:defRPr>
            </a:lvl1pPr>
            <a:lvl2pPr marL="742950" indent="-285750" algn="ctr" eaLnBrk="0" hangingPunct="0">
              <a:defRPr sz="3200">
                <a:solidFill>
                  <a:schemeClr val="tx1"/>
                </a:solidFill>
                <a:latin typeface="Times New Roman" pitchFamily="18" charset="0"/>
              </a:defRPr>
            </a:lvl2pPr>
            <a:lvl3pPr marL="1143000" indent="-228600" algn="ctr" eaLnBrk="0" hangingPunct="0">
              <a:defRPr sz="3200">
                <a:solidFill>
                  <a:schemeClr val="tx1"/>
                </a:solidFill>
                <a:latin typeface="Times New Roman" pitchFamily="18" charset="0"/>
              </a:defRPr>
            </a:lvl3pPr>
            <a:lvl4pPr marL="1600200" indent="-228600" algn="ctr" eaLnBrk="0" hangingPunct="0">
              <a:defRPr sz="3200">
                <a:solidFill>
                  <a:schemeClr val="tx1"/>
                </a:solidFill>
                <a:latin typeface="Times New Roman" pitchFamily="18" charset="0"/>
              </a:defRPr>
            </a:lvl4pPr>
            <a:lvl5pPr marL="2057400" indent="-228600" algn="ctr" eaLnBrk="0" hangingPunct="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r"/>
            <a:fld id="{E8D01829-1BD8-4B54-8BC3-3D7CEEFC356F}" type="slidenum">
              <a:rPr lang="hu-HU" sz="1200">
                <a:solidFill>
                  <a:srgbClr val="000000"/>
                </a:solidFill>
              </a:rPr>
              <a:pPr algn="r"/>
              <a:t>21</a:t>
            </a:fld>
            <a:endParaRPr lang="hu-HU" sz="1200">
              <a:solidFill>
                <a:srgbClr val="000000"/>
              </a:solidFill>
            </a:endParaRPr>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p:spPr>
        <p:txBody>
          <a:bodyPr/>
          <a:lstStyle/>
          <a:p>
            <a:r>
              <a:rPr lang="hu-HU" smtClean="0"/>
              <a:t>.</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F1D809F-B73B-41B8-AF60-DD55E38C2F5A}" type="slidenum">
              <a:rPr lang="hu-HU">
                <a:solidFill>
                  <a:srgbClr val="000000"/>
                </a:solidFill>
              </a:rPr>
              <a:pPr/>
              <a:t>22</a:t>
            </a:fld>
            <a:endParaRPr lang="hu-HU" dirty="0">
              <a:solidFill>
                <a:srgbClr val="000000"/>
              </a:solidFill>
            </a:endParaRPr>
          </a:p>
        </p:txBody>
      </p:sp>
      <p:sp>
        <p:nvSpPr>
          <p:cNvPr id="224258" name="Rectangle 2"/>
          <p:cNvSpPr>
            <a:spLocks noGrp="1" noRot="1" noChangeAspect="1" noChangeArrowheads="1" noTextEdit="1"/>
          </p:cNvSpPr>
          <p:nvPr>
            <p:ph type="sldImg"/>
          </p:nvPr>
        </p:nvSpPr>
        <p:spPr>
          <a:ln/>
        </p:spPr>
      </p:sp>
      <p:sp>
        <p:nvSpPr>
          <p:cNvPr id="224259" name="Rectangle 3"/>
          <p:cNvSpPr>
            <a:spLocks noGrp="1" noChangeArrowheads="1"/>
          </p:cNvSpPr>
          <p:nvPr>
            <p:ph type="body" idx="1"/>
          </p:nvPr>
        </p:nvSpPr>
        <p:spPr/>
        <p:txBody>
          <a:bodyPr/>
          <a:lstStyle/>
          <a:p>
            <a:r>
              <a:rPr lang="hu-HU" dirty="0"/>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2B76EE-24E9-4B08-832E-AB2A131C94B2}" type="slidenum">
              <a:rPr lang="hu-HU"/>
              <a:pPr/>
              <a:t>5</a:t>
            </a:fld>
            <a:endParaRPr lang="hu-HU" dirty="0"/>
          </a:p>
        </p:txBody>
      </p:sp>
      <p:sp>
        <p:nvSpPr>
          <p:cNvPr id="450562" name="Rectangle 2"/>
          <p:cNvSpPr>
            <a:spLocks noGrp="1" noRot="1" noChangeAspect="1" noChangeArrowheads="1" noTextEdit="1"/>
          </p:cNvSpPr>
          <p:nvPr>
            <p:ph type="sldImg"/>
          </p:nvPr>
        </p:nvSpPr>
        <p:spPr>
          <a:xfrm>
            <a:off x="984250" y="733425"/>
            <a:ext cx="4889500" cy="3667125"/>
          </a:xfrm>
          <a:ln/>
        </p:spPr>
      </p:sp>
      <p:sp>
        <p:nvSpPr>
          <p:cNvPr id="450563" name="Rectangle 3"/>
          <p:cNvSpPr>
            <a:spLocks noGrp="1" noChangeArrowheads="1"/>
          </p:cNvSpPr>
          <p:nvPr>
            <p:ph type="body" idx="1"/>
          </p:nvPr>
        </p:nvSpPr>
        <p:spPr/>
        <p:txBody>
          <a:bodyPr/>
          <a:lstStyle/>
          <a:p>
            <a:r>
              <a:rPr lang="hu-HU" dirty="0"/>
              <a:t>.</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3D3B23E-5C99-4092-82A7-BAA54EBF1D33}" type="slidenum">
              <a:rPr lang="hu-HU"/>
              <a:pPr/>
              <a:t>30</a:t>
            </a:fld>
            <a:endParaRPr lang="hu-HU" dirty="0"/>
          </a:p>
        </p:txBody>
      </p:sp>
      <p:sp>
        <p:nvSpPr>
          <p:cNvPr id="471042" name="Rectangle 2"/>
          <p:cNvSpPr>
            <a:spLocks noGrp="1" noRot="1" noChangeAspect="1" noChangeArrowheads="1" noTextEdit="1"/>
          </p:cNvSpPr>
          <p:nvPr>
            <p:ph type="sldImg"/>
          </p:nvPr>
        </p:nvSpPr>
        <p:spPr>
          <a:xfrm>
            <a:off x="984250" y="733425"/>
            <a:ext cx="4889500" cy="3667125"/>
          </a:xfrm>
          <a:ln/>
        </p:spPr>
      </p:sp>
      <p:sp>
        <p:nvSpPr>
          <p:cNvPr id="471043" name="Rectangle 3"/>
          <p:cNvSpPr>
            <a:spLocks noGrp="1" noChangeArrowheads="1"/>
          </p:cNvSpPr>
          <p:nvPr>
            <p:ph type="body" idx="1"/>
          </p:nvPr>
        </p:nvSpPr>
        <p:spPr/>
        <p:txBody>
          <a:bodyPr/>
          <a:lstStyle/>
          <a:p>
            <a:r>
              <a:rPr lang="hu-HU" dirty="0"/>
              <a:t>.</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60569C4-3B7E-424C-8C2A-1BE14CEAD543}" type="slidenum">
              <a:rPr lang="hu-HU"/>
              <a:pPr/>
              <a:t>31</a:t>
            </a:fld>
            <a:endParaRPr lang="hu-HU" dirty="0"/>
          </a:p>
        </p:txBody>
      </p:sp>
      <p:sp>
        <p:nvSpPr>
          <p:cNvPr id="464898" name="Rectangle 2"/>
          <p:cNvSpPr>
            <a:spLocks noGrp="1" noRot="1" noChangeAspect="1" noChangeArrowheads="1" noTextEdit="1"/>
          </p:cNvSpPr>
          <p:nvPr>
            <p:ph type="sldImg"/>
          </p:nvPr>
        </p:nvSpPr>
        <p:spPr>
          <a:xfrm>
            <a:off x="984250" y="733425"/>
            <a:ext cx="4889500" cy="3667125"/>
          </a:xfrm>
          <a:ln/>
        </p:spPr>
      </p:sp>
      <p:sp>
        <p:nvSpPr>
          <p:cNvPr id="464899" name="Rectangle 3"/>
          <p:cNvSpPr>
            <a:spLocks noGrp="1" noChangeArrowheads="1"/>
          </p:cNvSpPr>
          <p:nvPr>
            <p:ph type="body" idx="1"/>
          </p:nvPr>
        </p:nvSpPr>
        <p:spPr/>
        <p:txBody>
          <a:bodyPr/>
          <a:lstStyle/>
          <a:p>
            <a:r>
              <a:rPr lang="hu-HU" dirty="0"/>
              <a:t>.</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E8CE0E-01FB-40CE-B70D-10142FFBA766}" type="slidenum">
              <a:rPr lang="hu-HU"/>
              <a:pPr/>
              <a:t>32</a:t>
            </a:fld>
            <a:endParaRPr lang="hu-HU" dirty="0"/>
          </a:p>
        </p:txBody>
      </p:sp>
      <p:sp>
        <p:nvSpPr>
          <p:cNvPr id="466946" name="Rectangle 2"/>
          <p:cNvSpPr>
            <a:spLocks noGrp="1" noRot="1" noChangeAspect="1" noChangeArrowheads="1" noTextEdit="1"/>
          </p:cNvSpPr>
          <p:nvPr>
            <p:ph type="sldImg"/>
          </p:nvPr>
        </p:nvSpPr>
        <p:spPr>
          <a:xfrm>
            <a:off x="984250" y="733425"/>
            <a:ext cx="4889500" cy="3667125"/>
          </a:xfrm>
          <a:ln/>
        </p:spPr>
      </p:sp>
      <p:sp>
        <p:nvSpPr>
          <p:cNvPr id="466947" name="Rectangle 3"/>
          <p:cNvSpPr>
            <a:spLocks noGrp="1" noChangeArrowheads="1"/>
          </p:cNvSpPr>
          <p:nvPr>
            <p:ph type="body" idx="1"/>
          </p:nvPr>
        </p:nvSpPr>
        <p:spPr/>
        <p:txBody>
          <a:bodyPr/>
          <a:lstStyle/>
          <a:p>
            <a:r>
              <a:rPr lang="hu-HU" dirty="0"/>
              <a:t>.</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E2456E9-A378-430D-8669-6DE6A1957EF4}" type="slidenum">
              <a:rPr lang="hu-HU"/>
              <a:pPr/>
              <a:t>33</a:t>
            </a:fld>
            <a:endParaRPr lang="hu-HU" dirty="0"/>
          </a:p>
        </p:txBody>
      </p:sp>
      <p:sp>
        <p:nvSpPr>
          <p:cNvPr id="468994" name="Rectangle 2"/>
          <p:cNvSpPr>
            <a:spLocks noGrp="1" noRot="1" noChangeAspect="1" noChangeArrowheads="1" noTextEdit="1"/>
          </p:cNvSpPr>
          <p:nvPr>
            <p:ph type="sldImg"/>
          </p:nvPr>
        </p:nvSpPr>
        <p:spPr>
          <a:xfrm>
            <a:off x="984250" y="733425"/>
            <a:ext cx="4889500" cy="3667125"/>
          </a:xfrm>
          <a:ln/>
        </p:spPr>
      </p:sp>
      <p:sp>
        <p:nvSpPr>
          <p:cNvPr id="468995" name="Rectangle 3"/>
          <p:cNvSpPr>
            <a:spLocks noGrp="1" noChangeArrowheads="1"/>
          </p:cNvSpPr>
          <p:nvPr>
            <p:ph type="body" idx="1"/>
          </p:nvPr>
        </p:nvSpPr>
        <p:spPr/>
        <p:txBody>
          <a:bodyPr/>
          <a:lstStyle/>
          <a:p>
            <a:r>
              <a:rPr lang="hu-HU" dirty="0"/>
              <a:t>.</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9DEB25-9831-4165-BF89-590415A99F75}" type="slidenum">
              <a:rPr lang="hu-HU" altLang="hu-HU"/>
              <a:pPr/>
              <a:t>40</a:t>
            </a:fld>
            <a:endParaRPr lang="hu-HU" altLang="hu-HU" dirty="0"/>
          </a:p>
        </p:txBody>
      </p:sp>
      <p:sp>
        <p:nvSpPr>
          <p:cNvPr id="265218" name="Rectangle 2"/>
          <p:cNvSpPr>
            <a:spLocks noGrp="1" noRot="1" noChangeAspect="1" noChangeArrowheads="1" noTextEdit="1"/>
          </p:cNvSpPr>
          <p:nvPr>
            <p:ph type="sldImg"/>
          </p:nvPr>
        </p:nvSpPr>
        <p:spPr>
          <a:ln/>
        </p:spPr>
      </p:sp>
      <p:sp>
        <p:nvSpPr>
          <p:cNvPr id="265219" name="Rectangle 3"/>
          <p:cNvSpPr>
            <a:spLocks noGrp="1" noChangeArrowheads="1"/>
          </p:cNvSpPr>
          <p:nvPr>
            <p:ph type="body" idx="1"/>
          </p:nvPr>
        </p:nvSpPr>
        <p:spPr/>
        <p:txBody>
          <a:bodyPr/>
          <a:lstStyle/>
          <a:p>
            <a:r>
              <a:rPr lang="hu-HU" altLang="hu-HU" dirty="0"/>
              <a:t> </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481A43-733C-46D4-B793-823C706135EC}" type="slidenum">
              <a:rPr lang="hu-HU"/>
              <a:pPr/>
              <a:t>41</a:t>
            </a:fld>
            <a:endParaRPr lang="hu-HU" dirty="0"/>
          </a:p>
        </p:txBody>
      </p:sp>
      <p:sp>
        <p:nvSpPr>
          <p:cNvPr id="584706" name="Rectangle 2"/>
          <p:cNvSpPr>
            <a:spLocks noGrp="1" noRot="1" noChangeAspect="1" noChangeArrowheads="1" noTextEdit="1"/>
          </p:cNvSpPr>
          <p:nvPr>
            <p:ph type="sldImg"/>
          </p:nvPr>
        </p:nvSpPr>
        <p:spPr>
          <a:ln/>
        </p:spPr>
      </p:sp>
      <p:sp>
        <p:nvSpPr>
          <p:cNvPr id="584707" name="Rectangle 3"/>
          <p:cNvSpPr>
            <a:spLocks noGrp="1" noChangeArrowheads="1"/>
          </p:cNvSpPr>
          <p:nvPr>
            <p:ph type="body" idx="1"/>
          </p:nvPr>
        </p:nvSpPr>
        <p:spPr/>
        <p:txBody>
          <a:bodyPr/>
          <a:lstStyle/>
          <a:p>
            <a:endParaRPr lang="hu-HU"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D4F77B4-F7D7-4ADF-AC66-05D47C7C996C}" type="slidenum">
              <a:rPr lang="hu-HU" altLang="hu-HU"/>
              <a:pPr/>
              <a:t>6</a:t>
            </a:fld>
            <a:endParaRPr lang="hu-HU" altLang="hu-HU" dirty="0"/>
          </a:p>
        </p:txBody>
      </p:sp>
      <p:sp>
        <p:nvSpPr>
          <p:cNvPr id="205826" name="Rectangle 2"/>
          <p:cNvSpPr>
            <a:spLocks noGrp="1" noRot="1" noChangeAspect="1" noChangeArrowheads="1" noTextEdit="1"/>
          </p:cNvSpPr>
          <p:nvPr>
            <p:ph type="sldImg"/>
          </p:nvPr>
        </p:nvSpPr>
        <p:spPr>
          <a:ln/>
        </p:spPr>
      </p:sp>
      <p:sp>
        <p:nvSpPr>
          <p:cNvPr id="205827" name="Rectangle 3"/>
          <p:cNvSpPr>
            <a:spLocks noGrp="1" noChangeArrowheads="1"/>
          </p:cNvSpPr>
          <p:nvPr>
            <p:ph type="body" idx="1"/>
          </p:nvPr>
        </p:nvSpPr>
        <p:spPr/>
        <p:txBody>
          <a:bodyPr/>
          <a:lstStyle/>
          <a:p>
            <a:endParaRPr lang="hu-HU" altLang="hu-HU"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285F2E5-557F-4499-8575-A53ABA30B774}" type="slidenum">
              <a:rPr lang="hu-HU"/>
              <a:pPr/>
              <a:t>7</a:t>
            </a:fld>
            <a:endParaRPr lang="hu-HU" dirty="0"/>
          </a:p>
        </p:txBody>
      </p:sp>
      <p:sp>
        <p:nvSpPr>
          <p:cNvPr id="448514" name="Rectangle 2"/>
          <p:cNvSpPr>
            <a:spLocks noGrp="1" noRot="1" noChangeAspect="1" noChangeArrowheads="1" noTextEdit="1"/>
          </p:cNvSpPr>
          <p:nvPr>
            <p:ph type="sldImg"/>
          </p:nvPr>
        </p:nvSpPr>
        <p:spPr>
          <a:xfrm>
            <a:off x="984250" y="733425"/>
            <a:ext cx="4889500" cy="3667125"/>
          </a:xfrm>
          <a:ln/>
        </p:spPr>
      </p:sp>
      <p:sp>
        <p:nvSpPr>
          <p:cNvPr id="448515" name="Rectangle 3"/>
          <p:cNvSpPr>
            <a:spLocks noGrp="1" noChangeArrowheads="1"/>
          </p:cNvSpPr>
          <p:nvPr>
            <p:ph type="body" idx="1"/>
          </p:nvPr>
        </p:nvSpPr>
        <p:spPr/>
        <p:txBody>
          <a:bodyPr/>
          <a:lstStyle/>
          <a:p>
            <a:r>
              <a:rPr lang="hu-HU" dirty="0"/>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44AF298-25EF-4149-8B2E-1F8FB72B3601}" type="slidenum">
              <a:rPr lang="hu-HU"/>
              <a:pPr/>
              <a:t>8</a:t>
            </a:fld>
            <a:endParaRPr lang="hu-HU" dirty="0"/>
          </a:p>
        </p:txBody>
      </p:sp>
      <p:sp>
        <p:nvSpPr>
          <p:cNvPr id="454658" name="Rectangle 2"/>
          <p:cNvSpPr>
            <a:spLocks noGrp="1" noRot="1" noChangeAspect="1" noChangeArrowheads="1" noTextEdit="1"/>
          </p:cNvSpPr>
          <p:nvPr>
            <p:ph type="sldImg"/>
          </p:nvPr>
        </p:nvSpPr>
        <p:spPr>
          <a:xfrm>
            <a:off x="984250" y="733425"/>
            <a:ext cx="4889500" cy="3667125"/>
          </a:xfrm>
          <a:ln/>
        </p:spPr>
      </p:sp>
      <p:sp>
        <p:nvSpPr>
          <p:cNvPr id="454659" name="Rectangle 3"/>
          <p:cNvSpPr>
            <a:spLocks noGrp="1" noChangeArrowheads="1"/>
          </p:cNvSpPr>
          <p:nvPr>
            <p:ph type="body" idx="1"/>
          </p:nvPr>
        </p:nvSpPr>
        <p:spPr/>
        <p:txBody>
          <a:bodyPr/>
          <a:lstStyle/>
          <a:p>
            <a:r>
              <a:rPr lang="hu-HU" dirty="0"/>
              <a:t>.</a:t>
            </a:r>
            <a:endParaRPr lang="en-US" dirty="0">
              <a:latin typeface="Aldine-721 HU"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C963AA-AF79-44C0-8350-F5AF430B6AB7}" type="slidenum">
              <a:rPr lang="hu-HU"/>
              <a:pPr/>
              <a:t>9</a:t>
            </a:fld>
            <a:endParaRPr lang="hu-HU" dirty="0"/>
          </a:p>
        </p:txBody>
      </p:sp>
      <p:sp>
        <p:nvSpPr>
          <p:cNvPr id="456706" name="Rectangle 2"/>
          <p:cNvSpPr>
            <a:spLocks noGrp="1" noRot="1" noChangeAspect="1" noChangeArrowheads="1" noTextEdit="1"/>
          </p:cNvSpPr>
          <p:nvPr>
            <p:ph type="sldImg"/>
          </p:nvPr>
        </p:nvSpPr>
        <p:spPr>
          <a:ln/>
        </p:spPr>
      </p:sp>
      <p:sp>
        <p:nvSpPr>
          <p:cNvPr id="456707" name="Rectangle 3"/>
          <p:cNvSpPr>
            <a:spLocks noGrp="1" noChangeArrowheads="1"/>
          </p:cNvSpPr>
          <p:nvPr>
            <p:ph type="body" idx="1"/>
          </p:nvPr>
        </p:nvSpPr>
        <p:spPr/>
        <p:txBody>
          <a:bodyPr/>
          <a:lstStyle/>
          <a:p>
            <a:endParaRPr lang="hu-HU"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AF30D5-64A4-4073-8C87-28BA8BFA5204}" type="slidenum">
              <a:rPr lang="hu-HU"/>
              <a:pPr/>
              <a:t>10</a:t>
            </a:fld>
            <a:endParaRPr lang="hu-HU" dirty="0"/>
          </a:p>
        </p:txBody>
      </p:sp>
      <p:sp>
        <p:nvSpPr>
          <p:cNvPr id="458754" name="Rectangle 2"/>
          <p:cNvSpPr>
            <a:spLocks noGrp="1" noRot="1" noChangeAspect="1" noChangeArrowheads="1" noTextEdit="1"/>
          </p:cNvSpPr>
          <p:nvPr>
            <p:ph type="sldImg"/>
          </p:nvPr>
        </p:nvSpPr>
        <p:spPr>
          <a:ln/>
        </p:spPr>
      </p:sp>
      <p:sp>
        <p:nvSpPr>
          <p:cNvPr id="458755" name="Rectangle 3"/>
          <p:cNvSpPr>
            <a:spLocks noGrp="1" noChangeArrowheads="1"/>
          </p:cNvSpPr>
          <p:nvPr>
            <p:ph type="body" idx="1"/>
          </p:nvPr>
        </p:nvSpPr>
        <p:spPr/>
        <p:txBody>
          <a:bodyPr/>
          <a:lstStyle/>
          <a:p>
            <a:endParaRPr lang="hu-HU"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BED7788-03B6-49D3-B838-D82331E50800}" type="slidenum">
              <a:rPr lang="hu-HU">
                <a:solidFill>
                  <a:srgbClr val="000000"/>
                </a:solidFill>
              </a:rPr>
              <a:pPr/>
              <a:t>11</a:t>
            </a:fld>
            <a:endParaRPr lang="hu-HU" dirty="0">
              <a:solidFill>
                <a:srgbClr val="000000"/>
              </a:solidFill>
            </a:endParaRPr>
          </a:p>
        </p:txBody>
      </p:sp>
      <p:sp>
        <p:nvSpPr>
          <p:cNvPr id="225282" name="Rectangle 2"/>
          <p:cNvSpPr>
            <a:spLocks noGrp="1" noRot="1" noChangeAspect="1" noChangeArrowheads="1" noTextEdit="1"/>
          </p:cNvSpPr>
          <p:nvPr>
            <p:ph type="sldImg"/>
          </p:nvPr>
        </p:nvSpPr>
        <p:spPr>
          <a:ln/>
        </p:spPr>
      </p:sp>
      <p:sp>
        <p:nvSpPr>
          <p:cNvPr id="225283" name="Rectangle 3"/>
          <p:cNvSpPr>
            <a:spLocks noGrp="1" noChangeArrowheads="1"/>
          </p:cNvSpPr>
          <p:nvPr>
            <p:ph type="body" idx="1"/>
          </p:nvPr>
        </p:nvSpPr>
        <p:spPr/>
        <p:txBody>
          <a:bodyPr/>
          <a:lstStyle/>
          <a:p>
            <a:r>
              <a:rPr lang="hu-HU" dirty="0"/>
              <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7EE07687-0A73-4621-9F5C-5B14C36C091A}" type="slidenum">
              <a:rPr lang="hu-HU" altLang="hu-HU" sz="1200" smtClean="0"/>
              <a:pPr/>
              <a:t>12</a:t>
            </a:fld>
            <a:endParaRPr lang="hu-HU" altLang="hu-HU" sz="1200" smtClean="0"/>
          </a:p>
        </p:txBody>
      </p:sp>
      <p:sp>
        <p:nvSpPr>
          <p:cNvPr id="152579" name="Rectangle 2"/>
          <p:cNvSpPr>
            <a:spLocks noGrp="1" noRot="1" noChangeAspect="1" noChangeArrowheads="1" noTextEdit="1"/>
          </p:cNvSpPr>
          <p:nvPr>
            <p:ph type="sldImg"/>
          </p:nvPr>
        </p:nvSpPr>
        <p:spPr>
          <a:xfrm>
            <a:off x="982663" y="733425"/>
            <a:ext cx="4892675" cy="3668713"/>
          </a:xfrm>
          <a:ln/>
        </p:spPr>
      </p:sp>
      <p:sp>
        <p:nvSpPr>
          <p:cNvPr id="152580" name="Rectangle 3"/>
          <p:cNvSpPr>
            <a:spLocks noGrp="1" noChangeArrowheads="1"/>
          </p:cNvSpPr>
          <p:nvPr>
            <p:ph type="body" idx="1"/>
          </p:nvPr>
        </p:nvSpPr>
        <p:spPr>
          <a:noFill/>
        </p:spPr>
        <p:txBody>
          <a:bodyPr/>
          <a:lstStyle/>
          <a:p>
            <a:r>
              <a:rPr lang="hu-HU" altLang="hu-HU" smtClean="0"/>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vl1pPr>
          </a:lstStyle>
          <a:p>
            <a:r>
              <a:rPr lang="en-US" dirty="0" smtClean="0"/>
              <a:t>Click to edit Master title style</a:t>
            </a:r>
            <a:endParaRPr lang="hu-HU"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hu-HU" dirty="0"/>
          </a:p>
        </p:txBody>
      </p:sp>
      <p:sp>
        <p:nvSpPr>
          <p:cNvPr id="4" name="Date Placeholder 3"/>
          <p:cNvSpPr>
            <a:spLocks noGrp="1"/>
          </p:cNvSpPr>
          <p:nvPr>
            <p:ph type="dt" sz="half" idx="10"/>
          </p:nvPr>
        </p:nvSpPr>
        <p:spPr/>
        <p:txBody>
          <a:bodyPr/>
          <a:lstStyle>
            <a:lvl1pPr>
              <a:defRPr/>
            </a:lvl1pPr>
          </a:lstStyle>
          <a:p>
            <a:endParaRPr lang="hu-HU" altLang="hu-HU" dirty="0"/>
          </a:p>
        </p:txBody>
      </p:sp>
      <p:sp>
        <p:nvSpPr>
          <p:cNvPr id="5" name="Footer Placeholder 4"/>
          <p:cNvSpPr>
            <a:spLocks noGrp="1"/>
          </p:cNvSpPr>
          <p:nvPr>
            <p:ph type="ftr" sz="quarter" idx="11"/>
          </p:nvPr>
        </p:nvSpPr>
        <p:spPr/>
        <p:txBody>
          <a:bodyPr/>
          <a:lstStyle>
            <a:lvl1pPr>
              <a:defRPr/>
            </a:lvl1pPr>
          </a:lstStyle>
          <a:p>
            <a:endParaRPr lang="hu-HU" altLang="hu-HU" dirty="0"/>
          </a:p>
        </p:txBody>
      </p:sp>
      <p:sp>
        <p:nvSpPr>
          <p:cNvPr id="6" name="Slide Number Placeholder 5"/>
          <p:cNvSpPr>
            <a:spLocks noGrp="1"/>
          </p:cNvSpPr>
          <p:nvPr>
            <p:ph type="sldNum" sz="quarter" idx="12"/>
          </p:nvPr>
        </p:nvSpPr>
        <p:spPr/>
        <p:txBody>
          <a:bodyPr/>
          <a:lstStyle>
            <a:lvl1pPr>
              <a:defRPr/>
            </a:lvl1pPr>
          </a:lstStyle>
          <a:p>
            <a:fld id="{B9A997AB-48B1-4BCB-B385-1E7476A85D68}" type="slidenum">
              <a:rPr lang="hu-HU" altLang="hu-HU" smtClean="0"/>
              <a:pPr/>
              <a:t>‹#›</a:t>
            </a:fld>
            <a:endParaRPr lang="hu-HU" altLang="hu-HU" dirty="0"/>
          </a:p>
        </p:txBody>
      </p:sp>
    </p:spTree>
    <p:extLst>
      <p:ext uri="{BB962C8B-B14F-4D97-AF65-F5344CB8AC3E}">
        <p14:creationId xmlns:p14="http://schemas.microsoft.com/office/powerpoint/2010/main" val="2620835171"/>
      </p:ext>
    </p:extLst>
  </p:cSld>
  <p:clrMapOvr>
    <a:masterClrMapping/>
  </p:clrMapOvr>
  <p:transition spd="slow">
    <p:zo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hu-HU" dirty="0"/>
          </a:p>
        </p:txBody>
      </p:sp>
      <p:sp>
        <p:nvSpPr>
          <p:cNvPr id="3" name="Vertical Text Placeholder 2"/>
          <p:cNvSpPr>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hu-HU" dirty="0"/>
          </a:p>
        </p:txBody>
      </p:sp>
      <p:sp>
        <p:nvSpPr>
          <p:cNvPr id="4" name="Date Placeholder 3"/>
          <p:cNvSpPr>
            <a:spLocks noGrp="1"/>
          </p:cNvSpPr>
          <p:nvPr>
            <p:ph type="dt" sz="half" idx="10"/>
          </p:nvPr>
        </p:nvSpPr>
        <p:spPr/>
        <p:txBody>
          <a:bodyPr/>
          <a:lstStyle>
            <a:lvl1pPr>
              <a:defRPr/>
            </a:lvl1pPr>
          </a:lstStyle>
          <a:p>
            <a:endParaRPr lang="hu-HU" altLang="hu-HU" dirty="0"/>
          </a:p>
        </p:txBody>
      </p:sp>
      <p:sp>
        <p:nvSpPr>
          <p:cNvPr id="5" name="Footer Placeholder 4"/>
          <p:cNvSpPr>
            <a:spLocks noGrp="1"/>
          </p:cNvSpPr>
          <p:nvPr>
            <p:ph type="ftr" sz="quarter" idx="11"/>
          </p:nvPr>
        </p:nvSpPr>
        <p:spPr/>
        <p:txBody>
          <a:bodyPr/>
          <a:lstStyle>
            <a:lvl1pPr>
              <a:defRPr/>
            </a:lvl1pPr>
          </a:lstStyle>
          <a:p>
            <a:endParaRPr lang="hu-HU" altLang="hu-HU" dirty="0"/>
          </a:p>
        </p:txBody>
      </p:sp>
      <p:sp>
        <p:nvSpPr>
          <p:cNvPr id="6" name="Slide Number Placeholder 5"/>
          <p:cNvSpPr>
            <a:spLocks noGrp="1"/>
          </p:cNvSpPr>
          <p:nvPr>
            <p:ph type="sldNum" sz="quarter" idx="12"/>
          </p:nvPr>
        </p:nvSpPr>
        <p:spPr/>
        <p:txBody>
          <a:bodyPr/>
          <a:lstStyle>
            <a:lvl1pPr>
              <a:defRPr/>
            </a:lvl1pPr>
          </a:lstStyle>
          <a:p>
            <a:fld id="{E397C32E-862D-458B-B4FF-3948A977ED5C}" type="slidenum">
              <a:rPr lang="hu-HU" altLang="hu-HU" smtClean="0"/>
              <a:pPr/>
              <a:t>‹#›</a:t>
            </a:fld>
            <a:endParaRPr lang="hu-HU" altLang="hu-HU" dirty="0"/>
          </a:p>
        </p:txBody>
      </p:sp>
    </p:spTree>
    <p:extLst>
      <p:ext uri="{BB962C8B-B14F-4D97-AF65-F5344CB8AC3E}">
        <p14:creationId xmlns:p14="http://schemas.microsoft.com/office/powerpoint/2010/main" val="4143071200"/>
      </p:ext>
    </p:extLst>
  </p:cSld>
  <p:clrMapOvr>
    <a:masterClrMapping/>
  </p:clrMapOvr>
  <p:transition spd="slow">
    <p:zo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1981200" cy="5867400"/>
          </a:xfrm>
        </p:spPr>
        <p:txBody>
          <a:bodyPr vert="eaVert"/>
          <a:lstStyle>
            <a:lvl1pPr>
              <a:defRPr/>
            </a:lvl1pPr>
          </a:lstStyle>
          <a:p>
            <a:r>
              <a:rPr lang="en-US" dirty="0" smtClean="0"/>
              <a:t>Click to edit Master title style</a:t>
            </a:r>
            <a:endParaRPr lang="hu-HU" dirty="0"/>
          </a:p>
        </p:txBody>
      </p:sp>
      <p:sp>
        <p:nvSpPr>
          <p:cNvPr id="3" name="Vertical Text Placeholder 2"/>
          <p:cNvSpPr>
            <a:spLocks noGrp="1"/>
          </p:cNvSpPr>
          <p:nvPr>
            <p:ph type="body" orient="vert" idx="1"/>
          </p:nvPr>
        </p:nvSpPr>
        <p:spPr>
          <a:xfrm>
            <a:off x="685800" y="609600"/>
            <a:ext cx="5791200" cy="5867400"/>
          </a:xfrm>
        </p:spPr>
        <p:txBody>
          <a:bodyPr vert="eaVert"/>
          <a:lstStyle>
            <a:lvl1pPr>
              <a:defRPr/>
            </a:lvl1pPr>
            <a:lvl2pPr>
              <a:defRPr/>
            </a:lvl2pPr>
            <a:lvl3pPr>
              <a:defRPr/>
            </a:lvl3pPr>
            <a:lvl4pPr>
              <a:defRPr/>
            </a:lvl4pPr>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hu-HU" dirty="0"/>
          </a:p>
        </p:txBody>
      </p:sp>
      <p:sp>
        <p:nvSpPr>
          <p:cNvPr id="4" name="Date Placeholder 3"/>
          <p:cNvSpPr>
            <a:spLocks noGrp="1"/>
          </p:cNvSpPr>
          <p:nvPr>
            <p:ph type="dt" sz="half" idx="10"/>
          </p:nvPr>
        </p:nvSpPr>
        <p:spPr/>
        <p:txBody>
          <a:bodyPr/>
          <a:lstStyle>
            <a:lvl1pPr>
              <a:defRPr/>
            </a:lvl1pPr>
          </a:lstStyle>
          <a:p>
            <a:endParaRPr lang="hu-HU" altLang="hu-HU" dirty="0"/>
          </a:p>
        </p:txBody>
      </p:sp>
      <p:sp>
        <p:nvSpPr>
          <p:cNvPr id="5" name="Footer Placeholder 4"/>
          <p:cNvSpPr>
            <a:spLocks noGrp="1"/>
          </p:cNvSpPr>
          <p:nvPr>
            <p:ph type="ftr" sz="quarter" idx="11"/>
          </p:nvPr>
        </p:nvSpPr>
        <p:spPr/>
        <p:txBody>
          <a:bodyPr/>
          <a:lstStyle>
            <a:lvl1pPr>
              <a:defRPr/>
            </a:lvl1pPr>
          </a:lstStyle>
          <a:p>
            <a:endParaRPr lang="hu-HU" altLang="hu-HU" dirty="0"/>
          </a:p>
        </p:txBody>
      </p:sp>
      <p:sp>
        <p:nvSpPr>
          <p:cNvPr id="6" name="Slide Number Placeholder 5"/>
          <p:cNvSpPr>
            <a:spLocks noGrp="1"/>
          </p:cNvSpPr>
          <p:nvPr>
            <p:ph type="sldNum" sz="quarter" idx="12"/>
          </p:nvPr>
        </p:nvSpPr>
        <p:spPr/>
        <p:txBody>
          <a:bodyPr/>
          <a:lstStyle>
            <a:lvl1pPr>
              <a:defRPr/>
            </a:lvl1pPr>
          </a:lstStyle>
          <a:p>
            <a:fld id="{63FCA84A-1FAC-416B-B4CE-1385218E5851}" type="slidenum">
              <a:rPr lang="hu-HU" altLang="hu-HU" smtClean="0"/>
              <a:pPr/>
              <a:t>‹#›</a:t>
            </a:fld>
            <a:endParaRPr lang="hu-HU" altLang="hu-HU" dirty="0"/>
          </a:p>
        </p:txBody>
      </p:sp>
    </p:spTree>
    <p:extLst>
      <p:ext uri="{BB962C8B-B14F-4D97-AF65-F5344CB8AC3E}">
        <p14:creationId xmlns:p14="http://schemas.microsoft.com/office/powerpoint/2010/main" val="464691774"/>
      </p:ext>
    </p:extLst>
  </p:cSld>
  <p:clrMapOvr>
    <a:masterClrMapping/>
  </p:clrMapOvr>
  <p:transition spd="slow">
    <p:zo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lvl1pPr>
              <a:defRPr/>
            </a:lvl1pPr>
          </a:lstStyle>
          <a:p>
            <a:r>
              <a:rPr lang="en-US" dirty="0" smtClean="0"/>
              <a:t>Click to edit Master title style</a:t>
            </a:r>
            <a:endParaRPr lang="hu-HU" dirty="0"/>
          </a:p>
        </p:txBody>
      </p:sp>
      <p:sp>
        <p:nvSpPr>
          <p:cNvPr id="3" name="Text Placeholder 2"/>
          <p:cNvSpPr>
            <a:spLocks noGrp="1"/>
          </p:cNvSpPr>
          <p:nvPr>
            <p:ph type="body" sz="half" idx="1"/>
          </p:nvPr>
        </p:nvSpPr>
        <p:spPr>
          <a:xfrm>
            <a:off x="838200" y="2362200"/>
            <a:ext cx="3810000" cy="4114800"/>
          </a:xfrm>
        </p:spPr>
        <p:txBody>
          <a:bodyPr/>
          <a:lstStyle>
            <a:lvl1pPr>
              <a:defRPr/>
            </a:lvl1pPr>
            <a:lvl2pPr>
              <a:defRPr/>
            </a:lvl2pPr>
            <a:lvl3pPr>
              <a:defRPr/>
            </a:lvl3pPr>
            <a:lvl4pPr>
              <a:defRPr/>
            </a:lvl4pPr>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hu-HU" dirty="0"/>
          </a:p>
        </p:txBody>
      </p:sp>
      <p:sp>
        <p:nvSpPr>
          <p:cNvPr id="4" name="ClipArt Placeholder 3"/>
          <p:cNvSpPr>
            <a:spLocks noGrp="1"/>
          </p:cNvSpPr>
          <p:nvPr>
            <p:ph type="clipArt" sz="half" idx="2"/>
          </p:nvPr>
        </p:nvSpPr>
        <p:spPr>
          <a:xfrm>
            <a:off x="4800600" y="2362200"/>
            <a:ext cx="3810000" cy="4114800"/>
          </a:xfrm>
        </p:spPr>
        <p:txBody>
          <a:bodyPr/>
          <a:lstStyle>
            <a:lvl1pPr>
              <a:defRPr/>
            </a:lvl1pPr>
          </a:lstStyle>
          <a:p>
            <a:endParaRPr lang="hu-HU" dirty="0"/>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hu-HU" dirty="0"/>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hu-HU" dirty="0"/>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33966C6F-87D8-4B70-8B44-3202B7CEF5B7}" type="slidenum">
              <a:rPr lang="hu-HU" smtClean="0"/>
              <a:pPr/>
              <a:t>‹#›</a:t>
            </a:fld>
            <a:endParaRPr lang="hu-HU" dirty="0"/>
          </a:p>
        </p:txBody>
      </p:sp>
    </p:spTree>
    <p:extLst>
      <p:ext uri="{BB962C8B-B14F-4D97-AF65-F5344CB8AC3E}">
        <p14:creationId xmlns:p14="http://schemas.microsoft.com/office/powerpoint/2010/main" val="3440658788"/>
      </p:ext>
    </p:extLst>
  </p:cSld>
  <p:clrMapOvr>
    <a:masterClrMapping/>
  </p:clrMapOvr>
  <p:transition spd="slow">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hu-HU" dirty="0"/>
          </a:p>
        </p:txBody>
      </p:sp>
      <p:sp>
        <p:nvSpPr>
          <p:cNvPr id="3" name="Content Placeholder 2"/>
          <p:cNvSpPr>
            <a:spLocks noGrp="1"/>
          </p:cNvSpPr>
          <p:nvPr>
            <p:ph idx="1"/>
          </p:nvPr>
        </p:nvSpPr>
        <p:spPr/>
        <p:txBody>
          <a:bodyPr/>
          <a:lstStyle>
            <a:lvl1pPr>
              <a:defRPr/>
            </a:lvl1pPr>
            <a:lvl2pPr>
              <a:defRPr/>
            </a:lvl2pPr>
            <a:lvl3pPr>
              <a:defRPr/>
            </a:lvl3pPr>
            <a:lvl4pPr>
              <a:defRPr/>
            </a:lvl4pPr>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hu-HU" dirty="0"/>
          </a:p>
        </p:txBody>
      </p:sp>
      <p:sp>
        <p:nvSpPr>
          <p:cNvPr id="4" name="Date Placeholder 3"/>
          <p:cNvSpPr>
            <a:spLocks noGrp="1"/>
          </p:cNvSpPr>
          <p:nvPr>
            <p:ph type="dt" sz="half" idx="10"/>
          </p:nvPr>
        </p:nvSpPr>
        <p:spPr/>
        <p:txBody>
          <a:bodyPr/>
          <a:lstStyle>
            <a:lvl1pPr>
              <a:defRPr/>
            </a:lvl1pPr>
          </a:lstStyle>
          <a:p>
            <a:endParaRPr lang="hu-HU" altLang="hu-HU" dirty="0"/>
          </a:p>
        </p:txBody>
      </p:sp>
      <p:sp>
        <p:nvSpPr>
          <p:cNvPr id="5" name="Footer Placeholder 4"/>
          <p:cNvSpPr>
            <a:spLocks noGrp="1"/>
          </p:cNvSpPr>
          <p:nvPr>
            <p:ph type="ftr" sz="quarter" idx="11"/>
          </p:nvPr>
        </p:nvSpPr>
        <p:spPr/>
        <p:txBody>
          <a:bodyPr/>
          <a:lstStyle>
            <a:lvl1pPr>
              <a:defRPr/>
            </a:lvl1pPr>
          </a:lstStyle>
          <a:p>
            <a:endParaRPr lang="hu-HU" altLang="hu-HU" dirty="0"/>
          </a:p>
        </p:txBody>
      </p:sp>
      <p:sp>
        <p:nvSpPr>
          <p:cNvPr id="6" name="Slide Number Placeholder 5"/>
          <p:cNvSpPr>
            <a:spLocks noGrp="1"/>
          </p:cNvSpPr>
          <p:nvPr>
            <p:ph type="sldNum" sz="quarter" idx="12"/>
          </p:nvPr>
        </p:nvSpPr>
        <p:spPr/>
        <p:txBody>
          <a:bodyPr/>
          <a:lstStyle>
            <a:lvl1pPr>
              <a:defRPr/>
            </a:lvl1pPr>
          </a:lstStyle>
          <a:p>
            <a:fld id="{B5262B15-3C1B-4FE5-A73F-6F25370210E3}" type="slidenum">
              <a:rPr lang="hu-HU" altLang="hu-HU" smtClean="0"/>
              <a:pPr/>
              <a:t>‹#›</a:t>
            </a:fld>
            <a:endParaRPr lang="hu-HU" altLang="hu-HU" dirty="0"/>
          </a:p>
        </p:txBody>
      </p:sp>
    </p:spTree>
    <p:extLst>
      <p:ext uri="{BB962C8B-B14F-4D97-AF65-F5344CB8AC3E}">
        <p14:creationId xmlns:p14="http://schemas.microsoft.com/office/powerpoint/2010/main" val="3430878474"/>
      </p:ext>
    </p:extLst>
  </p:cSld>
  <p:clrMapOvr>
    <a:masterClrMapping/>
  </p:clrMapOvr>
  <p:transition spd="slow">
    <p:zo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hu-HU"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
        <p:nvSpPr>
          <p:cNvPr id="4" name="Date Placeholder 3"/>
          <p:cNvSpPr>
            <a:spLocks noGrp="1"/>
          </p:cNvSpPr>
          <p:nvPr>
            <p:ph type="dt" sz="half" idx="10"/>
          </p:nvPr>
        </p:nvSpPr>
        <p:spPr/>
        <p:txBody>
          <a:bodyPr/>
          <a:lstStyle>
            <a:lvl1pPr>
              <a:defRPr/>
            </a:lvl1pPr>
          </a:lstStyle>
          <a:p>
            <a:endParaRPr lang="hu-HU" altLang="hu-HU" dirty="0"/>
          </a:p>
        </p:txBody>
      </p:sp>
      <p:sp>
        <p:nvSpPr>
          <p:cNvPr id="5" name="Footer Placeholder 4"/>
          <p:cNvSpPr>
            <a:spLocks noGrp="1"/>
          </p:cNvSpPr>
          <p:nvPr>
            <p:ph type="ftr" sz="quarter" idx="11"/>
          </p:nvPr>
        </p:nvSpPr>
        <p:spPr/>
        <p:txBody>
          <a:bodyPr/>
          <a:lstStyle>
            <a:lvl1pPr>
              <a:defRPr/>
            </a:lvl1pPr>
          </a:lstStyle>
          <a:p>
            <a:endParaRPr lang="hu-HU" altLang="hu-HU" dirty="0"/>
          </a:p>
        </p:txBody>
      </p:sp>
      <p:sp>
        <p:nvSpPr>
          <p:cNvPr id="6" name="Slide Number Placeholder 5"/>
          <p:cNvSpPr>
            <a:spLocks noGrp="1"/>
          </p:cNvSpPr>
          <p:nvPr>
            <p:ph type="sldNum" sz="quarter" idx="12"/>
          </p:nvPr>
        </p:nvSpPr>
        <p:spPr/>
        <p:txBody>
          <a:bodyPr/>
          <a:lstStyle>
            <a:lvl1pPr>
              <a:defRPr/>
            </a:lvl1pPr>
          </a:lstStyle>
          <a:p>
            <a:fld id="{DBEF6898-5390-4526-9F29-03354CC00628}" type="slidenum">
              <a:rPr lang="hu-HU" altLang="hu-HU" smtClean="0"/>
              <a:pPr/>
              <a:t>‹#›</a:t>
            </a:fld>
            <a:endParaRPr lang="hu-HU" altLang="hu-HU" dirty="0"/>
          </a:p>
        </p:txBody>
      </p:sp>
    </p:spTree>
    <p:extLst>
      <p:ext uri="{BB962C8B-B14F-4D97-AF65-F5344CB8AC3E}">
        <p14:creationId xmlns:p14="http://schemas.microsoft.com/office/powerpoint/2010/main" val="2611393684"/>
      </p:ext>
    </p:extLst>
  </p:cSld>
  <p:clrMapOvr>
    <a:masterClrMapping/>
  </p:clrMapOvr>
  <p:transition spd="slow">
    <p:zo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hu-HU" dirty="0"/>
          </a:p>
        </p:txBody>
      </p:sp>
      <p:sp>
        <p:nvSpPr>
          <p:cNvPr id="3" name="Content Placeholder 2"/>
          <p:cNvSpPr>
            <a:spLocks noGrp="1"/>
          </p:cNvSpPr>
          <p:nvPr>
            <p:ph sz="half" idx="1"/>
          </p:nvPr>
        </p:nvSpPr>
        <p:spPr>
          <a:xfrm>
            <a:off x="838200" y="2362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hu-HU" dirty="0"/>
          </a:p>
        </p:txBody>
      </p:sp>
      <p:sp>
        <p:nvSpPr>
          <p:cNvPr id="4" name="Content Placeholder 3"/>
          <p:cNvSpPr>
            <a:spLocks noGrp="1"/>
          </p:cNvSpPr>
          <p:nvPr>
            <p:ph sz="half" idx="2"/>
          </p:nvPr>
        </p:nvSpPr>
        <p:spPr>
          <a:xfrm>
            <a:off x="4800600" y="2362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hu-HU" dirty="0"/>
          </a:p>
        </p:txBody>
      </p:sp>
      <p:sp>
        <p:nvSpPr>
          <p:cNvPr id="5" name="Date Placeholder 4"/>
          <p:cNvSpPr>
            <a:spLocks noGrp="1"/>
          </p:cNvSpPr>
          <p:nvPr>
            <p:ph type="dt" sz="half" idx="10"/>
          </p:nvPr>
        </p:nvSpPr>
        <p:spPr/>
        <p:txBody>
          <a:bodyPr/>
          <a:lstStyle>
            <a:lvl1pPr>
              <a:defRPr/>
            </a:lvl1pPr>
          </a:lstStyle>
          <a:p>
            <a:endParaRPr lang="hu-HU" altLang="hu-HU" dirty="0"/>
          </a:p>
        </p:txBody>
      </p:sp>
      <p:sp>
        <p:nvSpPr>
          <p:cNvPr id="6" name="Footer Placeholder 5"/>
          <p:cNvSpPr>
            <a:spLocks noGrp="1"/>
          </p:cNvSpPr>
          <p:nvPr>
            <p:ph type="ftr" sz="quarter" idx="11"/>
          </p:nvPr>
        </p:nvSpPr>
        <p:spPr/>
        <p:txBody>
          <a:bodyPr/>
          <a:lstStyle>
            <a:lvl1pPr>
              <a:defRPr/>
            </a:lvl1pPr>
          </a:lstStyle>
          <a:p>
            <a:endParaRPr lang="hu-HU" altLang="hu-HU" dirty="0"/>
          </a:p>
        </p:txBody>
      </p:sp>
      <p:sp>
        <p:nvSpPr>
          <p:cNvPr id="7" name="Slide Number Placeholder 6"/>
          <p:cNvSpPr>
            <a:spLocks noGrp="1"/>
          </p:cNvSpPr>
          <p:nvPr>
            <p:ph type="sldNum" sz="quarter" idx="12"/>
          </p:nvPr>
        </p:nvSpPr>
        <p:spPr/>
        <p:txBody>
          <a:bodyPr/>
          <a:lstStyle>
            <a:lvl1pPr>
              <a:defRPr/>
            </a:lvl1pPr>
          </a:lstStyle>
          <a:p>
            <a:fld id="{138C13C5-2255-4FC5-A608-5F2ABA0F7E33}" type="slidenum">
              <a:rPr lang="hu-HU" altLang="hu-HU" smtClean="0"/>
              <a:pPr/>
              <a:t>‹#›</a:t>
            </a:fld>
            <a:endParaRPr lang="hu-HU" altLang="hu-HU" dirty="0"/>
          </a:p>
        </p:txBody>
      </p:sp>
    </p:spTree>
    <p:extLst>
      <p:ext uri="{BB962C8B-B14F-4D97-AF65-F5344CB8AC3E}">
        <p14:creationId xmlns:p14="http://schemas.microsoft.com/office/powerpoint/2010/main" val="3190752045"/>
      </p:ext>
    </p:extLst>
  </p:cSld>
  <p:clrMapOvr>
    <a:masterClrMapping/>
  </p:clrMapOvr>
  <p:transition spd="slow">
    <p:zo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dirty="0" smtClean="0"/>
              <a:t>Click to edit Master title style</a:t>
            </a:r>
            <a:endParaRPr lang="hu-HU"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hu-HU"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hu-HU" dirty="0"/>
          </a:p>
        </p:txBody>
      </p:sp>
      <p:sp>
        <p:nvSpPr>
          <p:cNvPr id="7" name="Date Placeholder 6"/>
          <p:cNvSpPr>
            <a:spLocks noGrp="1"/>
          </p:cNvSpPr>
          <p:nvPr>
            <p:ph type="dt" sz="half" idx="10"/>
          </p:nvPr>
        </p:nvSpPr>
        <p:spPr/>
        <p:txBody>
          <a:bodyPr/>
          <a:lstStyle>
            <a:lvl1pPr>
              <a:defRPr/>
            </a:lvl1pPr>
          </a:lstStyle>
          <a:p>
            <a:endParaRPr lang="hu-HU" altLang="hu-HU" dirty="0"/>
          </a:p>
        </p:txBody>
      </p:sp>
      <p:sp>
        <p:nvSpPr>
          <p:cNvPr id="8" name="Footer Placeholder 7"/>
          <p:cNvSpPr>
            <a:spLocks noGrp="1"/>
          </p:cNvSpPr>
          <p:nvPr>
            <p:ph type="ftr" sz="quarter" idx="11"/>
          </p:nvPr>
        </p:nvSpPr>
        <p:spPr/>
        <p:txBody>
          <a:bodyPr/>
          <a:lstStyle>
            <a:lvl1pPr>
              <a:defRPr/>
            </a:lvl1pPr>
          </a:lstStyle>
          <a:p>
            <a:endParaRPr lang="hu-HU" altLang="hu-HU" dirty="0"/>
          </a:p>
        </p:txBody>
      </p:sp>
      <p:sp>
        <p:nvSpPr>
          <p:cNvPr id="9" name="Slide Number Placeholder 8"/>
          <p:cNvSpPr>
            <a:spLocks noGrp="1"/>
          </p:cNvSpPr>
          <p:nvPr>
            <p:ph type="sldNum" sz="quarter" idx="12"/>
          </p:nvPr>
        </p:nvSpPr>
        <p:spPr/>
        <p:txBody>
          <a:bodyPr/>
          <a:lstStyle>
            <a:lvl1pPr>
              <a:defRPr/>
            </a:lvl1pPr>
          </a:lstStyle>
          <a:p>
            <a:fld id="{0BB18AEF-BE41-438A-9D8A-B7BC63C1C595}" type="slidenum">
              <a:rPr lang="hu-HU" altLang="hu-HU" smtClean="0"/>
              <a:pPr/>
              <a:t>‹#›</a:t>
            </a:fld>
            <a:endParaRPr lang="hu-HU" altLang="hu-HU" dirty="0"/>
          </a:p>
        </p:txBody>
      </p:sp>
    </p:spTree>
    <p:extLst>
      <p:ext uri="{BB962C8B-B14F-4D97-AF65-F5344CB8AC3E}">
        <p14:creationId xmlns:p14="http://schemas.microsoft.com/office/powerpoint/2010/main" val="2994460489"/>
      </p:ext>
    </p:extLst>
  </p:cSld>
  <p:clrMapOvr>
    <a:masterClrMapping/>
  </p:clrMapOvr>
  <p:transition spd="slow">
    <p:zo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hu-HU" dirty="0"/>
          </a:p>
        </p:txBody>
      </p:sp>
      <p:sp>
        <p:nvSpPr>
          <p:cNvPr id="3" name="Date Placeholder 2"/>
          <p:cNvSpPr>
            <a:spLocks noGrp="1"/>
          </p:cNvSpPr>
          <p:nvPr>
            <p:ph type="dt" sz="half" idx="10"/>
          </p:nvPr>
        </p:nvSpPr>
        <p:spPr/>
        <p:txBody>
          <a:bodyPr/>
          <a:lstStyle>
            <a:lvl1pPr>
              <a:defRPr/>
            </a:lvl1pPr>
          </a:lstStyle>
          <a:p>
            <a:endParaRPr lang="hu-HU" altLang="hu-HU" dirty="0"/>
          </a:p>
        </p:txBody>
      </p:sp>
      <p:sp>
        <p:nvSpPr>
          <p:cNvPr id="4" name="Footer Placeholder 3"/>
          <p:cNvSpPr>
            <a:spLocks noGrp="1"/>
          </p:cNvSpPr>
          <p:nvPr>
            <p:ph type="ftr" sz="quarter" idx="11"/>
          </p:nvPr>
        </p:nvSpPr>
        <p:spPr/>
        <p:txBody>
          <a:bodyPr/>
          <a:lstStyle>
            <a:lvl1pPr>
              <a:defRPr/>
            </a:lvl1pPr>
          </a:lstStyle>
          <a:p>
            <a:endParaRPr lang="hu-HU" altLang="hu-HU" dirty="0"/>
          </a:p>
        </p:txBody>
      </p:sp>
      <p:sp>
        <p:nvSpPr>
          <p:cNvPr id="5" name="Slide Number Placeholder 4"/>
          <p:cNvSpPr>
            <a:spLocks noGrp="1"/>
          </p:cNvSpPr>
          <p:nvPr>
            <p:ph type="sldNum" sz="quarter" idx="12"/>
          </p:nvPr>
        </p:nvSpPr>
        <p:spPr/>
        <p:txBody>
          <a:bodyPr/>
          <a:lstStyle>
            <a:lvl1pPr>
              <a:defRPr/>
            </a:lvl1pPr>
          </a:lstStyle>
          <a:p>
            <a:fld id="{E09B371F-C002-4184-85DC-5ABA55A9253D}" type="slidenum">
              <a:rPr lang="hu-HU" altLang="hu-HU" smtClean="0"/>
              <a:pPr/>
              <a:t>‹#›</a:t>
            </a:fld>
            <a:endParaRPr lang="hu-HU" altLang="hu-HU" dirty="0"/>
          </a:p>
        </p:txBody>
      </p:sp>
    </p:spTree>
    <p:extLst>
      <p:ext uri="{BB962C8B-B14F-4D97-AF65-F5344CB8AC3E}">
        <p14:creationId xmlns:p14="http://schemas.microsoft.com/office/powerpoint/2010/main" val="3205393964"/>
      </p:ext>
    </p:extLst>
  </p:cSld>
  <p:clrMapOvr>
    <a:masterClrMapping/>
  </p:clrMapOvr>
  <p:transition spd="slow">
    <p:zo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hu-HU" altLang="hu-HU" dirty="0"/>
          </a:p>
        </p:txBody>
      </p:sp>
      <p:sp>
        <p:nvSpPr>
          <p:cNvPr id="3" name="Footer Placeholder 2"/>
          <p:cNvSpPr>
            <a:spLocks noGrp="1"/>
          </p:cNvSpPr>
          <p:nvPr>
            <p:ph type="ftr" sz="quarter" idx="11"/>
          </p:nvPr>
        </p:nvSpPr>
        <p:spPr/>
        <p:txBody>
          <a:bodyPr/>
          <a:lstStyle>
            <a:lvl1pPr>
              <a:defRPr/>
            </a:lvl1pPr>
          </a:lstStyle>
          <a:p>
            <a:endParaRPr lang="hu-HU" altLang="hu-HU" dirty="0"/>
          </a:p>
        </p:txBody>
      </p:sp>
      <p:sp>
        <p:nvSpPr>
          <p:cNvPr id="4" name="Slide Number Placeholder 3"/>
          <p:cNvSpPr>
            <a:spLocks noGrp="1"/>
          </p:cNvSpPr>
          <p:nvPr>
            <p:ph type="sldNum" sz="quarter" idx="12"/>
          </p:nvPr>
        </p:nvSpPr>
        <p:spPr/>
        <p:txBody>
          <a:bodyPr/>
          <a:lstStyle>
            <a:lvl1pPr>
              <a:defRPr/>
            </a:lvl1pPr>
          </a:lstStyle>
          <a:p>
            <a:fld id="{2E04AD9E-F3B5-42E4-A892-E4BE411725B3}" type="slidenum">
              <a:rPr lang="hu-HU" altLang="hu-HU" smtClean="0"/>
              <a:pPr/>
              <a:t>‹#›</a:t>
            </a:fld>
            <a:endParaRPr lang="hu-HU" altLang="hu-HU" dirty="0"/>
          </a:p>
        </p:txBody>
      </p:sp>
    </p:spTree>
    <p:extLst>
      <p:ext uri="{BB962C8B-B14F-4D97-AF65-F5344CB8AC3E}">
        <p14:creationId xmlns:p14="http://schemas.microsoft.com/office/powerpoint/2010/main" val="4141888118"/>
      </p:ext>
    </p:extLst>
  </p:cSld>
  <p:clrMapOvr>
    <a:masterClrMapping/>
  </p:clrMapOvr>
  <p:transition spd="slow">
    <p:zo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dirty="0" smtClean="0"/>
              <a:t>Click to edit Master title style</a:t>
            </a:r>
            <a:endParaRPr lang="hu-HU"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hu-HU"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lvl1pPr>
              <a:defRPr/>
            </a:lvl1pPr>
          </a:lstStyle>
          <a:p>
            <a:endParaRPr lang="hu-HU" altLang="hu-HU" dirty="0"/>
          </a:p>
        </p:txBody>
      </p:sp>
      <p:sp>
        <p:nvSpPr>
          <p:cNvPr id="6" name="Footer Placeholder 5"/>
          <p:cNvSpPr>
            <a:spLocks noGrp="1"/>
          </p:cNvSpPr>
          <p:nvPr>
            <p:ph type="ftr" sz="quarter" idx="11"/>
          </p:nvPr>
        </p:nvSpPr>
        <p:spPr/>
        <p:txBody>
          <a:bodyPr/>
          <a:lstStyle>
            <a:lvl1pPr>
              <a:defRPr/>
            </a:lvl1pPr>
          </a:lstStyle>
          <a:p>
            <a:endParaRPr lang="hu-HU" altLang="hu-HU" dirty="0"/>
          </a:p>
        </p:txBody>
      </p:sp>
      <p:sp>
        <p:nvSpPr>
          <p:cNvPr id="7" name="Slide Number Placeholder 6"/>
          <p:cNvSpPr>
            <a:spLocks noGrp="1"/>
          </p:cNvSpPr>
          <p:nvPr>
            <p:ph type="sldNum" sz="quarter" idx="12"/>
          </p:nvPr>
        </p:nvSpPr>
        <p:spPr/>
        <p:txBody>
          <a:bodyPr/>
          <a:lstStyle>
            <a:lvl1pPr>
              <a:defRPr/>
            </a:lvl1pPr>
          </a:lstStyle>
          <a:p>
            <a:fld id="{AED9A2C6-EA33-405A-A128-E5398339A543}" type="slidenum">
              <a:rPr lang="hu-HU" altLang="hu-HU" smtClean="0"/>
              <a:pPr/>
              <a:t>‹#›</a:t>
            </a:fld>
            <a:endParaRPr lang="hu-HU" altLang="hu-HU" dirty="0"/>
          </a:p>
        </p:txBody>
      </p:sp>
    </p:spTree>
    <p:extLst>
      <p:ext uri="{BB962C8B-B14F-4D97-AF65-F5344CB8AC3E}">
        <p14:creationId xmlns:p14="http://schemas.microsoft.com/office/powerpoint/2010/main" val="3173396594"/>
      </p:ext>
    </p:extLst>
  </p:cSld>
  <p:clrMapOvr>
    <a:masterClrMapping/>
  </p:clrMapOvr>
  <p:transition spd="slow">
    <p:zo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dirty="0" smtClean="0"/>
              <a:t>Click to edit Master title style</a:t>
            </a:r>
            <a:endParaRPr lang="hu-HU"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hu-HU"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lvl1pPr>
              <a:defRPr/>
            </a:lvl1pPr>
          </a:lstStyle>
          <a:p>
            <a:endParaRPr lang="hu-HU" altLang="hu-HU" dirty="0"/>
          </a:p>
        </p:txBody>
      </p:sp>
      <p:sp>
        <p:nvSpPr>
          <p:cNvPr id="6" name="Footer Placeholder 5"/>
          <p:cNvSpPr>
            <a:spLocks noGrp="1"/>
          </p:cNvSpPr>
          <p:nvPr>
            <p:ph type="ftr" sz="quarter" idx="11"/>
          </p:nvPr>
        </p:nvSpPr>
        <p:spPr/>
        <p:txBody>
          <a:bodyPr/>
          <a:lstStyle>
            <a:lvl1pPr>
              <a:defRPr/>
            </a:lvl1pPr>
          </a:lstStyle>
          <a:p>
            <a:endParaRPr lang="hu-HU" altLang="hu-HU" dirty="0"/>
          </a:p>
        </p:txBody>
      </p:sp>
      <p:sp>
        <p:nvSpPr>
          <p:cNvPr id="7" name="Slide Number Placeholder 6"/>
          <p:cNvSpPr>
            <a:spLocks noGrp="1"/>
          </p:cNvSpPr>
          <p:nvPr>
            <p:ph type="sldNum" sz="quarter" idx="12"/>
          </p:nvPr>
        </p:nvSpPr>
        <p:spPr/>
        <p:txBody>
          <a:bodyPr/>
          <a:lstStyle>
            <a:lvl1pPr>
              <a:defRPr/>
            </a:lvl1pPr>
          </a:lstStyle>
          <a:p>
            <a:fld id="{C7C94C91-F661-437B-892C-CAD801347501}" type="slidenum">
              <a:rPr lang="hu-HU" altLang="hu-HU" smtClean="0"/>
              <a:pPr/>
              <a:t>‹#›</a:t>
            </a:fld>
            <a:endParaRPr lang="hu-HU" altLang="hu-HU" dirty="0"/>
          </a:p>
        </p:txBody>
      </p:sp>
    </p:spTree>
    <p:extLst>
      <p:ext uri="{BB962C8B-B14F-4D97-AF65-F5344CB8AC3E}">
        <p14:creationId xmlns:p14="http://schemas.microsoft.com/office/powerpoint/2010/main" val="2476723546"/>
      </p:ext>
    </p:extLst>
  </p:cSld>
  <p:clrMapOvr>
    <a:masterClrMapping/>
  </p:clrMapOvr>
  <p:transition spd="slow">
    <p:zo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hu-HU" altLang="hu-HU" dirty="0" smtClean="0"/>
              <a:t>Mintacím szerkesztése</a:t>
            </a:r>
          </a:p>
        </p:txBody>
      </p:sp>
      <p:sp>
        <p:nvSpPr>
          <p:cNvPr id="1027" name="Rectangle 3"/>
          <p:cNvSpPr>
            <a:spLocks noGrp="1" noChangeArrowheads="1"/>
          </p:cNvSpPr>
          <p:nvPr>
            <p:ph type="body" idx="1"/>
          </p:nvPr>
        </p:nvSpPr>
        <p:spPr bwMode="auto">
          <a:xfrm>
            <a:off x="838200" y="2362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hu-HU" altLang="hu-HU" dirty="0" smtClean="0"/>
              <a:t>Mintaszöveg szerkesztése</a:t>
            </a:r>
          </a:p>
          <a:p>
            <a:pPr lvl="1"/>
            <a:r>
              <a:rPr lang="hu-HU" altLang="hu-HU" dirty="0" smtClean="0"/>
              <a:t>Második szint</a:t>
            </a:r>
          </a:p>
          <a:p>
            <a:pPr lvl="2"/>
            <a:r>
              <a:rPr lang="hu-HU" altLang="hu-HU" dirty="0" smtClean="0"/>
              <a:t>Harmadik szint</a:t>
            </a:r>
          </a:p>
          <a:p>
            <a:pPr lvl="3"/>
            <a:r>
              <a:rPr lang="hu-HU" altLang="hu-HU" dirty="0" smtClean="0"/>
              <a:t>Negyedik szint</a:t>
            </a:r>
          </a:p>
          <a:p>
            <a:pPr lvl="4"/>
            <a:r>
              <a:rPr lang="hu-HU" altLang="hu-HU" dirty="0" smtClean="0"/>
              <a:t>Ötödik szint</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latin typeface="+mn-lt"/>
              </a:defRPr>
            </a:lvl1pPr>
          </a:lstStyle>
          <a:p>
            <a:endParaRPr lang="hu-HU" altLang="hu-HU" dirty="0"/>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mn-lt"/>
              </a:defRPr>
            </a:lvl1pPr>
          </a:lstStyle>
          <a:p>
            <a:endParaRPr lang="hu-HU" altLang="hu-HU" dirty="0"/>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mn-lt"/>
              </a:defRPr>
            </a:lvl1pPr>
          </a:lstStyle>
          <a:p>
            <a:fld id="{125F639B-0EDF-486D-966C-354FEC5B5255}" type="slidenum">
              <a:rPr lang="hu-HU" altLang="hu-HU" smtClean="0"/>
              <a:pPr/>
              <a:t>‹#›</a:t>
            </a:fld>
            <a:endParaRPr lang="hu-HU" altLang="hu-HU"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slow">
    <p:zoom/>
  </p:transition>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imes New Roman" pitchFamily="18" charset="0"/>
        </a:defRPr>
      </a:lvl2pPr>
      <a:lvl3pPr algn="ctr" rtl="0" eaLnBrk="1" fontAlgn="base" hangingPunct="1">
        <a:spcBef>
          <a:spcPct val="0"/>
        </a:spcBef>
        <a:spcAft>
          <a:spcPct val="0"/>
        </a:spcAft>
        <a:defRPr sz="4400">
          <a:solidFill>
            <a:schemeClr val="tx2"/>
          </a:solidFill>
          <a:latin typeface="Times New Roman" pitchFamily="18" charset="0"/>
        </a:defRPr>
      </a:lvl3pPr>
      <a:lvl4pPr algn="ctr" rtl="0" eaLnBrk="1" fontAlgn="base" hangingPunct="1">
        <a:spcBef>
          <a:spcPct val="0"/>
        </a:spcBef>
        <a:spcAft>
          <a:spcPct val="0"/>
        </a:spcAft>
        <a:defRPr sz="4400">
          <a:solidFill>
            <a:schemeClr val="tx2"/>
          </a:solidFill>
          <a:latin typeface="Times New Roman" pitchFamily="18" charset="0"/>
        </a:defRPr>
      </a:lvl4pPr>
      <a:lvl5pPr algn="ctr" rtl="0" eaLnBrk="1" fontAlgn="base" hangingPunct="1">
        <a:spcBef>
          <a:spcPct val="0"/>
        </a:spcBef>
        <a:spcAft>
          <a:spcPct val="0"/>
        </a:spcAft>
        <a:defRPr sz="4400">
          <a:solidFill>
            <a:schemeClr val="tx2"/>
          </a:solidFill>
          <a:latin typeface="Times New Roman" pitchFamily="18" charset="0"/>
        </a:defRPr>
      </a:lvl5pPr>
      <a:lvl6pPr marL="457200" algn="ctr" rtl="0" eaLnBrk="1" fontAlgn="base" hangingPunct="1">
        <a:spcBef>
          <a:spcPct val="0"/>
        </a:spcBef>
        <a:spcAft>
          <a:spcPct val="0"/>
        </a:spcAft>
        <a:defRPr sz="4400">
          <a:solidFill>
            <a:schemeClr val="tx2"/>
          </a:solidFill>
          <a:latin typeface="Times New Roman" pitchFamily="18" charset="0"/>
        </a:defRPr>
      </a:lvl6pPr>
      <a:lvl7pPr marL="914400" algn="ctr" rtl="0" eaLnBrk="1" fontAlgn="base" hangingPunct="1">
        <a:spcBef>
          <a:spcPct val="0"/>
        </a:spcBef>
        <a:spcAft>
          <a:spcPct val="0"/>
        </a:spcAft>
        <a:defRPr sz="4400">
          <a:solidFill>
            <a:schemeClr val="tx2"/>
          </a:solidFill>
          <a:latin typeface="Times New Roman" pitchFamily="18" charset="0"/>
        </a:defRPr>
      </a:lvl7pPr>
      <a:lvl8pPr marL="1371600" algn="ctr" rtl="0" eaLnBrk="1" fontAlgn="base" hangingPunct="1">
        <a:spcBef>
          <a:spcPct val="0"/>
        </a:spcBef>
        <a:spcAft>
          <a:spcPct val="0"/>
        </a:spcAft>
        <a:defRPr sz="4400">
          <a:solidFill>
            <a:schemeClr val="tx2"/>
          </a:solidFill>
          <a:latin typeface="Times New Roman" pitchFamily="18" charset="0"/>
        </a:defRPr>
      </a:lvl8pPr>
      <a:lvl9pPr marL="1828800" algn="ctr" rtl="0" eaLnBrk="1" fontAlgn="base" hangingPunct="1">
        <a:spcBef>
          <a:spcPct val="0"/>
        </a:spcBef>
        <a:spcAft>
          <a:spcPct val="0"/>
        </a:spcAft>
        <a:defRPr sz="44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2.xml"/><Relationship Id="rId1" Type="http://schemas.openxmlformats.org/officeDocument/2006/relationships/vmlDrawing" Target="../drawings/vmlDrawing2.vml"/><Relationship Id="rId5" Type="http://schemas.openxmlformats.org/officeDocument/2006/relationships/image" Target="../media/image6.png"/><Relationship Id="rId4" Type="http://schemas.openxmlformats.org/officeDocument/2006/relationships/oleObject" Target="../embeddings/oleObject2.bin"/></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9.wmf"/><Relationship Id="rId4" Type="http://schemas.openxmlformats.org/officeDocument/2006/relationships/image" Target="../media/image8.emf"/></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3.wm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image" Target="../media/image4.png"/><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5874" name="Rectangle 2"/>
          <p:cNvSpPr>
            <a:spLocks noGrp="1" noChangeArrowheads="1"/>
          </p:cNvSpPr>
          <p:nvPr>
            <p:ph type="ctrTitle"/>
          </p:nvPr>
        </p:nvSpPr>
        <p:spPr>
          <a:xfrm>
            <a:off x="685800" y="1905000"/>
            <a:ext cx="7772400" cy="2387600"/>
          </a:xfrm>
        </p:spPr>
        <p:txBody>
          <a:bodyPr/>
          <a:lstStyle/>
          <a:p>
            <a:pPr>
              <a:lnSpc>
                <a:spcPts val="8000"/>
              </a:lnSpc>
            </a:pPr>
            <a:r>
              <a:rPr lang="hu-HU" altLang="hu-HU" sz="6000" b="1" dirty="0" smtClean="0">
                <a:solidFill>
                  <a:schemeClr val="accent2"/>
                </a:solidFill>
                <a:effectLst>
                  <a:outerShdw blurRad="38100" dist="38100" dir="2700000" algn="tl">
                    <a:srgbClr val="C0C0C0"/>
                  </a:outerShdw>
                </a:effectLst>
              </a:rPr>
              <a:t>A</a:t>
            </a:r>
            <a:r>
              <a:rPr lang="hu-HU" altLang="hu-HU" sz="5400" b="1" dirty="0" smtClean="0">
                <a:solidFill>
                  <a:schemeClr val="accent2"/>
                </a:solidFill>
                <a:effectLst>
                  <a:outerShdw blurRad="38100" dist="38100" dir="2700000" algn="tl">
                    <a:srgbClr val="C0C0C0"/>
                  </a:outerShdw>
                </a:effectLst>
              </a:rPr>
              <a:t>  	</a:t>
            </a:r>
            <a:r>
              <a:rPr lang="hu-HU" altLang="hu-HU" sz="6000" b="1" spc="700" dirty="0" smtClean="0">
                <a:solidFill>
                  <a:schemeClr val="accent2"/>
                </a:solidFill>
                <a:effectLst>
                  <a:outerShdw blurRad="38100" dist="38100" dir="2700000" algn="tl">
                    <a:srgbClr val="C0C0C0"/>
                  </a:outerShdw>
                </a:effectLst>
              </a:rPr>
              <a:t>TEOZÓFUS  FELADATA</a:t>
            </a:r>
            <a:endParaRPr lang="hu-HU" altLang="hu-HU" sz="6000" spc="700" dirty="0">
              <a:solidFill>
                <a:schemeClr val="accent2"/>
              </a:solidFill>
            </a:endParaRPr>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335874"/>
                                        </p:tgtEl>
                                        <p:attrNameLst>
                                          <p:attrName>style.visibility</p:attrName>
                                        </p:attrNameLst>
                                      </p:cBhvr>
                                      <p:to>
                                        <p:strVal val="visible"/>
                                      </p:to>
                                    </p:set>
                                    <p:animEffect transition="in" filter="box(out)">
                                      <p:cBhvr>
                                        <p:cTn id="7" dur="1000"/>
                                        <p:tgtEl>
                                          <p:spTgt spid="3358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874"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730" name="Rectangle 2"/>
          <p:cNvSpPr>
            <a:spLocks noGrp="1" noChangeArrowheads="1"/>
          </p:cNvSpPr>
          <p:nvPr>
            <p:ph type="title"/>
          </p:nvPr>
        </p:nvSpPr>
        <p:spPr/>
        <p:txBody>
          <a:bodyPr/>
          <a:lstStyle/>
          <a:p>
            <a:r>
              <a:rPr lang="hu-HU" sz="5400" b="1" dirty="0">
                <a:solidFill>
                  <a:schemeClr val="accent2"/>
                </a:solidFill>
                <a:effectLst>
                  <a:outerShdw blurRad="38100" dist="38100" dir="2700000" algn="tl">
                    <a:srgbClr val="C0C0C0"/>
                  </a:outerShdw>
                </a:effectLst>
                <a:latin typeface="+mn-lt"/>
              </a:rPr>
              <a:t>T É R K É P</a:t>
            </a:r>
            <a:endParaRPr lang="en-US" sz="5400" b="1" dirty="0">
              <a:solidFill>
                <a:schemeClr val="accent2"/>
              </a:solidFill>
              <a:effectLst>
                <a:outerShdw blurRad="38100" dist="38100" dir="2700000" algn="tl">
                  <a:srgbClr val="C0C0C0"/>
                </a:outerShdw>
              </a:effectLst>
              <a:latin typeface="+mn-lt"/>
            </a:endParaRPr>
          </a:p>
        </p:txBody>
      </p:sp>
      <p:sp>
        <p:nvSpPr>
          <p:cNvPr id="457731" name="Rectangle 3"/>
          <p:cNvSpPr>
            <a:spLocks noGrp="1" noChangeArrowheads="1"/>
          </p:cNvSpPr>
          <p:nvPr>
            <p:ph idx="1"/>
          </p:nvPr>
        </p:nvSpPr>
        <p:spPr>
          <a:xfrm>
            <a:off x="465138" y="2025650"/>
            <a:ext cx="8493125" cy="4594225"/>
          </a:xfrm>
        </p:spPr>
        <p:txBody>
          <a:bodyPr/>
          <a:lstStyle/>
          <a:p>
            <a:pPr>
              <a:lnSpc>
                <a:spcPct val="80000"/>
              </a:lnSpc>
            </a:pPr>
            <a:r>
              <a:rPr lang="hu-HU" sz="4000" b="1" dirty="0">
                <a:solidFill>
                  <a:schemeClr val="accent2"/>
                </a:solidFill>
                <a:effectLst>
                  <a:outerShdw blurRad="38100" dist="38100" dir="2700000" algn="tl">
                    <a:srgbClr val="C0C0C0"/>
                  </a:outerShdw>
                </a:effectLst>
                <a:latin typeface="+mn-lt"/>
              </a:rPr>
              <a:t>„Tájékozódási pontok”:</a:t>
            </a:r>
          </a:p>
          <a:p>
            <a:pPr lvl="1">
              <a:lnSpc>
                <a:spcPct val="90000"/>
              </a:lnSpc>
              <a:spcBef>
                <a:spcPct val="10000"/>
              </a:spcBef>
            </a:pPr>
            <a:r>
              <a:rPr lang="hu-HU" sz="3600" b="1" dirty="0" smtClean="0">
                <a:solidFill>
                  <a:srgbClr val="FF1B9D"/>
                </a:solidFill>
                <a:effectLst>
                  <a:outerShdw blurRad="38100" dist="38100" dir="2700000" algn="tl">
                    <a:srgbClr val="C0C0C0"/>
                  </a:outerShdw>
                </a:effectLst>
                <a:latin typeface="+mn-lt"/>
              </a:rPr>
              <a:t> alaptörvények</a:t>
            </a:r>
            <a:r>
              <a:rPr lang="hu-HU" sz="3600" b="1" dirty="0">
                <a:solidFill>
                  <a:schemeClr val="accent2"/>
                </a:solidFill>
                <a:effectLst>
                  <a:outerShdw blurRad="38100" dist="38100" dir="2700000" algn="tl">
                    <a:srgbClr val="C0C0C0"/>
                  </a:outerShdw>
                </a:effectLst>
                <a:latin typeface="+mn-lt"/>
              </a:rPr>
              <a:t>:</a:t>
            </a:r>
          </a:p>
          <a:p>
            <a:pPr lvl="2">
              <a:lnSpc>
                <a:spcPct val="90000"/>
              </a:lnSpc>
              <a:spcBef>
                <a:spcPct val="10000"/>
              </a:spcBef>
            </a:pPr>
            <a:r>
              <a:rPr lang="hu-HU" sz="3200" dirty="0" smtClean="0">
                <a:solidFill>
                  <a:schemeClr val="accent2"/>
                </a:solidFill>
                <a:effectLst>
                  <a:outerShdw blurRad="38100" dist="38100" dir="2700000" algn="tl">
                    <a:srgbClr val="C0C0C0"/>
                  </a:outerShdw>
                </a:effectLst>
                <a:latin typeface="+mn-lt"/>
              </a:rPr>
              <a:t> analógia – újraszületés</a:t>
            </a:r>
            <a:endParaRPr lang="hu-HU" sz="3200" dirty="0">
              <a:solidFill>
                <a:schemeClr val="accent2"/>
              </a:solidFill>
              <a:effectLst>
                <a:outerShdw blurRad="38100" dist="38100" dir="2700000" algn="tl">
                  <a:srgbClr val="C0C0C0"/>
                </a:outerShdw>
              </a:effectLst>
              <a:latin typeface="+mn-lt"/>
            </a:endParaRPr>
          </a:p>
          <a:p>
            <a:pPr lvl="2">
              <a:lnSpc>
                <a:spcPct val="90000"/>
              </a:lnSpc>
              <a:spcBef>
                <a:spcPct val="10000"/>
              </a:spcBef>
            </a:pPr>
            <a:r>
              <a:rPr lang="hu-HU" sz="3200" dirty="0" smtClean="0">
                <a:solidFill>
                  <a:schemeClr val="accent2"/>
                </a:solidFill>
                <a:effectLst>
                  <a:outerShdw blurRad="38100" dist="38100" dir="2700000" algn="tl">
                    <a:srgbClr val="C0C0C0"/>
                  </a:outerShdw>
                </a:effectLst>
                <a:latin typeface="+mn-lt"/>
              </a:rPr>
              <a:t> karma </a:t>
            </a:r>
            <a:r>
              <a:rPr lang="hu-HU" sz="3200" dirty="0">
                <a:solidFill>
                  <a:schemeClr val="accent2"/>
                </a:solidFill>
                <a:effectLst>
                  <a:outerShdw blurRad="38100" dist="38100" dir="2700000" algn="tl">
                    <a:srgbClr val="C0C0C0"/>
                  </a:outerShdw>
                </a:effectLst>
                <a:latin typeface="+mn-lt"/>
              </a:rPr>
              <a:t>– </a:t>
            </a:r>
            <a:r>
              <a:rPr lang="hu-HU" sz="3200" dirty="0" err="1" smtClean="0">
                <a:solidFill>
                  <a:schemeClr val="accent2"/>
                </a:solidFill>
                <a:effectLst>
                  <a:outerShdw blurRad="38100" dist="38100" dir="2700000" algn="tl">
                    <a:srgbClr val="C0C0C0"/>
                  </a:outerShdw>
                </a:effectLst>
                <a:latin typeface="+mn-lt"/>
              </a:rPr>
              <a:t>dharma</a:t>
            </a:r>
            <a:r>
              <a:rPr lang="hu-HU" sz="3200" dirty="0">
                <a:solidFill>
                  <a:schemeClr val="accent2"/>
                </a:solidFill>
                <a:effectLst>
                  <a:outerShdw blurRad="38100" dist="38100" dir="2700000" algn="tl">
                    <a:srgbClr val="C0C0C0"/>
                  </a:outerShdw>
                </a:effectLst>
              </a:rPr>
              <a:t> </a:t>
            </a:r>
            <a:r>
              <a:rPr lang="hu-HU" sz="3200" dirty="0">
                <a:solidFill>
                  <a:schemeClr val="accent2"/>
                </a:solidFill>
                <a:effectLst>
                  <a:outerShdw blurRad="38100" dist="38100" dir="2700000" algn="tl">
                    <a:srgbClr val="C0C0C0"/>
                  </a:outerShdw>
                </a:effectLst>
                <a:latin typeface="+mn-lt"/>
              </a:rPr>
              <a:t>– </a:t>
            </a:r>
            <a:r>
              <a:rPr lang="hu-HU" sz="3200" dirty="0" smtClean="0">
                <a:solidFill>
                  <a:schemeClr val="accent2"/>
                </a:solidFill>
                <a:effectLst>
                  <a:outerShdw blurRad="38100" dist="38100" dir="2700000" algn="tl">
                    <a:srgbClr val="C0C0C0"/>
                  </a:outerShdw>
                </a:effectLst>
                <a:latin typeface="+mn-lt"/>
              </a:rPr>
              <a:t>szabad akarat</a:t>
            </a:r>
            <a:endParaRPr lang="hu-HU" sz="3200" dirty="0">
              <a:solidFill>
                <a:schemeClr val="accent2"/>
              </a:solidFill>
              <a:effectLst>
                <a:outerShdw blurRad="38100" dist="38100" dir="2700000" algn="tl">
                  <a:srgbClr val="C0C0C0"/>
                </a:outerShdw>
              </a:effectLst>
              <a:latin typeface="+mn-lt"/>
            </a:endParaRPr>
          </a:p>
          <a:p>
            <a:pPr lvl="2">
              <a:lnSpc>
                <a:spcPct val="90000"/>
              </a:lnSpc>
              <a:spcBef>
                <a:spcPct val="10000"/>
              </a:spcBef>
            </a:pPr>
            <a:r>
              <a:rPr lang="hu-HU" sz="3200" dirty="0" smtClean="0">
                <a:solidFill>
                  <a:schemeClr val="accent2"/>
                </a:solidFill>
                <a:effectLst>
                  <a:outerShdw blurRad="38100" dist="38100" dir="2700000" algn="tl">
                    <a:srgbClr val="C0C0C0"/>
                  </a:outerShdw>
                </a:effectLst>
                <a:latin typeface="+mn-lt"/>
              </a:rPr>
              <a:t> </a:t>
            </a:r>
            <a:r>
              <a:rPr lang="hu-HU" sz="3200" dirty="0" err="1" smtClean="0">
                <a:solidFill>
                  <a:schemeClr val="accent2"/>
                </a:solidFill>
                <a:effectLst>
                  <a:outerShdw blurRad="38100" dist="38100" dir="2700000" algn="tl">
                    <a:srgbClr val="C0C0C0"/>
                  </a:outerShdw>
                </a:effectLst>
                <a:latin typeface="+mn-lt"/>
              </a:rPr>
              <a:t>fejl</a:t>
            </a:r>
            <a:r>
              <a:rPr lang="en-US" sz="3200" dirty="0">
                <a:solidFill>
                  <a:schemeClr val="accent2"/>
                </a:solidFill>
                <a:effectLst>
                  <a:outerShdw blurRad="38100" dist="38100" dir="2700000" algn="tl">
                    <a:srgbClr val="C0C0C0"/>
                  </a:outerShdw>
                </a:effectLst>
                <a:latin typeface="+mn-lt"/>
              </a:rPr>
              <a:t>ô</a:t>
            </a:r>
            <a:r>
              <a:rPr lang="hu-HU" sz="3200" dirty="0" err="1">
                <a:solidFill>
                  <a:schemeClr val="accent2"/>
                </a:solidFill>
                <a:effectLst>
                  <a:outerShdw blurRad="38100" dist="38100" dir="2700000" algn="tl">
                    <a:srgbClr val="C0C0C0"/>
                  </a:outerShdw>
                </a:effectLst>
                <a:latin typeface="+mn-lt"/>
              </a:rPr>
              <a:t>dés</a:t>
            </a:r>
            <a:r>
              <a:rPr lang="hu-HU" sz="3200" dirty="0">
                <a:solidFill>
                  <a:schemeClr val="accent2"/>
                </a:solidFill>
                <a:effectLst>
                  <a:outerShdw blurRad="38100" dist="38100" dir="2700000" algn="tl">
                    <a:srgbClr val="C0C0C0"/>
                  </a:outerShdw>
                </a:effectLst>
                <a:latin typeface="+mn-lt"/>
              </a:rPr>
              <a:t>/kibontakozás – áldozat</a:t>
            </a:r>
            <a:r>
              <a:rPr lang="hu-HU" sz="2800" b="1" dirty="0">
                <a:solidFill>
                  <a:schemeClr val="accent2"/>
                </a:solidFill>
                <a:effectLst>
                  <a:outerShdw blurRad="38100" dist="38100" dir="2700000" algn="tl">
                    <a:srgbClr val="C0C0C0"/>
                  </a:outerShdw>
                </a:effectLst>
                <a:latin typeface="+mn-lt"/>
              </a:rPr>
              <a:t> </a:t>
            </a:r>
          </a:p>
          <a:p>
            <a:pPr>
              <a:lnSpc>
                <a:spcPct val="80000"/>
              </a:lnSpc>
            </a:pPr>
            <a:r>
              <a:rPr lang="hu-HU" sz="3600" b="1" dirty="0">
                <a:solidFill>
                  <a:schemeClr val="accent2"/>
                </a:solidFill>
                <a:effectLst>
                  <a:outerShdw blurRad="38100" dist="38100" dir="2700000" algn="tl">
                    <a:srgbClr val="C0C0C0"/>
                  </a:outerShdw>
                </a:effectLst>
                <a:latin typeface="+mn-lt"/>
              </a:rPr>
              <a:t>A „pontok” kapcsolata egymással:</a:t>
            </a:r>
          </a:p>
          <a:p>
            <a:pPr lvl="1">
              <a:lnSpc>
                <a:spcPct val="90000"/>
              </a:lnSpc>
              <a:spcBef>
                <a:spcPct val="10000"/>
              </a:spcBef>
            </a:pPr>
            <a:r>
              <a:rPr lang="hu-HU" sz="3200" dirty="0" smtClean="0">
                <a:solidFill>
                  <a:schemeClr val="accent2"/>
                </a:solidFill>
                <a:effectLst>
                  <a:outerShdw blurRad="38100" dist="38100" dir="2700000" algn="tl">
                    <a:srgbClr val="C0C0C0"/>
                  </a:outerShdw>
                </a:effectLst>
                <a:latin typeface="+mn-lt"/>
              </a:rPr>
              <a:t> az </a:t>
            </a:r>
            <a:r>
              <a:rPr lang="hu-HU" sz="3200" dirty="0">
                <a:solidFill>
                  <a:schemeClr val="accent2"/>
                </a:solidFill>
                <a:effectLst>
                  <a:outerShdw blurRad="38100" dist="38100" dir="2700000" algn="tl">
                    <a:srgbClr val="C0C0C0"/>
                  </a:outerShdw>
                </a:effectLst>
                <a:latin typeface="+mn-lt"/>
              </a:rPr>
              <a:t>alaptörvények összefüggnek:</a:t>
            </a:r>
          </a:p>
          <a:p>
            <a:pPr lvl="2">
              <a:lnSpc>
                <a:spcPct val="90000"/>
              </a:lnSpc>
              <a:spcBef>
                <a:spcPct val="10000"/>
              </a:spcBef>
            </a:pPr>
            <a:r>
              <a:rPr lang="hu-HU" sz="3200" b="1" u="sng" dirty="0" smtClean="0">
                <a:solidFill>
                  <a:srgbClr val="FF0000"/>
                </a:solidFill>
                <a:effectLst>
                  <a:outerShdw blurRad="38100" dist="38100" dir="2700000" algn="tl">
                    <a:srgbClr val="C0C0C0"/>
                  </a:outerShdw>
                </a:effectLst>
                <a:latin typeface="+mn-lt"/>
              </a:rPr>
              <a:t> az </a:t>
            </a:r>
            <a:r>
              <a:rPr lang="hu-HU" sz="3200" b="1" u="sng" dirty="0">
                <a:solidFill>
                  <a:srgbClr val="FF0000"/>
                </a:solidFill>
                <a:effectLst>
                  <a:outerShdw blurRad="38100" dist="38100" dir="2700000" algn="tl">
                    <a:srgbClr val="C0C0C0"/>
                  </a:outerShdw>
                </a:effectLst>
                <a:latin typeface="+mn-lt"/>
              </a:rPr>
              <a:t>élet egysége ott van</a:t>
            </a:r>
            <a:br>
              <a:rPr lang="hu-HU" sz="3200" b="1" u="sng" dirty="0">
                <a:solidFill>
                  <a:srgbClr val="FF0000"/>
                </a:solidFill>
                <a:effectLst>
                  <a:outerShdw blurRad="38100" dist="38100" dir="2700000" algn="tl">
                    <a:srgbClr val="C0C0C0"/>
                  </a:outerShdw>
                </a:effectLst>
                <a:latin typeface="+mn-lt"/>
              </a:rPr>
            </a:br>
            <a:r>
              <a:rPr lang="hu-HU" sz="3200" b="1" dirty="0">
                <a:solidFill>
                  <a:srgbClr val="FF0000"/>
                </a:solidFill>
                <a:effectLst>
                  <a:outerShdw blurRad="38100" dist="38100" dir="2700000" algn="tl">
                    <a:srgbClr val="C0C0C0"/>
                  </a:outerShdw>
                </a:effectLst>
                <a:latin typeface="+mn-lt"/>
              </a:rPr>
              <a:t>			 </a:t>
            </a:r>
            <a:r>
              <a:rPr lang="hu-HU" sz="3200" b="1" u="sng" dirty="0">
                <a:solidFill>
                  <a:srgbClr val="FF0000"/>
                </a:solidFill>
                <a:effectLst>
                  <a:outerShdw blurRad="38100" dist="38100" dir="2700000" algn="tl">
                    <a:srgbClr val="C0C0C0"/>
                  </a:outerShdw>
                </a:effectLst>
                <a:latin typeface="+mn-lt"/>
              </a:rPr>
              <a:t>minden forma mögött</a:t>
            </a:r>
            <a:endParaRPr lang="en-US" sz="3200" b="1" u="sng" dirty="0">
              <a:solidFill>
                <a:srgbClr val="FF0000"/>
              </a:solidFill>
              <a:effectLst>
                <a:outerShdw blurRad="38100" dist="38100" dir="2700000" algn="tl">
                  <a:srgbClr val="C0C0C0"/>
                </a:outerShdw>
              </a:effectLst>
              <a:latin typeface="+mn-lt"/>
            </a:endParaRPr>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457730"/>
                                        </p:tgtEl>
                                        <p:attrNameLst>
                                          <p:attrName>style.visibility</p:attrName>
                                        </p:attrNameLst>
                                      </p:cBhvr>
                                      <p:to>
                                        <p:strVal val="visible"/>
                                      </p:to>
                                    </p:set>
                                    <p:animEffect transition="in" filter="box(out)">
                                      <p:cBhvr>
                                        <p:cTn id="7" dur="500"/>
                                        <p:tgtEl>
                                          <p:spTgt spid="457730"/>
                                        </p:tgtEl>
                                      </p:cBhvr>
                                    </p:animEffect>
                                  </p:childTnLst>
                                </p:cTn>
                              </p:par>
                            </p:childTnLst>
                          </p:cTn>
                        </p:par>
                        <p:par>
                          <p:cTn id="8" fill="hold" nodeType="withGroup">
                            <p:stCondLst>
                              <p:cond delay="500"/>
                            </p:stCondLst>
                            <p:childTnLst>
                              <p:par>
                                <p:cTn id="9" presetID="4" presetClass="entr" presetSubtype="32" fill="hold" grpId="0" nodeType="afterEffect">
                                  <p:stCondLst>
                                    <p:cond delay="0"/>
                                  </p:stCondLst>
                                  <p:childTnLst>
                                    <p:set>
                                      <p:cBhvr>
                                        <p:cTn id="10" dur="1" fill="hold">
                                          <p:stCondLst>
                                            <p:cond delay="0"/>
                                          </p:stCondLst>
                                        </p:cTn>
                                        <p:tgtEl>
                                          <p:spTgt spid="457731">
                                            <p:txEl>
                                              <p:pRg st="0" end="0"/>
                                            </p:txEl>
                                          </p:spTgt>
                                        </p:tgtEl>
                                        <p:attrNameLst>
                                          <p:attrName>style.visibility</p:attrName>
                                        </p:attrNameLst>
                                      </p:cBhvr>
                                      <p:to>
                                        <p:strVal val="visible"/>
                                      </p:to>
                                    </p:set>
                                    <p:animEffect transition="in" filter="box(out)">
                                      <p:cBhvr>
                                        <p:cTn id="11" dur="500"/>
                                        <p:tgtEl>
                                          <p:spTgt spid="457731">
                                            <p:txEl>
                                              <p:pRg st="0" end="0"/>
                                            </p:txEl>
                                          </p:spTgt>
                                        </p:tgtEl>
                                      </p:cBhvr>
                                    </p:animEffect>
                                  </p:childTnLst>
                                </p:cTn>
                              </p:par>
                            </p:childTnLst>
                          </p:cTn>
                        </p:par>
                        <p:par>
                          <p:cTn id="12" fill="hold" nodeType="afterGroup">
                            <p:stCondLst>
                              <p:cond delay="1000"/>
                            </p:stCondLst>
                            <p:childTnLst>
                              <p:par>
                                <p:cTn id="13" presetID="4" presetClass="entr" presetSubtype="32" fill="hold" grpId="0" nodeType="afterEffect">
                                  <p:stCondLst>
                                    <p:cond delay="0"/>
                                  </p:stCondLst>
                                  <p:childTnLst>
                                    <p:set>
                                      <p:cBhvr>
                                        <p:cTn id="14" dur="1" fill="hold">
                                          <p:stCondLst>
                                            <p:cond delay="0"/>
                                          </p:stCondLst>
                                        </p:cTn>
                                        <p:tgtEl>
                                          <p:spTgt spid="457731">
                                            <p:txEl>
                                              <p:pRg st="1" end="1"/>
                                            </p:txEl>
                                          </p:spTgt>
                                        </p:tgtEl>
                                        <p:attrNameLst>
                                          <p:attrName>style.visibility</p:attrName>
                                        </p:attrNameLst>
                                      </p:cBhvr>
                                      <p:to>
                                        <p:strVal val="visible"/>
                                      </p:to>
                                    </p:set>
                                    <p:animEffect transition="in" filter="box(out)">
                                      <p:cBhvr>
                                        <p:cTn id="15" dur="500"/>
                                        <p:tgtEl>
                                          <p:spTgt spid="457731">
                                            <p:txEl>
                                              <p:pRg st="1" end="1"/>
                                            </p:txEl>
                                          </p:spTgt>
                                        </p:tgtEl>
                                      </p:cBhvr>
                                    </p:animEffect>
                                  </p:childTnLst>
                                </p:cTn>
                              </p:par>
                            </p:childTnLst>
                          </p:cTn>
                        </p:par>
                        <p:par>
                          <p:cTn id="16" fill="hold">
                            <p:stCondLst>
                              <p:cond delay="1500"/>
                            </p:stCondLst>
                            <p:childTnLst>
                              <p:par>
                                <p:cTn id="17" presetID="4" presetClass="entr" presetSubtype="32" fill="hold" grpId="0" nodeType="afterEffect">
                                  <p:stCondLst>
                                    <p:cond delay="0"/>
                                  </p:stCondLst>
                                  <p:childTnLst>
                                    <p:set>
                                      <p:cBhvr>
                                        <p:cTn id="18" dur="1" fill="hold">
                                          <p:stCondLst>
                                            <p:cond delay="0"/>
                                          </p:stCondLst>
                                        </p:cTn>
                                        <p:tgtEl>
                                          <p:spTgt spid="457731">
                                            <p:txEl>
                                              <p:pRg st="2" end="2"/>
                                            </p:txEl>
                                          </p:spTgt>
                                        </p:tgtEl>
                                        <p:attrNameLst>
                                          <p:attrName>style.visibility</p:attrName>
                                        </p:attrNameLst>
                                      </p:cBhvr>
                                      <p:to>
                                        <p:strVal val="visible"/>
                                      </p:to>
                                    </p:set>
                                    <p:animEffect transition="in" filter="box(out)">
                                      <p:cBhvr>
                                        <p:cTn id="19" dur="500"/>
                                        <p:tgtEl>
                                          <p:spTgt spid="457731">
                                            <p:txEl>
                                              <p:pRg st="2" end="2"/>
                                            </p:txEl>
                                          </p:spTgt>
                                        </p:tgtEl>
                                      </p:cBhvr>
                                    </p:animEffect>
                                  </p:childTnLst>
                                </p:cTn>
                              </p:par>
                            </p:childTnLst>
                          </p:cTn>
                        </p:par>
                        <p:par>
                          <p:cTn id="20" fill="hold">
                            <p:stCondLst>
                              <p:cond delay="2000"/>
                            </p:stCondLst>
                            <p:childTnLst>
                              <p:par>
                                <p:cTn id="21" presetID="4" presetClass="entr" presetSubtype="32" fill="hold" grpId="0" nodeType="afterEffect">
                                  <p:stCondLst>
                                    <p:cond delay="0"/>
                                  </p:stCondLst>
                                  <p:childTnLst>
                                    <p:set>
                                      <p:cBhvr>
                                        <p:cTn id="22" dur="1" fill="hold">
                                          <p:stCondLst>
                                            <p:cond delay="0"/>
                                          </p:stCondLst>
                                        </p:cTn>
                                        <p:tgtEl>
                                          <p:spTgt spid="457731">
                                            <p:txEl>
                                              <p:pRg st="3" end="3"/>
                                            </p:txEl>
                                          </p:spTgt>
                                        </p:tgtEl>
                                        <p:attrNameLst>
                                          <p:attrName>style.visibility</p:attrName>
                                        </p:attrNameLst>
                                      </p:cBhvr>
                                      <p:to>
                                        <p:strVal val="visible"/>
                                      </p:to>
                                    </p:set>
                                    <p:animEffect transition="in" filter="box(out)">
                                      <p:cBhvr>
                                        <p:cTn id="23" dur="500"/>
                                        <p:tgtEl>
                                          <p:spTgt spid="457731">
                                            <p:txEl>
                                              <p:pRg st="3" end="3"/>
                                            </p:txEl>
                                          </p:spTgt>
                                        </p:tgtEl>
                                      </p:cBhvr>
                                    </p:animEffect>
                                  </p:childTnLst>
                                </p:cTn>
                              </p:par>
                            </p:childTnLst>
                          </p:cTn>
                        </p:par>
                        <p:par>
                          <p:cTn id="24" fill="hold" nodeType="afterGroup">
                            <p:stCondLst>
                              <p:cond delay="2500"/>
                            </p:stCondLst>
                            <p:childTnLst>
                              <p:par>
                                <p:cTn id="25" presetID="4" presetClass="entr" presetSubtype="32" fill="hold" grpId="0" nodeType="afterEffect">
                                  <p:stCondLst>
                                    <p:cond delay="0"/>
                                  </p:stCondLst>
                                  <p:childTnLst>
                                    <p:set>
                                      <p:cBhvr>
                                        <p:cTn id="26" dur="1" fill="hold">
                                          <p:stCondLst>
                                            <p:cond delay="0"/>
                                          </p:stCondLst>
                                        </p:cTn>
                                        <p:tgtEl>
                                          <p:spTgt spid="457731">
                                            <p:txEl>
                                              <p:pRg st="4" end="4"/>
                                            </p:txEl>
                                          </p:spTgt>
                                        </p:tgtEl>
                                        <p:attrNameLst>
                                          <p:attrName>style.visibility</p:attrName>
                                        </p:attrNameLst>
                                      </p:cBhvr>
                                      <p:to>
                                        <p:strVal val="visible"/>
                                      </p:to>
                                    </p:set>
                                    <p:animEffect transition="in" filter="box(out)">
                                      <p:cBhvr>
                                        <p:cTn id="27" dur="500"/>
                                        <p:tgtEl>
                                          <p:spTgt spid="457731">
                                            <p:txEl>
                                              <p:pRg st="4" end="4"/>
                                            </p:txEl>
                                          </p:spTgt>
                                        </p:tgtEl>
                                      </p:cBhvr>
                                    </p:animEffect>
                                  </p:childTnLst>
                                </p:cTn>
                              </p:par>
                            </p:childTnLst>
                          </p:cTn>
                        </p:par>
                        <p:par>
                          <p:cTn id="28" fill="hold" nodeType="withGroup">
                            <p:stCondLst>
                              <p:cond delay="3000"/>
                            </p:stCondLst>
                            <p:childTnLst>
                              <p:par>
                                <p:cTn id="29" presetID="4" presetClass="entr" presetSubtype="32" fill="hold" grpId="0" nodeType="afterEffect">
                                  <p:stCondLst>
                                    <p:cond delay="500"/>
                                  </p:stCondLst>
                                  <p:childTnLst>
                                    <p:set>
                                      <p:cBhvr>
                                        <p:cTn id="30" dur="1" fill="hold">
                                          <p:stCondLst>
                                            <p:cond delay="0"/>
                                          </p:stCondLst>
                                        </p:cTn>
                                        <p:tgtEl>
                                          <p:spTgt spid="457731">
                                            <p:txEl>
                                              <p:pRg st="5" end="5"/>
                                            </p:txEl>
                                          </p:spTgt>
                                        </p:tgtEl>
                                        <p:attrNameLst>
                                          <p:attrName>style.visibility</p:attrName>
                                        </p:attrNameLst>
                                      </p:cBhvr>
                                      <p:to>
                                        <p:strVal val="visible"/>
                                      </p:to>
                                    </p:set>
                                    <p:animEffect transition="in" filter="box(out)">
                                      <p:cBhvr>
                                        <p:cTn id="31" dur="500"/>
                                        <p:tgtEl>
                                          <p:spTgt spid="457731">
                                            <p:txEl>
                                              <p:pRg st="5" end="5"/>
                                            </p:txEl>
                                          </p:spTgt>
                                        </p:tgtEl>
                                      </p:cBhvr>
                                    </p:animEffect>
                                  </p:childTnLst>
                                </p:cTn>
                              </p:par>
                            </p:childTnLst>
                          </p:cTn>
                        </p:par>
                        <p:par>
                          <p:cTn id="32" fill="hold" nodeType="afterGroup">
                            <p:stCondLst>
                              <p:cond delay="4000"/>
                            </p:stCondLst>
                            <p:childTnLst>
                              <p:par>
                                <p:cTn id="33" presetID="4" presetClass="entr" presetSubtype="32" fill="hold" grpId="0" nodeType="afterEffect">
                                  <p:stCondLst>
                                    <p:cond delay="0"/>
                                  </p:stCondLst>
                                  <p:childTnLst>
                                    <p:set>
                                      <p:cBhvr>
                                        <p:cTn id="34" dur="1" fill="hold">
                                          <p:stCondLst>
                                            <p:cond delay="0"/>
                                          </p:stCondLst>
                                        </p:cTn>
                                        <p:tgtEl>
                                          <p:spTgt spid="457731">
                                            <p:txEl>
                                              <p:pRg st="6" end="6"/>
                                            </p:txEl>
                                          </p:spTgt>
                                        </p:tgtEl>
                                        <p:attrNameLst>
                                          <p:attrName>style.visibility</p:attrName>
                                        </p:attrNameLst>
                                      </p:cBhvr>
                                      <p:to>
                                        <p:strVal val="visible"/>
                                      </p:to>
                                    </p:set>
                                    <p:animEffect transition="in" filter="box(out)">
                                      <p:cBhvr>
                                        <p:cTn id="35" dur="500"/>
                                        <p:tgtEl>
                                          <p:spTgt spid="457731">
                                            <p:txEl>
                                              <p:pRg st="6" end="6"/>
                                            </p:txEl>
                                          </p:spTgt>
                                        </p:tgtEl>
                                      </p:cBhvr>
                                    </p:animEffect>
                                  </p:childTnLst>
                                </p:cTn>
                              </p:par>
                            </p:childTnLst>
                          </p:cTn>
                        </p:par>
                        <p:par>
                          <p:cTn id="36" fill="hold" nodeType="afterGroup">
                            <p:stCondLst>
                              <p:cond delay="4500"/>
                            </p:stCondLst>
                            <p:childTnLst>
                              <p:par>
                                <p:cTn id="37" presetID="4" presetClass="entr" presetSubtype="32" fill="hold" grpId="0" nodeType="afterEffect">
                                  <p:stCondLst>
                                    <p:cond delay="0"/>
                                  </p:stCondLst>
                                  <p:childTnLst>
                                    <p:set>
                                      <p:cBhvr>
                                        <p:cTn id="38" dur="1" fill="hold">
                                          <p:stCondLst>
                                            <p:cond delay="0"/>
                                          </p:stCondLst>
                                        </p:cTn>
                                        <p:tgtEl>
                                          <p:spTgt spid="457731">
                                            <p:txEl>
                                              <p:pRg st="7" end="7"/>
                                            </p:txEl>
                                          </p:spTgt>
                                        </p:tgtEl>
                                        <p:attrNameLst>
                                          <p:attrName>style.visibility</p:attrName>
                                        </p:attrNameLst>
                                      </p:cBhvr>
                                      <p:to>
                                        <p:strVal val="visible"/>
                                      </p:to>
                                    </p:set>
                                    <p:animEffect transition="in" filter="box(out)">
                                      <p:cBhvr>
                                        <p:cTn id="39" dur="500"/>
                                        <p:tgtEl>
                                          <p:spTgt spid="45773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7730" grpId="0"/>
      <p:bldP spid="457731"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3" name="Rectangle 3"/>
          <p:cNvSpPr>
            <a:spLocks noGrp="1" noChangeArrowheads="1"/>
          </p:cNvSpPr>
          <p:nvPr>
            <p:ph type="body" idx="1"/>
          </p:nvPr>
        </p:nvSpPr>
        <p:spPr>
          <a:xfrm>
            <a:off x="431800" y="2330450"/>
            <a:ext cx="8445500" cy="4114800"/>
          </a:xfrm>
        </p:spPr>
        <p:txBody>
          <a:bodyPr/>
          <a:lstStyle/>
          <a:p>
            <a:pPr>
              <a:lnSpc>
                <a:spcPct val="110000"/>
              </a:lnSpc>
            </a:pPr>
            <a:r>
              <a:rPr lang="hu-HU" sz="3600" b="1" dirty="0" err="1" smtClean="0">
                <a:solidFill>
                  <a:schemeClr val="accent1"/>
                </a:solidFill>
                <a:effectLst>
                  <a:outerShdw blurRad="38100" dist="38100" dir="2700000" algn="tl">
                    <a:srgbClr val="C0C0C0"/>
                  </a:outerShdw>
                </a:effectLst>
              </a:rPr>
              <a:t>Alapvetô</a:t>
            </a:r>
            <a:r>
              <a:rPr lang="hu-HU" sz="3600" b="1" dirty="0" smtClean="0">
                <a:solidFill>
                  <a:schemeClr val="accent1"/>
                </a:solidFill>
                <a:effectLst>
                  <a:outerShdw blurRad="38100" dist="38100" dir="2700000" algn="tl">
                    <a:srgbClr val="C0C0C0"/>
                  </a:outerShdw>
                </a:effectLst>
              </a:rPr>
              <a:t> törvények</a:t>
            </a:r>
            <a:endParaRPr lang="hu-HU" sz="3600" b="1" dirty="0">
              <a:solidFill>
                <a:schemeClr val="accent1"/>
              </a:solidFill>
            </a:endParaRPr>
          </a:p>
          <a:p>
            <a:pPr lvl="1">
              <a:lnSpc>
                <a:spcPct val="110000"/>
              </a:lnSpc>
              <a:spcBef>
                <a:spcPts val="600"/>
              </a:spcBef>
            </a:pPr>
            <a:r>
              <a:rPr lang="hu-HU" sz="3200" dirty="0" smtClean="0">
                <a:solidFill>
                  <a:srgbClr val="FF1B9D"/>
                </a:solidFill>
                <a:effectLst>
                  <a:outerShdw blurRad="38100" dist="38100" dir="2700000" algn="tl">
                    <a:srgbClr val="C0C0C0"/>
                  </a:outerShdw>
                </a:effectLst>
              </a:rPr>
              <a:t> </a:t>
            </a:r>
            <a:r>
              <a:rPr lang="hu-HU" sz="3200" b="1" u="sng" dirty="0" smtClean="0">
                <a:solidFill>
                  <a:srgbClr val="FF1B9D"/>
                </a:solidFill>
                <a:effectLst>
                  <a:outerShdw blurRad="38100" dist="38100" dir="2700000" algn="tl">
                    <a:srgbClr val="C0C0C0"/>
                  </a:outerShdw>
                </a:effectLst>
              </a:rPr>
              <a:t>analógia</a:t>
            </a:r>
            <a:r>
              <a:rPr lang="hu-HU" sz="3200" b="1" dirty="0" smtClean="0">
                <a:solidFill>
                  <a:schemeClr val="accent2"/>
                </a:solidFill>
                <a:effectLst>
                  <a:outerShdw blurRad="38100" dist="38100" dir="2700000" algn="tl">
                    <a:srgbClr val="C0C0C0"/>
                  </a:outerShdw>
                </a:effectLst>
              </a:rPr>
              <a:t>    </a:t>
            </a:r>
            <a:r>
              <a:rPr lang="hu-HU" sz="3200" b="1" dirty="0" smtClean="0">
                <a:solidFill>
                  <a:schemeClr val="accent1"/>
                </a:solidFill>
                <a:effectLst>
                  <a:outerShdw blurRad="38100" dist="38100" dir="2700000" algn="tl">
                    <a:srgbClr val="C0C0C0"/>
                  </a:outerShdw>
                </a:effectLst>
              </a:rPr>
              <a:t>„amint fent, úgy lent”</a:t>
            </a:r>
          </a:p>
          <a:p>
            <a:pPr marL="457200" lvl="1" indent="0">
              <a:spcBef>
                <a:spcPts val="600"/>
              </a:spcBef>
              <a:buNone/>
            </a:pPr>
            <a:r>
              <a:rPr lang="hu-HU" sz="2400" b="1" dirty="0">
                <a:solidFill>
                  <a:schemeClr val="accent2"/>
                </a:solidFill>
                <a:effectLst>
                  <a:outerShdw blurRad="38100" dist="38100" dir="2700000" algn="tl">
                    <a:srgbClr val="C0C0C0"/>
                  </a:outerShdw>
                </a:effectLst>
              </a:rPr>
              <a:t>	   </a:t>
            </a:r>
            <a:r>
              <a:rPr lang="hu-HU" b="1" dirty="0">
                <a:solidFill>
                  <a:schemeClr val="accent2"/>
                </a:solidFill>
                <a:effectLst>
                  <a:outerShdw blurRad="38100" dist="38100" dir="2700000" algn="tl">
                    <a:srgbClr val="C0C0C0"/>
                  </a:outerShdw>
                </a:effectLst>
              </a:rPr>
              <a:t>a </a:t>
            </a:r>
            <a:r>
              <a:rPr lang="hu-HU" b="1" dirty="0" smtClean="0">
                <a:solidFill>
                  <a:srgbClr val="FF1B9D"/>
                </a:solidFill>
                <a:effectLst>
                  <a:outerShdw blurRad="38100" dist="38100" dir="2700000" algn="tl">
                    <a:srgbClr val="C0C0C0"/>
                  </a:outerShdw>
                </a:effectLst>
              </a:rPr>
              <a:t>„lent”</a:t>
            </a:r>
            <a:r>
              <a:rPr lang="hu-HU" b="1" dirty="0" err="1" smtClean="0">
                <a:solidFill>
                  <a:schemeClr val="accent2"/>
                </a:solidFill>
                <a:effectLst>
                  <a:outerShdw blurRad="38100" dist="38100" dir="2700000" algn="tl">
                    <a:srgbClr val="C0C0C0"/>
                  </a:outerShdw>
                </a:effectLst>
              </a:rPr>
              <a:t>-bôl</a:t>
            </a:r>
            <a:r>
              <a:rPr lang="hu-HU" b="1" dirty="0" smtClean="0">
                <a:solidFill>
                  <a:schemeClr val="accent2"/>
                </a:solidFill>
                <a:effectLst>
                  <a:outerShdw blurRad="38100" dist="38100" dir="2700000" algn="tl">
                    <a:srgbClr val="C0C0C0"/>
                  </a:outerShdw>
                </a:effectLst>
              </a:rPr>
              <a:t> (mikrokozmosz) lehet megérteni </a:t>
            </a:r>
            <a:br>
              <a:rPr lang="hu-HU" b="1" dirty="0" smtClean="0">
                <a:solidFill>
                  <a:schemeClr val="accent2"/>
                </a:solidFill>
                <a:effectLst>
                  <a:outerShdw blurRad="38100" dist="38100" dir="2700000" algn="tl">
                    <a:srgbClr val="C0C0C0"/>
                  </a:outerShdw>
                </a:effectLst>
              </a:rPr>
            </a:br>
            <a:r>
              <a:rPr lang="hu-HU" b="1" dirty="0" smtClean="0">
                <a:solidFill>
                  <a:schemeClr val="accent2"/>
                </a:solidFill>
                <a:effectLst>
                  <a:outerShdw blurRad="38100" dist="38100" dir="2700000" algn="tl">
                    <a:srgbClr val="C0C0C0"/>
                  </a:outerShdw>
                </a:effectLst>
              </a:rPr>
              <a:t>		a </a:t>
            </a:r>
            <a:r>
              <a:rPr lang="hu-HU" b="1" dirty="0" smtClean="0">
                <a:solidFill>
                  <a:srgbClr val="FF1B9D"/>
                </a:solidFill>
                <a:effectLst>
                  <a:outerShdw blurRad="38100" dist="38100" dir="2700000" algn="tl">
                    <a:srgbClr val="C0C0C0"/>
                  </a:outerShdw>
                </a:effectLst>
              </a:rPr>
              <a:t>„fent”</a:t>
            </a:r>
            <a:r>
              <a:rPr lang="hu-HU" b="1" dirty="0" smtClean="0">
                <a:solidFill>
                  <a:schemeClr val="accent2"/>
                </a:solidFill>
                <a:effectLst>
                  <a:outerShdw blurRad="38100" dist="38100" dir="2700000" algn="tl">
                    <a:srgbClr val="C0C0C0"/>
                  </a:outerShdw>
                </a:effectLst>
              </a:rPr>
              <a:t> </a:t>
            </a:r>
            <a:r>
              <a:rPr lang="hu-HU" b="1" dirty="0" err="1" smtClean="0">
                <a:solidFill>
                  <a:schemeClr val="accent2"/>
                </a:solidFill>
                <a:effectLst>
                  <a:outerShdw blurRad="38100" dist="38100" dir="2700000" algn="tl">
                    <a:srgbClr val="C0C0C0"/>
                  </a:outerShdw>
                </a:effectLst>
              </a:rPr>
              <a:t>mûködését</a:t>
            </a:r>
            <a:endParaRPr lang="hu-HU" b="1" dirty="0" smtClean="0">
              <a:solidFill>
                <a:schemeClr val="accent2"/>
              </a:solidFill>
              <a:effectLst>
                <a:outerShdw blurRad="38100" dist="38100" dir="2700000" algn="tl">
                  <a:srgbClr val="C0C0C0"/>
                </a:outerShdw>
              </a:effectLst>
            </a:endParaRPr>
          </a:p>
          <a:p>
            <a:pPr marL="457200" lvl="1" indent="0">
              <a:spcBef>
                <a:spcPts val="600"/>
              </a:spcBef>
              <a:buNone/>
            </a:pPr>
            <a:r>
              <a:rPr lang="hu-HU" b="1" dirty="0" smtClean="0">
                <a:solidFill>
                  <a:srgbClr val="FF3399"/>
                </a:solidFill>
                <a:effectLst>
                  <a:outerShdw blurRad="38100" dist="38100" dir="2700000" algn="tl">
                    <a:srgbClr val="C0C0C0"/>
                  </a:outerShdw>
                </a:effectLst>
              </a:rPr>
              <a:t>	   </a:t>
            </a:r>
            <a:r>
              <a:rPr lang="hu-HU" b="1" dirty="0" smtClean="0">
                <a:solidFill>
                  <a:schemeClr val="accent2"/>
                </a:solidFill>
                <a:effectLst>
                  <a:outerShdw blurRad="38100" dist="38100" dir="2700000" algn="tl">
                    <a:srgbClr val="C0C0C0"/>
                  </a:outerShdw>
                </a:effectLst>
              </a:rPr>
              <a:t>a </a:t>
            </a:r>
            <a:r>
              <a:rPr lang="hu-HU" b="1" dirty="0" smtClean="0">
                <a:solidFill>
                  <a:srgbClr val="FF3399"/>
                </a:solidFill>
                <a:effectLst>
                  <a:outerShdw blurRad="38100" dist="38100" dir="2700000" algn="tl">
                    <a:srgbClr val="C0C0C0"/>
                  </a:outerShdw>
                </a:effectLst>
              </a:rPr>
              <a:t>„fent”</a:t>
            </a:r>
            <a:r>
              <a:rPr lang="hu-HU" b="1" dirty="0">
                <a:solidFill>
                  <a:schemeClr val="accent2"/>
                </a:solidFill>
                <a:effectLst>
                  <a:outerShdw blurRad="38100" dist="38100" dir="2700000" algn="tl">
                    <a:srgbClr val="C0C0C0"/>
                  </a:outerShdw>
                </a:effectLst>
              </a:rPr>
              <a:t> </a:t>
            </a:r>
            <a:r>
              <a:rPr lang="hu-HU" b="1" dirty="0" err="1">
                <a:solidFill>
                  <a:schemeClr val="accent2"/>
                </a:solidFill>
                <a:effectLst>
                  <a:outerShdw blurRad="38100" dist="38100" dir="2700000" algn="tl">
                    <a:srgbClr val="C0C0C0"/>
                  </a:outerShdw>
                </a:effectLst>
              </a:rPr>
              <a:t>-bôl</a:t>
            </a:r>
            <a:r>
              <a:rPr lang="hu-HU" b="1" dirty="0">
                <a:solidFill>
                  <a:schemeClr val="accent2"/>
                </a:solidFill>
                <a:effectLst>
                  <a:outerShdw blurRad="38100" dist="38100" dir="2700000" algn="tl">
                    <a:srgbClr val="C0C0C0"/>
                  </a:outerShdw>
                </a:effectLst>
              </a:rPr>
              <a:t> </a:t>
            </a:r>
            <a:r>
              <a:rPr lang="hu-HU" b="1" dirty="0" smtClean="0">
                <a:solidFill>
                  <a:schemeClr val="accent2"/>
                </a:solidFill>
                <a:effectLst>
                  <a:outerShdw blurRad="38100" dist="38100" dir="2700000" algn="tl">
                    <a:srgbClr val="C0C0C0"/>
                  </a:outerShdw>
                </a:effectLst>
              </a:rPr>
              <a:t>(makrokozmosz) lehet</a:t>
            </a:r>
            <a:br>
              <a:rPr lang="hu-HU" b="1" dirty="0" smtClean="0">
                <a:solidFill>
                  <a:schemeClr val="accent2"/>
                </a:solidFill>
                <a:effectLst>
                  <a:outerShdw blurRad="38100" dist="38100" dir="2700000" algn="tl">
                    <a:srgbClr val="C0C0C0"/>
                  </a:outerShdw>
                </a:effectLst>
              </a:rPr>
            </a:br>
            <a:r>
              <a:rPr lang="hu-HU" b="1" dirty="0" smtClean="0">
                <a:solidFill>
                  <a:schemeClr val="accent2"/>
                </a:solidFill>
                <a:effectLst>
                  <a:outerShdw blurRad="38100" dist="38100" dir="2700000" algn="tl">
                    <a:srgbClr val="C0C0C0"/>
                  </a:outerShdw>
                </a:effectLst>
              </a:rPr>
              <a:t>			megérteni és </a:t>
            </a:r>
            <a:r>
              <a:rPr lang="hu-HU" b="1" dirty="0" err="1" smtClean="0">
                <a:solidFill>
                  <a:schemeClr val="accent2"/>
                </a:solidFill>
                <a:effectLst>
                  <a:outerShdw blurRad="38100" dist="38100" dir="2700000" algn="tl">
                    <a:srgbClr val="C0C0C0"/>
                  </a:outerShdw>
                </a:effectLst>
              </a:rPr>
              <a:t>elôre</a:t>
            </a:r>
            <a:r>
              <a:rPr lang="hu-HU" b="1" dirty="0" smtClean="0">
                <a:solidFill>
                  <a:schemeClr val="accent2"/>
                </a:solidFill>
                <a:effectLst>
                  <a:outerShdw blurRad="38100" dist="38100" dir="2700000" algn="tl">
                    <a:srgbClr val="C0C0C0"/>
                  </a:outerShdw>
                </a:effectLst>
              </a:rPr>
              <a:t> látni(!)</a:t>
            </a:r>
            <a:br>
              <a:rPr lang="hu-HU" b="1" dirty="0" smtClean="0">
                <a:solidFill>
                  <a:schemeClr val="accent2"/>
                </a:solidFill>
                <a:effectLst>
                  <a:outerShdw blurRad="38100" dist="38100" dir="2700000" algn="tl">
                    <a:srgbClr val="C0C0C0"/>
                  </a:outerShdw>
                </a:effectLst>
              </a:rPr>
            </a:br>
            <a:r>
              <a:rPr lang="hu-HU" b="1" dirty="0" smtClean="0">
                <a:solidFill>
                  <a:schemeClr val="accent2"/>
                </a:solidFill>
                <a:effectLst>
                  <a:outerShdw blurRad="38100" dist="38100" dir="2700000" algn="tl">
                    <a:srgbClr val="C0C0C0"/>
                  </a:outerShdw>
                </a:effectLst>
              </a:rPr>
              <a:t>	</a:t>
            </a:r>
            <a:r>
              <a:rPr lang="hu-HU" b="1" dirty="0">
                <a:solidFill>
                  <a:schemeClr val="accent2"/>
                </a:solidFill>
                <a:effectLst>
                  <a:outerShdw blurRad="38100" dist="38100" dir="2700000" algn="tl">
                    <a:srgbClr val="C0C0C0"/>
                  </a:outerShdw>
                </a:effectLst>
              </a:rPr>
              <a:t>	 a </a:t>
            </a:r>
            <a:r>
              <a:rPr lang="hu-HU" b="1" dirty="0" smtClean="0">
                <a:solidFill>
                  <a:srgbClr val="FF1B9D"/>
                </a:solidFill>
                <a:effectLst>
                  <a:outerShdw blurRad="38100" dist="38100" dir="2700000" algn="tl">
                    <a:srgbClr val="C0C0C0"/>
                  </a:outerShdw>
                </a:effectLst>
              </a:rPr>
              <a:t>„lent</a:t>
            </a:r>
            <a:r>
              <a:rPr lang="hu-HU" b="1" dirty="0">
                <a:solidFill>
                  <a:srgbClr val="FF1B9D"/>
                </a:solidFill>
                <a:effectLst>
                  <a:outerShdw blurRad="38100" dist="38100" dir="2700000" algn="tl">
                    <a:srgbClr val="C0C0C0"/>
                  </a:outerShdw>
                </a:effectLst>
              </a:rPr>
              <a:t>”</a:t>
            </a:r>
            <a:r>
              <a:rPr lang="hu-HU" b="1" dirty="0">
                <a:solidFill>
                  <a:schemeClr val="accent2"/>
                </a:solidFill>
                <a:effectLst>
                  <a:outerShdw blurRad="38100" dist="38100" dir="2700000" algn="tl">
                    <a:srgbClr val="C0C0C0"/>
                  </a:outerShdw>
                </a:effectLst>
              </a:rPr>
              <a:t> </a:t>
            </a:r>
            <a:r>
              <a:rPr lang="hu-HU" b="1" dirty="0" err="1">
                <a:solidFill>
                  <a:schemeClr val="accent2"/>
                </a:solidFill>
                <a:effectLst>
                  <a:outerShdw blurRad="38100" dist="38100" dir="2700000" algn="tl">
                    <a:srgbClr val="C0C0C0"/>
                  </a:outerShdw>
                </a:effectLst>
              </a:rPr>
              <a:t>mûködését</a:t>
            </a:r>
            <a:endParaRPr lang="hu-HU" b="1" dirty="0">
              <a:solidFill>
                <a:schemeClr val="accent2"/>
              </a:solidFill>
              <a:effectLst>
                <a:outerShdw blurRad="38100" dist="38100" dir="2700000" algn="tl">
                  <a:srgbClr val="C0C0C0"/>
                </a:outerShdw>
              </a:effectLst>
            </a:endParaRPr>
          </a:p>
        </p:txBody>
      </p:sp>
      <p:sp>
        <p:nvSpPr>
          <p:cNvPr id="7" name="Rectangle 2"/>
          <p:cNvSpPr>
            <a:spLocks noGrp="1" noChangeArrowheads="1"/>
          </p:cNvSpPr>
          <p:nvPr>
            <p:ph type="title"/>
          </p:nvPr>
        </p:nvSpPr>
        <p:spPr>
          <a:xfrm>
            <a:off x="685800" y="609600"/>
            <a:ext cx="7772400" cy="1143000"/>
          </a:xfrm>
        </p:spPr>
        <p:txBody>
          <a:bodyPr/>
          <a:lstStyle/>
          <a:p>
            <a:r>
              <a:rPr lang="hu-HU" sz="5400" b="1" dirty="0">
                <a:solidFill>
                  <a:schemeClr val="accent2"/>
                </a:solidFill>
                <a:effectLst>
                  <a:outerShdw blurRad="38100" dist="38100" dir="2700000" algn="tl">
                    <a:srgbClr val="C0C0C0"/>
                  </a:outerShdw>
                </a:effectLst>
                <a:latin typeface="+mn-lt"/>
              </a:rPr>
              <a:t>T É R K É P</a:t>
            </a:r>
            <a:endParaRPr lang="en-US" sz="5400" b="1" dirty="0">
              <a:solidFill>
                <a:schemeClr val="accent2"/>
              </a:solidFill>
              <a:effectLst>
                <a:outerShdw blurRad="38100" dist="38100" dir="2700000" algn="tl">
                  <a:srgbClr val="C0C0C0"/>
                </a:outerShdw>
              </a:effectLst>
              <a:latin typeface="Aldine-721 HU" pitchFamily="18" charset="0"/>
            </a:endParaRPr>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out)">
                                      <p:cBhvr>
                                        <p:cTn id="7" dur="500"/>
                                        <p:tgtEl>
                                          <p:spTgt spid="7"/>
                                        </p:tgtEl>
                                      </p:cBhvr>
                                    </p:animEffect>
                                  </p:childTnLst>
                                </p:cTn>
                              </p:par>
                            </p:childTnLst>
                          </p:cTn>
                        </p:par>
                        <p:par>
                          <p:cTn id="8" fill="hold">
                            <p:stCondLst>
                              <p:cond delay="500"/>
                            </p:stCondLst>
                            <p:childTnLst>
                              <p:par>
                                <p:cTn id="9" presetID="4" presetClass="entr" presetSubtype="32" fill="hold" grpId="0" nodeType="afterEffect">
                                  <p:stCondLst>
                                    <p:cond delay="0"/>
                                  </p:stCondLst>
                                  <p:childTnLst>
                                    <p:set>
                                      <p:cBhvr>
                                        <p:cTn id="10" dur="1" fill="hold">
                                          <p:stCondLst>
                                            <p:cond delay="0"/>
                                          </p:stCondLst>
                                        </p:cTn>
                                        <p:tgtEl>
                                          <p:spTgt spid="20483">
                                            <p:txEl>
                                              <p:pRg st="0" end="0"/>
                                            </p:txEl>
                                          </p:spTgt>
                                        </p:tgtEl>
                                        <p:attrNameLst>
                                          <p:attrName>style.visibility</p:attrName>
                                        </p:attrNameLst>
                                      </p:cBhvr>
                                      <p:to>
                                        <p:strVal val="visible"/>
                                      </p:to>
                                    </p:set>
                                    <p:animEffect transition="in" filter="box(out)">
                                      <p:cBhvr>
                                        <p:cTn id="11" dur="500"/>
                                        <p:tgtEl>
                                          <p:spTgt spid="20483">
                                            <p:txEl>
                                              <p:pRg st="0" end="0"/>
                                            </p:txEl>
                                          </p:spTgt>
                                        </p:tgtEl>
                                      </p:cBhvr>
                                    </p:animEffect>
                                  </p:childTnLst>
                                </p:cTn>
                              </p:par>
                            </p:childTnLst>
                          </p:cTn>
                        </p:par>
                        <p:par>
                          <p:cTn id="12" fill="hold">
                            <p:stCondLst>
                              <p:cond delay="1000"/>
                            </p:stCondLst>
                            <p:childTnLst>
                              <p:par>
                                <p:cTn id="13" presetID="4" presetClass="entr" presetSubtype="32" fill="hold" grpId="0" nodeType="afterEffect">
                                  <p:stCondLst>
                                    <p:cond delay="0"/>
                                  </p:stCondLst>
                                  <p:childTnLst>
                                    <p:set>
                                      <p:cBhvr>
                                        <p:cTn id="14" dur="1" fill="hold">
                                          <p:stCondLst>
                                            <p:cond delay="0"/>
                                          </p:stCondLst>
                                        </p:cTn>
                                        <p:tgtEl>
                                          <p:spTgt spid="20483">
                                            <p:txEl>
                                              <p:pRg st="1" end="1"/>
                                            </p:txEl>
                                          </p:spTgt>
                                        </p:tgtEl>
                                        <p:attrNameLst>
                                          <p:attrName>style.visibility</p:attrName>
                                        </p:attrNameLst>
                                      </p:cBhvr>
                                      <p:to>
                                        <p:strVal val="visible"/>
                                      </p:to>
                                    </p:set>
                                    <p:animEffect transition="in" filter="box(out)">
                                      <p:cBhvr>
                                        <p:cTn id="15" dur="500"/>
                                        <p:tgtEl>
                                          <p:spTgt spid="20483">
                                            <p:txEl>
                                              <p:pRg st="1" end="1"/>
                                            </p:txEl>
                                          </p:spTgt>
                                        </p:tgtEl>
                                      </p:cBhvr>
                                    </p:animEffect>
                                  </p:childTnLst>
                                </p:cTn>
                              </p:par>
                            </p:childTnLst>
                          </p:cTn>
                        </p:par>
                        <p:par>
                          <p:cTn id="16" fill="hold">
                            <p:stCondLst>
                              <p:cond delay="1500"/>
                            </p:stCondLst>
                            <p:childTnLst>
                              <p:par>
                                <p:cTn id="17" presetID="4" presetClass="entr" presetSubtype="32" fill="hold" grpId="0" nodeType="afterEffect">
                                  <p:stCondLst>
                                    <p:cond delay="500"/>
                                  </p:stCondLst>
                                  <p:childTnLst>
                                    <p:set>
                                      <p:cBhvr>
                                        <p:cTn id="18" dur="1" fill="hold">
                                          <p:stCondLst>
                                            <p:cond delay="0"/>
                                          </p:stCondLst>
                                        </p:cTn>
                                        <p:tgtEl>
                                          <p:spTgt spid="20483">
                                            <p:txEl>
                                              <p:pRg st="2" end="2"/>
                                            </p:txEl>
                                          </p:spTgt>
                                        </p:tgtEl>
                                        <p:attrNameLst>
                                          <p:attrName>style.visibility</p:attrName>
                                        </p:attrNameLst>
                                      </p:cBhvr>
                                      <p:to>
                                        <p:strVal val="visible"/>
                                      </p:to>
                                    </p:set>
                                    <p:animEffect transition="in" filter="box(out)">
                                      <p:cBhvr>
                                        <p:cTn id="19" dur="500"/>
                                        <p:tgtEl>
                                          <p:spTgt spid="20483">
                                            <p:txEl>
                                              <p:pRg st="2" end="2"/>
                                            </p:txEl>
                                          </p:spTgt>
                                        </p:tgtEl>
                                      </p:cBhvr>
                                    </p:animEffect>
                                  </p:childTnLst>
                                </p:cTn>
                              </p:par>
                            </p:childTnLst>
                          </p:cTn>
                        </p:par>
                        <p:par>
                          <p:cTn id="20" fill="hold">
                            <p:stCondLst>
                              <p:cond delay="2500"/>
                            </p:stCondLst>
                            <p:childTnLst>
                              <p:par>
                                <p:cTn id="21" presetID="4" presetClass="entr" presetSubtype="32" fill="hold" grpId="0" nodeType="afterEffect">
                                  <p:stCondLst>
                                    <p:cond delay="500"/>
                                  </p:stCondLst>
                                  <p:childTnLst>
                                    <p:set>
                                      <p:cBhvr>
                                        <p:cTn id="22" dur="1" fill="hold">
                                          <p:stCondLst>
                                            <p:cond delay="0"/>
                                          </p:stCondLst>
                                        </p:cTn>
                                        <p:tgtEl>
                                          <p:spTgt spid="20483">
                                            <p:txEl>
                                              <p:pRg st="3" end="3"/>
                                            </p:txEl>
                                          </p:spTgt>
                                        </p:tgtEl>
                                        <p:attrNameLst>
                                          <p:attrName>style.visibility</p:attrName>
                                        </p:attrNameLst>
                                      </p:cBhvr>
                                      <p:to>
                                        <p:strVal val="visible"/>
                                      </p:to>
                                    </p:set>
                                    <p:animEffect transition="in" filter="box(out)">
                                      <p:cBhvr>
                                        <p:cTn id="23" dur="500"/>
                                        <p:tgtEl>
                                          <p:spTgt spid="2048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bldLvl="3" autoUpdateAnimBg="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6754" name="Rectangle 2"/>
          <p:cNvSpPr>
            <a:spLocks noGrp="1" noChangeArrowheads="1"/>
          </p:cNvSpPr>
          <p:nvPr>
            <p:ph type="title"/>
          </p:nvPr>
        </p:nvSpPr>
        <p:spPr>
          <a:xfrm>
            <a:off x="685800" y="714375"/>
            <a:ext cx="7772400" cy="914400"/>
          </a:xfrm>
        </p:spPr>
        <p:txBody>
          <a:bodyPr/>
          <a:lstStyle/>
          <a:p>
            <a:pPr>
              <a:defRPr/>
            </a:pPr>
            <a:r>
              <a:rPr lang="hu-HU" sz="6000" b="1" smtClean="0">
                <a:solidFill>
                  <a:schemeClr val="accent2"/>
                </a:solidFill>
                <a:effectLst>
                  <a:outerShdw blurRad="38100" dist="38100" dir="2700000" algn="tl">
                    <a:srgbClr val="C0C0C0"/>
                  </a:outerShdw>
                </a:effectLst>
                <a:latin typeface="Aldine-721 HU" pitchFamily="18" charset="0"/>
              </a:rPr>
              <a:t>O l y a n,   m i n t…</a:t>
            </a:r>
          </a:p>
        </p:txBody>
      </p:sp>
      <p:sp>
        <p:nvSpPr>
          <p:cNvPr id="586755" name="Rectangle 3"/>
          <p:cNvSpPr>
            <a:spLocks noGrp="1" noChangeArrowheads="1"/>
          </p:cNvSpPr>
          <p:nvPr>
            <p:ph type="body" sz="half" idx="1"/>
          </p:nvPr>
        </p:nvSpPr>
        <p:spPr>
          <a:xfrm>
            <a:off x="376238" y="1768475"/>
            <a:ext cx="4481512" cy="4789488"/>
          </a:xfrm>
        </p:spPr>
        <p:txBody>
          <a:bodyPr/>
          <a:lstStyle/>
          <a:p>
            <a:pPr marL="288925" indent="-288925">
              <a:spcBef>
                <a:spcPct val="0"/>
              </a:spcBef>
              <a:defRPr/>
            </a:pPr>
            <a:r>
              <a:rPr lang="hu-HU" sz="3600" b="1" dirty="0" smtClean="0">
                <a:solidFill>
                  <a:schemeClr val="accent1"/>
                </a:solidFill>
                <a:effectLst>
                  <a:outerShdw blurRad="38100" dist="38100" dir="2700000" algn="tl">
                    <a:srgbClr val="C0C0C0"/>
                  </a:outerShdw>
                </a:effectLst>
                <a:latin typeface="Aldine-721 HU" pitchFamily="18" charset="0"/>
              </a:rPr>
              <a:t>Az ember</a:t>
            </a:r>
            <a:endParaRPr lang="hu-HU" dirty="0" smtClean="0">
              <a:solidFill>
                <a:schemeClr val="accent1"/>
              </a:solidFill>
              <a:effectLst>
                <a:outerShdw blurRad="38100" dist="38100" dir="2700000" algn="tl">
                  <a:srgbClr val="C0C0C0"/>
                </a:outerShdw>
              </a:effectLst>
              <a:latin typeface="Aldine-721 HU" pitchFamily="18" charset="0"/>
            </a:endParaRPr>
          </a:p>
          <a:p>
            <a:pPr marL="762000" lvl="1" indent="-282575">
              <a:spcBef>
                <a:spcPct val="0"/>
              </a:spcBef>
              <a:defRPr/>
            </a:pPr>
            <a:r>
              <a:rPr lang="hu-HU" sz="2400" dirty="0" smtClean="0">
                <a:solidFill>
                  <a:srgbClr val="FF3399"/>
                </a:solidFill>
                <a:effectLst>
                  <a:outerShdw blurRad="38100" dist="38100" dir="2700000" algn="tl">
                    <a:srgbClr val="C0C0C0"/>
                  </a:outerShdw>
                </a:effectLst>
                <a:latin typeface="Aldine-721 HU" pitchFamily="18" charset="0"/>
              </a:rPr>
              <a:t>az ember felépítése</a:t>
            </a:r>
          </a:p>
          <a:p>
            <a:pPr lvl="2" indent="-190500">
              <a:spcBef>
                <a:spcPct val="0"/>
              </a:spcBef>
              <a:defRPr/>
            </a:pPr>
            <a:r>
              <a:rPr lang="hu-HU" sz="2000" b="1" dirty="0" smtClean="0">
                <a:solidFill>
                  <a:schemeClr val="accent2"/>
                </a:solidFill>
                <a:effectLst>
                  <a:outerShdw blurRad="38100" dist="38100" dir="2700000" algn="tl">
                    <a:srgbClr val="C0C0C0"/>
                  </a:outerShdw>
                </a:effectLst>
                <a:latin typeface="Aldine-721 HU" pitchFamily="18" charset="0"/>
              </a:rPr>
              <a:t>test – lélek – szellem – </a:t>
            </a:r>
            <a:br>
              <a:rPr lang="hu-HU" sz="2000" b="1" dirty="0" smtClean="0">
                <a:solidFill>
                  <a:schemeClr val="accent2"/>
                </a:solidFill>
                <a:effectLst>
                  <a:outerShdw blurRad="38100" dist="38100" dir="2700000" algn="tl">
                    <a:srgbClr val="C0C0C0"/>
                  </a:outerShdw>
                </a:effectLst>
                <a:latin typeface="Aldine-721 HU" pitchFamily="18" charset="0"/>
              </a:rPr>
            </a:br>
            <a:r>
              <a:rPr lang="hu-HU" sz="2000" b="1" dirty="0" smtClean="0">
                <a:solidFill>
                  <a:schemeClr val="accent2"/>
                </a:solidFill>
                <a:effectLst>
                  <a:outerShdw blurRad="38100" dist="38100" dir="2700000" algn="tl">
                    <a:srgbClr val="C0C0C0"/>
                  </a:outerShdw>
                </a:effectLst>
                <a:latin typeface="Aldine-721 HU" pitchFamily="18" charset="0"/>
              </a:rPr>
              <a:t>	        – isteni szikra</a:t>
            </a:r>
            <a:r>
              <a:rPr lang="hu-HU" sz="2000" dirty="0" smtClean="0">
                <a:solidFill>
                  <a:schemeClr val="accent2"/>
                </a:solidFill>
                <a:effectLst>
                  <a:outerShdw blurRad="38100" dist="38100" dir="2700000" algn="tl">
                    <a:srgbClr val="C0C0C0"/>
                  </a:outerShdw>
                </a:effectLst>
                <a:latin typeface="Aldine-721 HU" pitchFamily="18" charset="0"/>
              </a:rPr>
              <a:t> </a:t>
            </a:r>
            <a:endParaRPr lang="hu-HU" sz="2000" dirty="0" smtClean="0">
              <a:solidFill>
                <a:srgbClr val="FF3399"/>
              </a:solidFill>
              <a:effectLst>
                <a:outerShdw blurRad="38100" dist="38100" dir="2700000" algn="tl">
                  <a:srgbClr val="C0C0C0"/>
                </a:outerShdw>
              </a:effectLst>
              <a:latin typeface="Aldine-721 HU" pitchFamily="18" charset="0"/>
            </a:endParaRPr>
          </a:p>
          <a:p>
            <a:pPr lvl="2" indent="-190500">
              <a:lnSpc>
                <a:spcPct val="80000"/>
              </a:lnSpc>
              <a:spcBef>
                <a:spcPct val="0"/>
              </a:spcBef>
              <a:defRPr/>
            </a:pPr>
            <a:r>
              <a:rPr lang="hu-HU" sz="2000" dirty="0" smtClean="0">
                <a:effectLst>
                  <a:outerShdw blurRad="38100" dist="38100" dir="2700000" algn="tl">
                    <a:srgbClr val="C0C0C0"/>
                  </a:outerShdw>
                </a:effectLst>
                <a:latin typeface="Aldine-721 HU" pitchFamily="18" charset="0"/>
              </a:rPr>
              <a:t>(kocsi – ló – kocsis – utas) </a:t>
            </a:r>
            <a:endParaRPr lang="hu-HU" sz="2000" dirty="0" smtClean="0">
              <a:solidFill>
                <a:schemeClr val="accent2"/>
              </a:solidFill>
              <a:effectLst>
                <a:outerShdw blurRad="38100" dist="38100" dir="2700000" algn="tl">
                  <a:srgbClr val="C0C0C0"/>
                </a:outerShdw>
              </a:effectLst>
              <a:latin typeface="Aldine-721 HU" pitchFamily="18" charset="0"/>
            </a:endParaRPr>
          </a:p>
          <a:p>
            <a:pPr lvl="2" indent="-190500">
              <a:lnSpc>
                <a:spcPct val="75000"/>
              </a:lnSpc>
              <a:spcBef>
                <a:spcPts val="1200"/>
              </a:spcBef>
              <a:defRPr/>
            </a:pPr>
            <a:r>
              <a:rPr lang="hu-HU" sz="2000" b="1" dirty="0" smtClean="0">
                <a:solidFill>
                  <a:srgbClr val="FF3399"/>
                </a:solidFill>
                <a:effectLst>
                  <a:outerShdw blurRad="38100" dist="38100" dir="2700000" algn="tl">
                    <a:srgbClr val="C0C0C0"/>
                  </a:outerShdw>
                </a:effectLst>
                <a:latin typeface="Aldine-721 HU" pitchFamily="18" charset="0"/>
              </a:rPr>
              <a:t>test</a:t>
            </a:r>
            <a:r>
              <a:rPr lang="hu-HU" sz="2000" dirty="0" smtClean="0">
                <a:solidFill>
                  <a:schemeClr val="accent2"/>
                </a:solidFill>
                <a:effectLst>
                  <a:outerShdw blurRad="38100" dist="38100" dir="2700000" algn="tl">
                    <a:srgbClr val="C0C0C0"/>
                  </a:outerShdw>
                </a:effectLst>
                <a:latin typeface="Aldine-721 HU" pitchFamily="18" charset="0"/>
              </a:rPr>
              <a:t>: sűrű fizikai test</a:t>
            </a:r>
            <a:br>
              <a:rPr lang="hu-HU" sz="2000" dirty="0" smtClean="0">
                <a:solidFill>
                  <a:schemeClr val="accent2"/>
                </a:solidFill>
                <a:effectLst>
                  <a:outerShdw blurRad="38100" dist="38100" dir="2700000" algn="tl">
                    <a:srgbClr val="C0C0C0"/>
                  </a:outerShdw>
                </a:effectLst>
                <a:latin typeface="Aldine-721 HU" pitchFamily="18" charset="0"/>
              </a:rPr>
            </a:br>
            <a:r>
              <a:rPr lang="hu-HU" sz="2000" dirty="0" smtClean="0">
                <a:solidFill>
                  <a:schemeClr val="accent2"/>
                </a:solidFill>
                <a:effectLst>
                  <a:outerShdw blurRad="38100" dist="38100" dir="2700000" algn="tl">
                    <a:srgbClr val="C0C0C0"/>
                  </a:outerShdw>
                </a:effectLst>
                <a:latin typeface="Aldine-721 HU" pitchFamily="18" charset="0"/>
              </a:rPr>
              <a:t>	és az energia-test</a:t>
            </a:r>
            <a:br>
              <a:rPr lang="hu-HU" sz="2000" dirty="0" smtClean="0">
                <a:solidFill>
                  <a:schemeClr val="accent2"/>
                </a:solidFill>
                <a:effectLst>
                  <a:outerShdw blurRad="38100" dist="38100" dir="2700000" algn="tl">
                    <a:srgbClr val="C0C0C0"/>
                  </a:outerShdw>
                </a:effectLst>
                <a:latin typeface="Aldine-721 HU" pitchFamily="18" charset="0"/>
              </a:rPr>
            </a:br>
            <a:r>
              <a:rPr lang="hu-HU" sz="2000" dirty="0" smtClean="0">
                <a:solidFill>
                  <a:schemeClr val="accent2"/>
                </a:solidFill>
                <a:effectLst>
                  <a:outerShdw blurRad="38100" dist="38100" dir="2700000" algn="tl">
                    <a:srgbClr val="C0C0C0"/>
                  </a:outerShdw>
                </a:effectLst>
                <a:latin typeface="Aldine-721 HU" pitchFamily="18" charset="0"/>
              </a:rPr>
              <a:t>        a cselekvés eszköze</a:t>
            </a:r>
          </a:p>
          <a:p>
            <a:pPr lvl="2" indent="-190500">
              <a:lnSpc>
                <a:spcPct val="80000"/>
              </a:lnSpc>
              <a:defRPr/>
            </a:pPr>
            <a:r>
              <a:rPr lang="hu-HU" sz="2000" b="1" dirty="0" smtClean="0">
                <a:solidFill>
                  <a:srgbClr val="FF3399"/>
                </a:solidFill>
                <a:effectLst>
                  <a:outerShdw blurRad="38100" dist="38100" dir="2700000" algn="tl">
                    <a:srgbClr val="C0C0C0"/>
                  </a:outerShdw>
                </a:effectLst>
                <a:latin typeface="Aldine-721 HU" pitchFamily="18" charset="0"/>
              </a:rPr>
              <a:t>lélek</a:t>
            </a:r>
            <a:r>
              <a:rPr lang="hu-HU" sz="2000" dirty="0" smtClean="0">
                <a:solidFill>
                  <a:schemeClr val="accent2"/>
                </a:solidFill>
                <a:effectLst>
                  <a:outerShdw blurRad="38100" dist="38100" dir="2700000" algn="tl">
                    <a:srgbClr val="C0C0C0"/>
                  </a:outerShdw>
                </a:effectLst>
                <a:latin typeface="Aldine-721 HU" pitchFamily="18" charset="0"/>
              </a:rPr>
              <a:t>: </a:t>
            </a:r>
            <a:r>
              <a:rPr lang="hu-HU" sz="2000" dirty="0" err="1" smtClean="0">
                <a:solidFill>
                  <a:schemeClr val="accent2"/>
                </a:solidFill>
                <a:effectLst>
                  <a:outerShdw blurRad="38100" dist="38100" dir="2700000" algn="tl">
                    <a:srgbClr val="C0C0C0"/>
                  </a:outerShdw>
                </a:effectLst>
                <a:latin typeface="Aldine-721 HU" pitchFamily="18" charset="0"/>
              </a:rPr>
              <a:t>asztro-mentális</a:t>
            </a:r>
            <a:r>
              <a:rPr lang="hu-HU" sz="2000" dirty="0" smtClean="0">
                <a:solidFill>
                  <a:schemeClr val="accent2"/>
                </a:solidFill>
                <a:effectLst>
                  <a:outerShdw blurRad="38100" dist="38100" dir="2700000" algn="tl">
                    <a:srgbClr val="C0C0C0"/>
                  </a:outerShdw>
                </a:effectLst>
                <a:latin typeface="Aldine-721 HU" pitchFamily="18" charset="0"/>
              </a:rPr>
              <a:t> test</a:t>
            </a:r>
            <a:br>
              <a:rPr lang="hu-HU" sz="2000" dirty="0" smtClean="0">
                <a:solidFill>
                  <a:schemeClr val="accent2"/>
                </a:solidFill>
                <a:effectLst>
                  <a:outerShdw blurRad="38100" dist="38100" dir="2700000" algn="tl">
                    <a:srgbClr val="C0C0C0"/>
                  </a:outerShdw>
                </a:effectLst>
                <a:latin typeface="Aldine-721 HU" pitchFamily="18" charset="0"/>
              </a:rPr>
            </a:br>
            <a:r>
              <a:rPr lang="hu-HU" sz="2000" dirty="0" smtClean="0">
                <a:solidFill>
                  <a:schemeClr val="accent2"/>
                </a:solidFill>
                <a:effectLst>
                  <a:outerShdw blurRad="38100" dist="38100" dir="2700000" algn="tl">
                    <a:srgbClr val="C0C0C0"/>
                  </a:outerShdw>
                </a:effectLst>
                <a:latin typeface="Aldine-721 HU" pitchFamily="18" charset="0"/>
              </a:rPr>
              <a:t>        az érzelmek és </a:t>
            </a:r>
            <a:br>
              <a:rPr lang="hu-HU" sz="2000" dirty="0" smtClean="0">
                <a:solidFill>
                  <a:schemeClr val="accent2"/>
                </a:solidFill>
                <a:effectLst>
                  <a:outerShdw blurRad="38100" dist="38100" dir="2700000" algn="tl">
                    <a:srgbClr val="C0C0C0"/>
                  </a:outerShdw>
                </a:effectLst>
                <a:latin typeface="Aldine-721 HU" pitchFamily="18" charset="0"/>
              </a:rPr>
            </a:br>
            <a:r>
              <a:rPr lang="hu-HU" sz="2000" dirty="0" smtClean="0">
                <a:solidFill>
                  <a:schemeClr val="accent2"/>
                </a:solidFill>
                <a:effectLst>
                  <a:outerShdw blurRad="38100" dist="38100" dir="2700000" algn="tl">
                    <a:srgbClr val="C0C0C0"/>
                  </a:outerShdw>
                </a:effectLst>
                <a:latin typeface="Aldine-721 HU" pitchFamily="18" charset="0"/>
              </a:rPr>
              <a:t>	gondolatok eszköze</a:t>
            </a:r>
          </a:p>
          <a:p>
            <a:pPr lvl="2" indent="-190500">
              <a:lnSpc>
                <a:spcPct val="80000"/>
              </a:lnSpc>
              <a:defRPr/>
            </a:pPr>
            <a:r>
              <a:rPr lang="hu-HU" sz="2000" b="1" dirty="0" smtClean="0">
                <a:solidFill>
                  <a:srgbClr val="FF3399"/>
                </a:solidFill>
                <a:effectLst>
                  <a:outerShdw blurRad="38100" dist="38100" dir="2700000" algn="tl">
                    <a:srgbClr val="C0C0C0"/>
                  </a:outerShdw>
                </a:effectLst>
                <a:latin typeface="Aldine-721 HU" pitchFamily="18" charset="0"/>
              </a:rPr>
              <a:t>szellem</a:t>
            </a:r>
            <a:r>
              <a:rPr lang="hu-HU" sz="2000" dirty="0" smtClean="0">
                <a:solidFill>
                  <a:schemeClr val="accent2"/>
                </a:solidFill>
                <a:effectLst>
                  <a:outerShdw blurRad="38100" dist="38100" dir="2700000" algn="tl">
                    <a:srgbClr val="C0C0C0"/>
                  </a:outerShdw>
                </a:effectLst>
                <a:latin typeface="Aldine-721 HU" pitchFamily="18" charset="0"/>
              </a:rPr>
              <a:t>: kauzális test</a:t>
            </a:r>
            <a:br>
              <a:rPr lang="hu-HU" sz="2000" dirty="0" smtClean="0">
                <a:solidFill>
                  <a:schemeClr val="accent2"/>
                </a:solidFill>
                <a:effectLst>
                  <a:outerShdw blurRad="38100" dist="38100" dir="2700000" algn="tl">
                    <a:srgbClr val="C0C0C0"/>
                  </a:outerShdw>
                </a:effectLst>
                <a:latin typeface="Aldine-721 HU" pitchFamily="18" charset="0"/>
              </a:rPr>
            </a:br>
            <a:r>
              <a:rPr lang="hu-HU" sz="2000" dirty="0" smtClean="0">
                <a:solidFill>
                  <a:schemeClr val="accent2"/>
                </a:solidFill>
                <a:effectLst>
                  <a:outerShdw blurRad="38100" dist="38100" dir="2700000" algn="tl">
                    <a:srgbClr val="C0C0C0"/>
                  </a:outerShdw>
                </a:effectLst>
                <a:latin typeface="Aldine-721 HU" pitchFamily="18" charset="0"/>
              </a:rPr>
              <a:t>     a viszonylag halhatatlan,</a:t>
            </a:r>
            <a:br>
              <a:rPr lang="hu-HU" sz="2000" dirty="0" smtClean="0">
                <a:solidFill>
                  <a:schemeClr val="accent2"/>
                </a:solidFill>
                <a:effectLst>
                  <a:outerShdw blurRad="38100" dist="38100" dir="2700000" algn="tl">
                    <a:srgbClr val="C0C0C0"/>
                  </a:outerShdw>
                </a:effectLst>
                <a:latin typeface="Aldine-721 HU" pitchFamily="18" charset="0"/>
              </a:rPr>
            </a:br>
            <a:r>
              <a:rPr lang="hu-HU" sz="2000" dirty="0" smtClean="0">
                <a:solidFill>
                  <a:schemeClr val="accent2"/>
                </a:solidFill>
                <a:effectLst>
                  <a:outerShdw blurRad="38100" dist="38100" dir="2700000" algn="tl">
                    <a:srgbClr val="C0C0C0"/>
                  </a:outerShdw>
                </a:effectLst>
                <a:latin typeface="Aldine-721 HU" pitchFamily="18" charset="0"/>
              </a:rPr>
              <a:t>	a szellemi ember</a:t>
            </a:r>
          </a:p>
          <a:p>
            <a:pPr lvl="2" indent="-190500">
              <a:lnSpc>
                <a:spcPct val="80000"/>
              </a:lnSpc>
              <a:defRPr/>
            </a:pPr>
            <a:r>
              <a:rPr lang="hu-HU" sz="2000" b="1" dirty="0" smtClean="0">
                <a:solidFill>
                  <a:srgbClr val="FF3399"/>
                </a:solidFill>
                <a:effectLst>
                  <a:outerShdw blurRad="38100" dist="38100" dir="2700000" algn="tl">
                    <a:srgbClr val="C0C0C0"/>
                  </a:outerShdw>
                </a:effectLst>
                <a:latin typeface="Aldine-721 HU" pitchFamily="18" charset="0"/>
              </a:rPr>
              <a:t>isteni szikra</a:t>
            </a:r>
            <a:r>
              <a:rPr lang="hu-HU" sz="2000" dirty="0" smtClean="0">
                <a:solidFill>
                  <a:schemeClr val="accent2"/>
                </a:solidFill>
                <a:effectLst>
                  <a:outerShdw blurRad="38100" dist="38100" dir="2700000" algn="tl">
                    <a:srgbClr val="C0C0C0"/>
                  </a:outerShdw>
                </a:effectLst>
                <a:latin typeface="Aldine-721 HU" pitchFamily="18" charset="0"/>
              </a:rPr>
              <a:t> (</a:t>
            </a:r>
            <a:r>
              <a:rPr lang="hu-HU" sz="2000" dirty="0" err="1" smtClean="0">
                <a:solidFill>
                  <a:schemeClr val="accent2"/>
                </a:solidFill>
                <a:effectLst>
                  <a:outerShdw blurRad="38100" dist="38100" dir="2700000" algn="tl">
                    <a:srgbClr val="C0C0C0"/>
                  </a:outerShdw>
                </a:effectLst>
                <a:latin typeface="Aldine-721 HU" pitchFamily="18" charset="0"/>
              </a:rPr>
              <a:t>monád</a:t>
            </a:r>
            <a:r>
              <a:rPr lang="hu-HU" sz="2000" dirty="0" smtClean="0">
                <a:solidFill>
                  <a:schemeClr val="accent2"/>
                </a:solidFill>
                <a:effectLst>
                  <a:outerShdw blurRad="38100" dist="38100" dir="2700000" algn="tl">
                    <a:srgbClr val="C0C0C0"/>
                  </a:outerShdw>
                </a:effectLst>
                <a:latin typeface="Aldine-721 HU" pitchFamily="18" charset="0"/>
              </a:rPr>
              <a:t>)</a:t>
            </a:r>
          </a:p>
          <a:p>
            <a:pPr lvl="2" indent="-190500">
              <a:spcBef>
                <a:spcPct val="0"/>
              </a:spcBef>
              <a:defRPr/>
            </a:pPr>
            <a:endParaRPr lang="hu-HU" sz="2000" dirty="0" smtClean="0">
              <a:solidFill>
                <a:schemeClr val="accent2"/>
              </a:solidFill>
              <a:effectLst>
                <a:outerShdw blurRad="38100" dist="38100" dir="2700000" algn="tl">
                  <a:srgbClr val="C0C0C0"/>
                </a:outerShdw>
              </a:effectLst>
              <a:latin typeface="Aldine-721 HU" pitchFamily="18" charset="0"/>
            </a:endParaRPr>
          </a:p>
          <a:p>
            <a:pPr lvl="2" indent="-190500">
              <a:spcBef>
                <a:spcPct val="0"/>
              </a:spcBef>
              <a:defRPr/>
            </a:pPr>
            <a:endParaRPr lang="hu-HU" sz="2000" dirty="0" smtClean="0">
              <a:solidFill>
                <a:schemeClr val="accent2"/>
              </a:solidFill>
              <a:effectLst>
                <a:outerShdw blurRad="38100" dist="38100" dir="2700000" algn="tl">
                  <a:srgbClr val="C0C0C0"/>
                </a:outerShdw>
              </a:effectLst>
            </a:endParaRPr>
          </a:p>
        </p:txBody>
      </p:sp>
      <p:graphicFrame>
        <p:nvGraphicFramePr>
          <p:cNvPr id="586756" name="Object 4"/>
          <p:cNvGraphicFramePr>
            <a:graphicFrameLocks noGrp="1" noChangeAspect="1"/>
          </p:cNvGraphicFramePr>
          <p:nvPr>
            <p:ph type="clipArt" sz="half" idx="2"/>
          </p:nvPr>
        </p:nvGraphicFramePr>
        <p:xfrm>
          <a:off x="4800600" y="2209800"/>
          <a:ext cx="3733800" cy="2286000"/>
        </p:xfrm>
        <a:graphic>
          <a:graphicData uri="http://schemas.openxmlformats.org/presentationml/2006/ole">
            <mc:AlternateContent xmlns:mc="http://schemas.openxmlformats.org/markup-compatibility/2006">
              <mc:Choice xmlns:v="urn:schemas-microsoft-com:vml" Requires="v">
                <p:oleObj spid="_x0000_s3083" name="Klip" r:id="rId4" imgW="4761905" imgH="4761905" progId="MS_ClipArt_Gallery.2">
                  <p:embed/>
                </p:oleObj>
              </mc:Choice>
              <mc:Fallback>
                <p:oleObj name="Klip" r:id="rId4" imgW="4761905" imgH="4761905" progId="MS_ClipArt_Gallery.2">
                  <p:embed/>
                  <p:pic>
                    <p:nvPicPr>
                      <p:cNvPr id="0" name=""/>
                      <p:cNvPicPr>
                        <a:picLocks noChangeAspect="1" noChangeArrowheads="1"/>
                      </p:cNvPicPr>
                      <p:nvPr/>
                    </p:nvPicPr>
                    <p:blipFill>
                      <a:blip r:embed="rId5">
                        <a:lum bright="12000" contrast="6000"/>
                        <a:extLst>
                          <a:ext uri="{28A0092B-C50C-407E-A947-70E740481C1C}">
                            <a14:useLocalDpi xmlns:a14="http://schemas.microsoft.com/office/drawing/2010/main" val="0"/>
                          </a:ext>
                        </a:extLst>
                      </a:blip>
                      <a:srcRect/>
                      <a:stretch>
                        <a:fillRect/>
                      </a:stretch>
                    </p:blipFill>
                    <p:spPr bwMode="auto">
                      <a:xfrm>
                        <a:off x="4800600" y="2209800"/>
                        <a:ext cx="3733800"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cSld>
  <p:clrMapOvr>
    <a:masterClrMapping/>
  </p:clrMapOvr>
  <p:transition spd="slow">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586754"/>
                                        </p:tgtEl>
                                        <p:attrNameLst>
                                          <p:attrName>style.visibility</p:attrName>
                                        </p:attrNameLst>
                                      </p:cBhvr>
                                      <p:to>
                                        <p:strVal val="visible"/>
                                      </p:to>
                                    </p:set>
                                    <p:animEffect transition="in" filter="box(out)">
                                      <p:cBhvr>
                                        <p:cTn id="7" dur="500"/>
                                        <p:tgtEl>
                                          <p:spTgt spid="586754"/>
                                        </p:tgtEl>
                                      </p:cBhvr>
                                    </p:animEffect>
                                  </p:childTnLst>
                                </p:cTn>
                              </p:par>
                            </p:childTnLst>
                          </p:cTn>
                        </p:par>
                        <p:par>
                          <p:cTn id="8" fill="hold" nodeType="afterGroup">
                            <p:stCondLst>
                              <p:cond delay="500"/>
                            </p:stCondLst>
                            <p:childTnLst>
                              <p:par>
                                <p:cTn id="9" presetID="4" presetClass="entr" presetSubtype="32" fill="hold" nodeType="afterEffect">
                                  <p:stCondLst>
                                    <p:cond delay="0"/>
                                  </p:stCondLst>
                                  <p:childTnLst>
                                    <p:set>
                                      <p:cBhvr>
                                        <p:cTn id="10" dur="1" fill="hold">
                                          <p:stCondLst>
                                            <p:cond delay="0"/>
                                          </p:stCondLst>
                                        </p:cTn>
                                        <p:tgtEl>
                                          <p:spTgt spid="586756"/>
                                        </p:tgtEl>
                                        <p:attrNameLst>
                                          <p:attrName>style.visibility</p:attrName>
                                        </p:attrNameLst>
                                      </p:cBhvr>
                                      <p:to>
                                        <p:strVal val="visible"/>
                                      </p:to>
                                    </p:set>
                                    <p:animEffect transition="in" filter="box(out)">
                                      <p:cBhvr>
                                        <p:cTn id="11" dur="500"/>
                                        <p:tgtEl>
                                          <p:spTgt spid="586756"/>
                                        </p:tgtEl>
                                      </p:cBhvr>
                                    </p:animEffect>
                                  </p:childTnLst>
                                </p:cTn>
                              </p:par>
                            </p:childTnLst>
                          </p:cTn>
                        </p:par>
                        <p:par>
                          <p:cTn id="12" fill="hold" nodeType="withGroup">
                            <p:stCondLst>
                              <p:cond delay="1000"/>
                            </p:stCondLst>
                            <p:childTnLst>
                              <p:par>
                                <p:cTn id="13" presetID="4" presetClass="entr" presetSubtype="32" fill="hold" grpId="0" nodeType="afterEffect">
                                  <p:stCondLst>
                                    <p:cond delay="0"/>
                                  </p:stCondLst>
                                  <p:childTnLst>
                                    <p:set>
                                      <p:cBhvr>
                                        <p:cTn id="14" dur="1" fill="hold">
                                          <p:stCondLst>
                                            <p:cond delay="0"/>
                                          </p:stCondLst>
                                        </p:cTn>
                                        <p:tgtEl>
                                          <p:spTgt spid="586755">
                                            <p:txEl>
                                              <p:pRg st="0" end="0"/>
                                            </p:txEl>
                                          </p:spTgt>
                                        </p:tgtEl>
                                        <p:attrNameLst>
                                          <p:attrName>style.visibility</p:attrName>
                                        </p:attrNameLst>
                                      </p:cBhvr>
                                      <p:to>
                                        <p:strVal val="visible"/>
                                      </p:to>
                                    </p:set>
                                    <p:animEffect transition="in" filter="box(out)">
                                      <p:cBhvr>
                                        <p:cTn id="15" dur="500"/>
                                        <p:tgtEl>
                                          <p:spTgt spid="586755">
                                            <p:txEl>
                                              <p:pRg st="0" end="0"/>
                                            </p:txEl>
                                          </p:spTgt>
                                        </p:tgtEl>
                                      </p:cBhvr>
                                    </p:animEffect>
                                  </p:childTnLst>
                                </p:cTn>
                              </p:par>
                            </p:childTnLst>
                          </p:cTn>
                        </p:par>
                        <p:par>
                          <p:cTn id="16" fill="hold" nodeType="afterGroup">
                            <p:stCondLst>
                              <p:cond delay="1500"/>
                            </p:stCondLst>
                            <p:childTnLst>
                              <p:par>
                                <p:cTn id="17" presetID="4" presetClass="entr" presetSubtype="32" fill="hold" grpId="0" nodeType="afterEffect">
                                  <p:stCondLst>
                                    <p:cond delay="0"/>
                                  </p:stCondLst>
                                  <p:childTnLst>
                                    <p:set>
                                      <p:cBhvr>
                                        <p:cTn id="18" dur="1" fill="hold">
                                          <p:stCondLst>
                                            <p:cond delay="0"/>
                                          </p:stCondLst>
                                        </p:cTn>
                                        <p:tgtEl>
                                          <p:spTgt spid="586755">
                                            <p:txEl>
                                              <p:pRg st="1" end="1"/>
                                            </p:txEl>
                                          </p:spTgt>
                                        </p:tgtEl>
                                        <p:attrNameLst>
                                          <p:attrName>style.visibility</p:attrName>
                                        </p:attrNameLst>
                                      </p:cBhvr>
                                      <p:to>
                                        <p:strVal val="visible"/>
                                      </p:to>
                                    </p:set>
                                    <p:animEffect transition="in" filter="box(out)">
                                      <p:cBhvr>
                                        <p:cTn id="19" dur="500"/>
                                        <p:tgtEl>
                                          <p:spTgt spid="586755">
                                            <p:txEl>
                                              <p:pRg st="1" end="1"/>
                                            </p:txEl>
                                          </p:spTgt>
                                        </p:tgtEl>
                                      </p:cBhvr>
                                    </p:animEffect>
                                  </p:childTnLst>
                                </p:cTn>
                              </p:par>
                            </p:childTnLst>
                          </p:cTn>
                        </p:par>
                        <p:par>
                          <p:cTn id="20" fill="hold" nodeType="afterGroup">
                            <p:stCondLst>
                              <p:cond delay="2000"/>
                            </p:stCondLst>
                            <p:childTnLst>
                              <p:par>
                                <p:cTn id="21" presetID="4" presetClass="entr" presetSubtype="32" fill="hold" grpId="0" nodeType="afterEffect">
                                  <p:stCondLst>
                                    <p:cond delay="0"/>
                                  </p:stCondLst>
                                  <p:childTnLst>
                                    <p:set>
                                      <p:cBhvr>
                                        <p:cTn id="22" dur="1" fill="hold">
                                          <p:stCondLst>
                                            <p:cond delay="0"/>
                                          </p:stCondLst>
                                        </p:cTn>
                                        <p:tgtEl>
                                          <p:spTgt spid="586755">
                                            <p:txEl>
                                              <p:pRg st="2" end="2"/>
                                            </p:txEl>
                                          </p:spTgt>
                                        </p:tgtEl>
                                        <p:attrNameLst>
                                          <p:attrName>style.visibility</p:attrName>
                                        </p:attrNameLst>
                                      </p:cBhvr>
                                      <p:to>
                                        <p:strVal val="visible"/>
                                      </p:to>
                                    </p:set>
                                    <p:animEffect transition="in" filter="box(out)">
                                      <p:cBhvr>
                                        <p:cTn id="23" dur="500"/>
                                        <p:tgtEl>
                                          <p:spTgt spid="586755">
                                            <p:txEl>
                                              <p:pRg st="2" end="2"/>
                                            </p:txEl>
                                          </p:spTgt>
                                        </p:tgtEl>
                                      </p:cBhvr>
                                    </p:animEffect>
                                  </p:childTnLst>
                                </p:cTn>
                              </p:par>
                            </p:childTnLst>
                          </p:cTn>
                        </p:par>
                        <p:par>
                          <p:cTn id="24" fill="hold" nodeType="afterGroup">
                            <p:stCondLst>
                              <p:cond delay="2500"/>
                            </p:stCondLst>
                            <p:childTnLst>
                              <p:par>
                                <p:cTn id="25" presetID="4" presetClass="entr" presetSubtype="32" fill="hold" grpId="0" nodeType="afterEffect">
                                  <p:stCondLst>
                                    <p:cond delay="0"/>
                                  </p:stCondLst>
                                  <p:childTnLst>
                                    <p:set>
                                      <p:cBhvr>
                                        <p:cTn id="26" dur="1" fill="hold">
                                          <p:stCondLst>
                                            <p:cond delay="0"/>
                                          </p:stCondLst>
                                        </p:cTn>
                                        <p:tgtEl>
                                          <p:spTgt spid="586755">
                                            <p:txEl>
                                              <p:pRg st="3" end="3"/>
                                            </p:txEl>
                                          </p:spTgt>
                                        </p:tgtEl>
                                        <p:attrNameLst>
                                          <p:attrName>style.visibility</p:attrName>
                                        </p:attrNameLst>
                                      </p:cBhvr>
                                      <p:to>
                                        <p:strVal val="visible"/>
                                      </p:to>
                                    </p:set>
                                    <p:animEffect transition="in" filter="box(out)">
                                      <p:cBhvr>
                                        <p:cTn id="27" dur="500"/>
                                        <p:tgtEl>
                                          <p:spTgt spid="586755">
                                            <p:txEl>
                                              <p:pRg st="3" end="3"/>
                                            </p:txEl>
                                          </p:spTgt>
                                        </p:tgtEl>
                                      </p:cBhvr>
                                    </p:animEffect>
                                  </p:childTnLst>
                                </p:cTn>
                              </p:par>
                            </p:childTnLst>
                          </p:cTn>
                        </p:par>
                        <p:par>
                          <p:cTn id="28" fill="hold" nodeType="withGroup">
                            <p:stCondLst>
                              <p:cond delay="3000"/>
                            </p:stCondLst>
                            <p:childTnLst>
                              <p:par>
                                <p:cTn id="29" presetID="4" presetClass="entr" presetSubtype="32" fill="hold" grpId="0" nodeType="afterEffect">
                                  <p:stCondLst>
                                    <p:cond delay="500"/>
                                  </p:stCondLst>
                                  <p:childTnLst>
                                    <p:set>
                                      <p:cBhvr>
                                        <p:cTn id="30" dur="1" fill="hold">
                                          <p:stCondLst>
                                            <p:cond delay="0"/>
                                          </p:stCondLst>
                                        </p:cTn>
                                        <p:tgtEl>
                                          <p:spTgt spid="586755">
                                            <p:txEl>
                                              <p:pRg st="4" end="4"/>
                                            </p:txEl>
                                          </p:spTgt>
                                        </p:tgtEl>
                                        <p:attrNameLst>
                                          <p:attrName>style.visibility</p:attrName>
                                        </p:attrNameLst>
                                      </p:cBhvr>
                                      <p:to>
                                        <p:strVal val="visible"/>
                                      </p:to>
                                    </p:set>
                                    <p:animEffect transition="in" filter="box(out)">
                                      <p:cBhvr>
                                        <p:cTn id="31" dur="500"/>
                                        <p:tgtEl>
                                          <p:spTgt spid="586755">
                                            <p:txEl>
                                              <p:pRg st="4" end="4"/>
                                            </p:txEl>
                                          </p:spTgt>
                                        </p:tgtEl>
                                      </p:cBhvr>
                                    </p:animEffect>
                                  </p:childTnLst>
                                </p:cTn>
                              </p:par>
                            </p:childTnLst>
                          </p:cTn>
                        </p:par>
                        <p:par>
                          <p:cTn id="32" fill="hold" nodeType="afterGroup">
                            <p:stCondLst>
                              <p:cond delay="4000"/>
                            </p:stCondLst>
                            <p:childTnLst>
                              <p:par>
                                <p:cTn id="33" presetID="4" presetClass="entr" presetSubtype="32" fill="hold" grpId="0" nodeType="afterEffect">
                                  <p:stCondLst>
                                    <p:cond delay="500"/>
                                  </p:stCondLst>
                                  <p:childTnLst>
                                    <p:set>
                                      <p:cBhvr>
                                        <p:cTn id="34" dur="1" fill="hold">
                                          <p:stCondLst>
                                            <p:cond delay="0"/>
                                          </p:stCondLst>
                                        </p:cTn>
                                        <p:tgtEl>
                                          <p:spTgt spid="586755">
                                            <p:txEl>
                                              <p:pRg st="5" end="5"/>
                                            </p:txEl>
                                          </p:spTgt>
                                        </p:tgtEl>
                                        <p:attrNameLst>
                                          <p:attrName>style.visibility</p:attrName>
                                        </p:attrNameLst>
                                      </p:cBhvr>
                                      <p:to>
                                        <p:strVal val="visible"/>
                                      </p:to>
                                    </p:set>
                                    <p:animEffect transition="in" filter="box(out)">
                                      <p:cBhvr>
                                        <p:cTn id="35" dur="500"/>
                                        <p:tgtEl>
                                          <p:spTgt spid="586755">
                                            <p:txEl>
                                              <p:pRg st="5" end="5"/>
                                            </p:txEl>
                                          </p:spTgt>
                                        </p:tgtEl>
                                      </p:cBhvr>
                                    </p:animEffect>
                                  </p:childTnLst>
                                </p:cTn>
                              </p:par>
                            </p:childTnLst>
                          </p:cTn>
                        </p:par>
                        <p:par>
                          <p:cTn id="36" fill="hold" nodeType="afterGroup">
                            <p:stCondLst>
                              <p:cond delay="5000"/>
                            </p:stCondLst>
                            <p:childTnLst>
                              <p:par>
                                <p:cTn id="37" presetID="4" presetClass="entr" presetSubtype="32" fill="hold" grpId="0" nodeType="afterEffect">
                                  <p:stCondLst>
                                    <p:cond delay="500"/>
                                  </p:stCondLst>
                                  <p:childTnLst>
                                    <p:set>
                                      <p:cBhvr>
                                        <p:cTn id="38" dur="1" fill="hold">
                                          <p:stCondLst>
                                            <p:cond delay="0"/>
                                          </p:stCondLst>
                                        </p:cTn>
                                        <p:tgtEl>
                                          <p:spTgt spid="586755">
                                            <p:txEl>
                                              <p:pRg st="6" end="6"/>
                                            </p:txEl>
                                          </p:spTgt>
                                        </p:tgtEl>
                                        <p:attrNameLst>
                                          <p:attrName>style.visibility</p:attrName>
                                        </p:attrNameLst>
                                      </p:cBhvr>
                                      <p:to>
                                        <p:strVal val="visible"/>
                                      </p:to>
                                    </p:set>
                                    <p:animEffect transition="in" filter="box(out)">
                                      <p:cBhvr>
                                        <p:cTn id="39" dur="500"/>
                                        <p:tgtEl>
                                          <p:spTgt spid="586755">
                                            <p:txEl>
                                              <p:pRg st="6" end="6"/>
                                            </p:txEl>
                                          </p:spTgt>
                                        </p:tgtEl>
                                      </p:cBhvr>
                                    </p:animEffect>
                                  </p:childTnLst>
                                </p:cTn>
                              </p:par>
                            </p:childTnLst>
                          </p:cTn>
                        </p:par>
                        <p:par>
                          <p:cTn id="40" fill="hold" nodeType="afterGroup">
                            <p:stCondLst>
                              <p:cond delay="6000"/>
                            </p:stCondLst>
                            <p:childTnLst>
                              <p:par>
                                <p:cTn id="41" presetID="4" presetClass="entr" presetSubtype="32" fill="hold" grpId="0" nodeType="afterEffect">
                                  <p:stCondLst>
                                    <p:cond delay="500"/>
                                  </p:stCondLst>
                                  <p:childTnLst>
                                    <p:set>
                                      <p:cBhvr>
                                        <p:cTn id="42" dur="1" fill="hold">
                                          <p:stCondLst>
                                            <p:cond delay="0"/>
                                          </p:stCondLst>
                                        </p:cTn>
                                        <p:tgtEl>
                                          <p:spTgt spid="586755">
                                            <p:txEl>
                                              <p:pRg st="7" end="7"/>
                                            </p:txEl>
                                          </p:spTgt>
                                        </p:tgtEl>
                                        <p:attrNameLst>
                                          <p:attrName>style.visibility</p:attrName>
                                        </p:attrNameLst>
                                      </p:cBhvr>
                                      <p:to>
                                        <p:strVal val="visible"/>
                                      </p:to>
                                    </p:set>
                                    <p:animEffect transition="in" filter="box(out)">
                                      <p:cBhvr>
                                        <p:cTn id="43" dur="500"/>
                                        <p:tgtEl>
                                          <p:spTgt spid="58675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6754" grpId="0" autoUpdateAnimBg="0"/>
      <p:bldP spid="586755" grpId="0" uiExpand="1" build="p" bldLvl="3"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bg>
      <p:bgPr>
        <a:gradFill>
          <a:gsLst>
            <a:gs pos="0">
              <a:srgbClr val="000000"/>
            </a:gs>
            <a:gs pos="39999">
              <a:srgbClr val="0A128C"/>
            </a:gs>
            <a:gs pos="70000">
              <a:srgbClr val="181CC7"/>
            </a:gs>
            <a:gs pos="88000">
              <a:srgbClr val="7005D4"/>
            </a:gs>
            <a:gs pos="100000">
              <a:srgbClr val="8C3D91"/>
            </a:gs>
          </a:gsLst>
          <a:lin ang="16200000" scaled="0"/>
        </a:gradFill>
        <a:effectLst/>
      </p:bgPr>
    </p:bg>
    <p:spTree>
      <p:nvGrpSpPr>
        <p:cNvPr id="1" name=""/>
        <p:cNvGrpSpPr/>
        <p:nvPr/>
      </p:nvGrpSpPr>
      <p:grpSpPr>
        <a:xfrm>
          <a:off x="0" y="0"/>
          <a:ext cx="0" cy="0"/>
          <a:chOff x="0" y="0"/>
          <a:chExt cx="0" cy="0"/>
        </a:xfrm>
      </p:grpSpPr>
      <p:sp>
        <p:nvSpPr>
          <p:cNvPr id="545794" name="Oval 2"/>
          <p:cNvSpPr>
            <a:spLocks noChangeArrowheads="1"/>
          </p:cNvSpPr>
          <p:nvPr/>
        </p:nvSpPr>
        <p:spPr bwMode="auto">
          <a:xfrm>
            <a:off x="6381750" y="2876550"/>
            <a:ext cx="1828800" cy="3657600"/>
          </a:xfrm>
          <a:prstGeom prst="ellipse">
            <a:avLst/>
          </a:prstGeom>
          <a:blipFill dpi="0" rotWithShape="0">
            <a:blip r:embed="rId3"/>
            <a:srcRect/>
            <a:tile tx="0" ty="0" sx="100000" sy="100000" flip="none" algn="tl"/>
          </a:blipFill>
          <a:ln w="76200" cmpd="tri">
            <a:solidFill>
              <a:schemeClr va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hu-HU" altLang="hu-HU"/>
          </a:p>
        </p:txBody>
      </p:sp>
      <p:sp>
        <p:nvSpPr>
          <p:cNvPr id="545795" name="Oval 3"/>
          <p:cNvSpPr>
            <a:spLocks noChangeArrowheads="1"/>
          </p:cNvSpPr>
          <p:nvPr/>
        </p:nvSpPr>
        <p:spPr bwMode="auto">
          <a:xfrm>
            <a:off x="6565900" y="3416300"/>
            <a:ext cx="1447800" cy="2717800"/>
          </a:xfrm>
          <a:prstGeom prst="ellipse">
            <a:avLst/>
          </a:prstGeom>
          <a:gradFill rotWithShape="0">
            <a:gsLst>
              <a:gs pos="0">
                <a:srgbClr val="99FF33"/>
              </a:gs>
              <a:gs pos="100000">
                <a:srgbClr val="FFFF00"/>
              </a:gs>
            </a:gsLst>
            <a:lin ang="5400000" scaled="1"/>
          </a:gradFill>
          <a:ln w="76200" cmpd="tri">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hu-HU" altLang="hu-HU"/>
          </a:p>
        </p:txBody>
      </p:sp>
      <p:sp>
        <p:nvSpPr>
          <p:cNvPr id="545796" name="Line 4"/>
          <p:cNvSpPr>
            <a:spLocks noChangeShapeType="1"/>
          </p:cNvSpPr>
          <p:nvPr/>
        </p:nvSpPr>
        <p:spPr bwMode="auto">
          <a:xfrm>
            <a:off x="1447800" y="1295400"/>
            <a:ext cx="6096000" cy="3429000"/>
          </a:xfrm>
          <a:prstGeom prst="line">
            <a:avLst/>
          </a:prstGeom>
          <a:noFill/>
          <a:ln w="38100" cmpd="dbl">
            <a:solidFill>
              <a:srgbClr val="66FF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545797" name="AutoShape 5"/>
          <p:cNvSpPr>
            <a:spLocks noChangeArrowheads="1"/>
          </p:cNvSpPr>
          <p:nvPr/>
        </p:nvSpPr>
        <p:spPr bwMode="auto">
          <a:xfrm>
            <a:off x="6400800" y="3962400"/>
            <a:ext cx="360363" cy="381000"/>
          </a:xfrm>
          <a:prstGeom prst="star16">
            <a:avLst>
              <a:gd name="adj" fmla="val 20255"/>
            </a:avLst>
          </a:prstGeom>
          <a:solidFill>
            <a:srgbClr val="FFFF00"/>
          </a:solidFill>
          <a:ln w="9525">
            <a:solidFill>
              <a:srgbClr val="FF99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hu-HU" altLang="hu-HU"/>
          </a:p>
        </p:txBody>
      </p:sp>
      <p:sp>
        <p:nvSpPr>
          <p:cNvPr id="545798" name="AutoShape 6"/>
          <p:cNvSpPr>
            <a:spLocks noChangeArrowheads="1"/>
          </p:cNvSpPr>
          <p:nvPr/>
        </p:nvSpPr>
        <p:spPr bwMode="auto">
          <a:xfrm>
            <a:off x="5019675" y="3200400"/>
            <a:ext cx="360363" cy="381000"/>
          </a:xfrm>
          <a:prstGeom prst="star16">
            <a:avLst>
              <a:gd name="adj" fmla="val 20255"/>
            </a:avLst>
          </a:prstGeom>
          <a:solidFill>
            <a:srgbClr val="FFFF00"/>
          </a:solidFill>
          <a:ln w="9525">
            <a:solidFill>
              <a:srgbClr val="FF99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hu-HU" altLang="hu-HU"/>
          </a:p>
        </p:txBody>
      </p:sp>
      <p:sp>
        <p:nvSpPr>
          <p:cNvPr id="545799" name="AutoShape 7"/>
          <p:cNvSpPr>
            <a:spLocks noChangeArrowheads="1"/>
          </p:cNvSpPr>
          <p:nvPr/>
        </p:nvSpPr>
        <p:spPr bwMode="auto">
          <a:xfrm>
            <a:off x="4038600" y="2667000"/>
            <a:ext cx="360363" cy="381000"/>
          </a:xfrm>
          <a:prstGeom prst="star16">
            <a:avLst>
              <a:gd name="adj" fmla="val 20255"/>
            </a:avLst>
          </a:prstGeom>
          <a:solidFill>
            <a:srgbClr val="FFFF00"/>
          </a:solidFill>
          <a:ln w="9525">
            <a:solidFill>
              <a:srgbClr val="FF99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hu-HU" altLang="hu-HU"/>
          </a:p>
        </p:txBody>
      </p:sp>
      <p:sp>
        <p:nvSpPr>
          <p:cNvPr id="545800" name="AutoShape 8"/>
          <p:cNvSpPr>
            <a:spLocks noChangeArrowheads="1"/>
          </p:cNvSpPr>
          <p:nvPr/>
        </p:nvSpPr>
        <p:spPr bwMode="auto">
          <a:xfrm>
            <a:off x="1571625" y="1295400"/>
            <a:ext cx="390525" cy="390525"/>
          </a:xfrm>
          <a:prstGeom prst="star16">
            <a:avLst>
              <a:gd name="adj" fmla="val 20255"/>
            </a:avLst>
          </a:prstGeom>
          <a:solidFill>
            <a:srgbClr val="FFCCFF"/>
          </a:solidFill>
          <a:ln w="9525">
            <a:solidFill>
              <a:srgbClr val="FF66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hu-HU" altLang="hu-HU"/>
          </a:p>
        </p:txBody>
      </p:sp>
      <p:sp>
        <p:nvSpPr>
          <p:cNvPr id="545801" name="AutoShape 9"/>
          <p:cNvSpPr>
            <a:spLocks noChangeArrowheads="1"/>
          </p:cNvSpPr>
          <p:nvPr/>
        </p:nvSpPr>
        <p:spPr bwMode="auto">
          <a:xfrm>
            <a:off x="2171700" y="1676400"/>
            <a:ext cx="390525" cy="390525"/>
          </a:xfrm>
          <a:prstGeom prst="star16">
            <a:avLst>
              <a:gd name="adj" fmla="val 20255"/>
            </a:avLst>
          </a:prstGeom>
          <a:solidFill>
            <a:srgbClr val="FFCCFF"/>
          </a:solidFill>
          <a:ln w="9525">
            <a:solidFill>
              <a:srgbClr val="FF66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hu-HU" altLang="hu-HU"/>
          </a:p>
        </p:txBody>
      </p:sp>
      <p:sp>
        <p:nvSpPr>
          <p:cNvPr id="545802" name="AutoShape 10"/>
          <p:cNvSpPr>
            <a:spLocks noChangeArrowheads="1"/>
          </p:cNvSpPr>
          <p:nvPr/>
        </p:nvSpPr>
        <p:spPr bwMode="auto">
          <a:xfrm>
            <a:off x="2762250" y="1981200"/>
            <a:ext cx="390525" cy="390525"/>
          </a:xfrm>
          <a:prstGeom prst="star16">
            <a:avLst>
              <a:gd name="adj" fmla="val 20255"/>
            </a:avLst>
          </a:prstGeom>
          <a:solidFill>
            <a:srgbClr val="FFCCFF"/>
          </a:solidFill>
          <a:ln w="9525">
            <a:solidFill>
              <a:srgbClr val="FF66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hu-HU" altLang="hu-HU"/>
          </a:p>
        </p:txBody>
      </p:sp>
      <p:sp>
        <p:nvSpPr>
          <p:cNvPr id="545803" name="Text Box 11"/>
          <p:cNvSpPr txBox="1">
            <a:spLocks noChangeArrowheads="1"/>
          </p:cNvSpPr>
          <p:nvPr/>
        </p:nvSpPr>
        <p:spPr bwMode="auto">
          <a:xfrm>
            <a:off x="1905000" y="6096000"/>
            <a:ext cx="3276600" cy="336550"/>
          </a:xfrm>
          <a:prstGeom prst="rect">
            <a:avLst/>
          </a:prstGeom>
          <a:noFill/>
          <a:ln>
            <a:noFill/>
          </a:ln>
          <a:effectLst/>
          <a:extLst>
            <a:ext uri="{909E8E84-426E-40DD-AFC4-6F175D3DCCD1}">
              <a14:hiddenFill xmlns:a14="http://schemas.microsoft.com/office/drawing/2010/main">
                <a:solidFill>
                  <a:srgbClr val="FFCC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spcBef>
                <a:spcPct val="50000"/>
              </a:spcBef>
            </a:pPr>
            <a:r>
              <a:rPr lang="hu-HU" altLang="hu-HU" sz="1600" b="1">
                <a:solidFill>
                  <a:srgbClr val="00FF00"/>
                </a:solidFill>
                <a:latin typeface="Arial" charset="0"/>
              </a:rPr>
              <a:t>DURVA FIZIKAI</a:t>
            </a:r>
            <a:r>
              <a:rPr lang="en-US" altLang="hu-HU" sz="1600" b="1">
                <a:solidFill>
                  <a:srgbClr val="00FF00"/>
                </a:solidFill>
                <a:latin typeface="Arial" charset="0"/>
              </a:rPr>
              <a:t> TEST</a:t>
            </a:r>
            <a:endParaRPr lang="en-US" altLang="hu-HU" sz="1600">
              <a:latin typeface="Arial" charset="0"/>
            </a:endParaRPr>
          </a:p>
        </p:txBody>
      </p:sp>
      <p:sp>
        <p:nvSpPr>
          <p:cNvPr id="545804" name="Line 12"/>
          <p:cNvSpPr>
            <a:spLocks noChangeShapeType="1"/>
          </p:cNvSpPr>
          <p:nvPr/>
        </p:nvSpPr>
        <p:spPr bwMode="auto">
          <a:xfrm>
            <a:off x="2009775" y="6400800"/>
            <a:ext cx="3892550" cy="0"/>
          </a:xfrm>
          <a:prstGeom prst="line">
            <a:avLst/>
          </a:prstGeom>
          <a:noFill/>
          <a:ln w="1905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545805" name="Text Box 13"/>
          <p:cNvSpPr txBox="1">
            <a:spLocks noChangeArrowheads="1"/>
          </p:cNvSpPr>
          <p:nvPr/>
        </p:nvSpPr>
        <p:spPr bwMode="auto">
          <a:xfrm>
            <a:off x="1905000" y="5638800"/>
            <a:ext cx="396240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spcBef>
                <a:spcPct val="50000"/>
              </a:spcBef>
            </a:pPr>
            <a:r>
              <a:rPr lang="hu-HU" altLang="hu-HU" sz="1600" b="1">
                <a:solidFill>
                  <a:srgbClr val="00FF00"/>
                </a:solidFill>
                <a:latin typeface="Arial" charset="0"/>
              </a:rPr>
              <a:t>ÉTERIKUS  (ENERGIA</a:t>
            </a:r>
            <a:r>
              <a:rPr lang="en-US" altLang="hu-HU" sz="1600" b="1">
                <a:solidFill>
                  <a:srgbClr val="00FF00"/>
                </a:solidFill>
                <a:latin typeface="Arial" charset="0"/>
              </a:rPr>
              <a:t>-) TEST</a:t>
            </a:r>
          </a:p>
        </p:txBody>
      </p:sp>
      <p:sp>
        <p:nvSpPr>
          <p:cNvPr id="545806" name="Line 14"/>
          <p:cNvSpPr>
            <a:spLocks noChangeShapeType="1"/>
          </p:cNvSpPr>
          <p:nvPr/>
        </p:nvSpPr>
        <p:spPr bwMode="auto">
          <a:xfrm>
            <a:off x="2000250" y="5943600"/>
            <a:ext cx="3587750" cy="0"/>
          </a:xfrm>
          <a:prstGeom prst="line">
            <a:avLst/>
          </a:prstGeom>
          <a:noFill/>
          <a:ln w="1905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545807" name="Text Box 15"/>
          <p:cNvSpPr txBox="1">
            <a:spLocks noChangeArrowheads="1"/>
          </p:cNvSpPr>
          <p:nvPr/>
        </p:nvSpPr>
        <p:spPr bwMode="auto">
          <a:xfrm>
            <a:off x="1905000" y="5181600"/>
            <a:ext cx="3429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spcBef>
                <a:spcPct val="50000"/>
              </a:spcBef>
            </a:pPr>
            <a:r>
              <a:rPr lang="en-US" altLang="hu-HU" sz="1600" b="1">
                <a:solidFill>
                  <a:srgbClr val="00FF00"/>
                </a:solidFill>
                <a:latin typeface="Arial" charset="0"/>
              </a:rPr>
              <a:t>ASZTRO-MENTÁLIS TEST</a:t>
            </a:r>
          </a:p>
        </p:txBody>
      </p:sp>
      <p:sp>
        <p:nvSpPr>
          <p:cNvPr id="545808" name="Line 16"/>
          <p:cNvSpPr>
            <a:spLocks noChangeShapeType="1"/>
          </p:cNvSpPr>
          <p:nvPr/>
        </p:nvSpPr>
        <p:spPr bwMode="auto">
          <a:xfrm>
            <a:off x="1992313" y="5486400"/>
            <a:ext cx="3536950" cy="0"/>
          </a:xfrm>
          <a:prstGeom prst="line">
            <a:avLst/>
          </a:prstGeom>
          <a:noFill/>
          <a:ln w="1905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545809" name="Line 17"/>
          <p:cNvSpPr>
            <a:spLocks noChangeShapeType="1"/>
          </p:cNvSpPr>
          <p:nvPr/>
        </p:nvSpPr>
        <p:spPr bwMode="auto">
          <a:xfrm flipV="1">
            <a:off x="293688" y="4800600"/>
            <a:ext cx="6189662" cy="1588"/>
          </a:xfrm>
          <a:prstGeom prst="line">
            <a:avLst/>
          </a:prstGeom>
          <a:noFill/>
          <a:ln w="19050">
            <a:solidFill>
              <a:srgbClr val="FFFF00"/>
            </a:solidFill>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545810" name="Text Box 18"/>
          <p:cNvSpPr txBox="1">
            <a:spLocks noChangeArrowheads="1"/>
          </p:cNvSpPr>
          <p:nvPr/>
        </p:nvSpPr>
        <p:spPr bwMode="auto">
          <a:xfrm>
            <a:off x="609600" y="4419600"/>
            <a:ext cx="2133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spcBef>
                <a:spcPct val="50000"/>
              </a:spcBef>
            </a:pPr>
            <a:r>
              <a:rPr lang="en-US" altLang="hu-HU" sz="1600" b="1">
                <a:solidFill>
                  <a:srgbClr val="FFFF00"/>
                </a:solidFill>
                <a:latin typeface="Arial" charset="0"/>
              </a:rPr>
              <a:t>KAUZÁLIS TEST</a:t>
            </a:r>
          </a:p>
        </p:txBody>
      </p:sp>
      <p:sp>
        <p:nvSpPr>
          <p:cNvPr id="545811" name="Text Box 19"/>
          <p:cNvSpPr txBox="1">
            <a:spLocks noChangeArrowheads="1"/>
          </p:cNvSpPr>
          <p:nvPr/>
        </p:nvSpPr>
        <p:spPr bwMode="auto">
          <a:xfrm>
            <a:off x="228600" y="3657600"/>
            <a:ext cx="34290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defRPr/>
            </a:pPr>
            <a:r>
              <a:rPr lang="hu-HU" sz="1600" b="1">
                <a:solidFill>
                  <a:srgbClr val="FFFF00"/>
                </a:solidFill>
                <a:effectLst>
                  <a:outerShdw blurRad="38100" dist="38100" dir="2700000" algn="tl">
                    <a:srgbClr val="FFFFFF"/>
                  </a:outerShdw>
                </a:effectLst>
                <a:latin typeface="Arial" charset="0"/>
              </a:rPr>
              <a:t>EGYÉNISÉG</a:t>
            </a:r>
            <a:r>
              <a:rPr lang="en-US" sz="1600" b="1">
                <a:solidFill>
                  <a:srgbClr val="FFFF00"/>
                </a:solidFill>
                <a:latin typeface="Arial" charset="0"/>
              </a:rPr>
              <a:t/>
            </a:r>
            <a:br>
              <a:rPr lang="en-US" sz="1600" b="1">
                <a:solidFill>
                  <a:srgbClr val="FFFF00"/>
                </a:solidFill>
                <a:latin typeface="Arial" charset="0"/>
              </a:rPr>
            </a:br>
            <a:r>
              <a:rPr lang="en-US" sz="1600" b="1">
                <a:solidFill>
                  <a:srgbClr val="FFFF00"/>
                </a:solidFill>
                <a:latin typeface="Arial" charset="0"/>
              </a:rPr>
              <a:t>       (ÂTMA -- BUDDHI -- MANAS)</a:t>
            </a:r>
          </a:p>
        </p:txBody>
      </p:sp>
      <p:sp>
        <p:nvSpPr>
          <p:cNvPr id="545812" name="Line 20"/>
          <p:cNvSpPr>
            <a:spLocks noChangeShapeType="1"/>
          </p:cNvSpPr>
          <p:nvPr/>
        </p:nvSpPr>
        <p:spPr bwMode="auto">
          <a:xfrm flipV="1">
            <a:off x="304800" y="4267200"/>
            <a:ext cx="3695700" cy="0"/>
          </a:xfrm>
          <a:prstGeom prst="line">
            <a:avLst/>
          </a:prstGeom>
          <a:noFill/>
          <a:ln w="1905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545813" name="Text Box 21"/>
          <p:cNvSpPr txBox="1">
            <a:spLocks noChangeArrowheads="1"/>
          </p:cNvSpPr>
          <p:nvPr/>
        </p:nvSpPr>
        <p:spPr bwMode="auto">
          <a:xfrm>
            <a:off x="228600" y="2362200"/>
            <a:ext cx="3581400" cy="703263"/>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defRPr/>
            </a:pPr>
            <a:r>
              <a:rPr lang="en-US" sz="1600" b="1">
                <a:solidFill>
                  <a:srgbClr val="FF66FF"/>
                </a:solidFill>
                <a:effectLst>
                  <a:outerShdw blurRad="38100" dist="38100" dir="2700000" algn="tl">
                    <a:srgbClr val="FFFFFF"/>
                  </a:outerShdw>
                </a:effectLst>
                <a:latin typeface="Arial" charset="0"/>
              </a:rPr>
              <a:t>MONÁD</a:t>
            </a:r>
            <a:endParaRPr lang="en-US" sz="1600" b="1">
              <a:solidFill>
                <a:srgbClr val="FF66FF"/>
              </a:solidFill>
              <a:latin typeface="Arial" charset="0"/>
            </a:endParaRPr>
          </a:p>
          <a:p>
            <a:pPr algn="l">
              <a:spcBef>
                <a:spcPct val="50000"/>
              </a:spcBef>
              <a:defRPr/>
            </a:pPr>
            <a:r>
              <a:rPr lang="en-US" sz="1600" b="1">
                <a:solidFill>
                  <a:srgbClr val="FF66FF"/>
                </a:solidFill>
                <a:latin typeface="Arial" charset="0"/>
              </a:rPr>
              <a:t>(A </a:t>
            </a:r>
            <a:r>
              <a:rPr lang="hu-HU" sz="1600" b="1">
                <a:solidFill>
                  <a:srgbClr val="FF66FF"/>
                </a:solidFill>
                <a:latin typeface="Arial" charset="0"/>
              </a:rPr>
              <a:t>HÁRMASSÁG TÜKRÖZŐDÉSE</a:t>
            </a:r>
            <a:r>
              <a:rPr lang="en-US" sz="1600" b="1">
                <a:solidFill>
                  <a:srgbClr val="FF66FF"/>
                </a:solidFill>
                <a:latin typeface="Arial" charset="0"/>
              </a:rPr>
              <a:t>)</a:t>
            </a:r>
            <a:endParaRPr lang="en-US" sz="1600" b="1">
              <a:solidFill>
                <a:srgbClr val="FFFFFF"/>
              </a:solidFill>
              <a:latin typeface="Arial" charset="0"/>
            </a:endParaRPr>
          </a:p>
        </p:txBody>
      </p:sp>
      <p:sp>
        <p:nvSpPr>
          <p:cNvPr id="545814" name="Line 22"/>
          <p:cNvSpPr>
            <a:spLocks noChangeShapeType="1"/>
          </p:cNvSpPr>
          <p:nvPr/>
        </p:nvSpPr>
        <p:spPr bwMode="auto">
          <a:xfrm flipV="1">
            <a:off x="3997325" y="3108325"/>
            <a:ext cx="193675" cy="1158875"/>
          </a:xfrm>
          <a:prstGeom prst="line">
            <a:avLst/>
          </a:prstGeom>
          <a:noFill/>
          <a:ln w="19050">
            <a:solidFill>
              <a:srgbClr val="FFFF00"/>
            </a:solidFill>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545815" name="Line 23"/>
          <p:cNvSpPr>
            <a:spLocks noChangeShapeType="1"/>
          </p:cNvSpPr>
          <p:nvPr/>
        </p:nvSpPr>
        <p:spPr bwMode="auto">
          <a:xfrm flipV="1">
            <a:off x="3986213" y="3552825"/>
            <a:ext cx="1030287" cy="714375"/>
          </a:xfrm>
          <a:prstGeom prst="line">
            <a:avLst/>
          </a:prstGeom>
          <a:noFill/>
          <a:ln w="19050">
            <a:solidFill>
              <a:srgbClr val="FFFF00"/>
            </a:solidFill>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545816" name="Line 24"/>
          <p:cNvSpPr>
            <a:spLocks noChangeShapeType="1"/>
          </p:cNvSpPr>
          <p:nvPr/>
        </p:nvSpPr>
        <p:spPr bwMode="auto">
          <a:xfrm flipV="1">
            <a:off x="3981450" y="4267200"/>
            <a:ext cx="2419350" cy="0"/>
          </a:xfrm>
          <a:prstGeom prst="line">
            <a:avLst/>
          </a:prstGeom>
          <a:noFill/>
          <a:ln w="19050">
            <a:solidFill>
              <a:srgbClr val="FFFF00"/>
            </a:solidFill>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545817" name="Line 25"/>
          <p:cNvSpPr>
            <a:spLocks noChangeShapeType="1"/>
          </p:cNvSpPr>
          <p:nvPr/>
        </p:nvSpPr>
        <p:spPr bwMode="auto">
          <a:xfrm>
            <a:off x="304800" y="3048000"/>
            <a:ext cx="3352800" cy="0"/>
          </a:xfrm>
          <a:prstGeom prst="line">
            <a:avLst/>
          </a:prstGeom>
          <a:noFill/>
          <a:ln w="19050">
            <a:solidFill>
              <a:srgbClr val="FF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545818" name="AutoShape 26"/>
          <p:cNvSpPr>
            <a:spLocks/>
          </p:cNvSpPr>
          <p:nvPr/>
        </p:nvSpPr>
        <p:spPr bwMode="auto">
          <a:xfrm rot="7316036">
            <a:off x="1903413" y="1373187"/>
            <a:ext cx="266700" cy="1787525"/>
          </a:xfrm>
          <a:prstGeom prst="rightBrace">
            <a:avLst>
              <a:gd name="adj1" fmla="val 55853"/>
              <a:gd name="adj2" fmla="val 49444"/>
            </a:avLst>
          </a:prstGeom>
          <a:noFill/>
          <a:ln w="28575">
            <a:solidFill>
              <a:srgbClr val="FF66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hu-HU" altLang="hu-HU"/>
          </a:p>
        </p:txBody>
      </p:sp>
      <p:sp>
        <p:nvSpPr>
          <p:cNvPr id="545819" name="Line 27"/>
          <p:cNvSpPr>
            <a:spLocks noChangeShapeType="1"/>
          </p:cNvSpPr>
          <p:nvPr/>
        </p:nvSpPr>
        <p:spPr bwMode="auto">
          <a:xfrm flipV="1">
            <a:off x="5518150" y="4910138"/>
            <a:ext cx="1063625" cy="576262"/>
          </a:xfrm>
          <a:prstGeom prst="line">
            <a:avLst/>
          </a:prstGeom>
          <a:noFill/>
          <a:ln w="19050">
            <a:solidFill>
              <a:srgbClr val="00FF00"/>
            </a:solidFill>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545820" name="AutoShape 28"/>
          <p:cNvSpPr>
            <a:spLocks/>
          </p:cNvSpPr>
          <p:nvPr/>
        </p:nvSpPr>
        <p:spPr bwMode="auto">
          <a:xfrm>
            <a:off x="1790700" y="5181600"/>
            <a:ext cx="228600" cy="1333500"/>
          </a:xfrm>
          <a:prstGeom prst="leftBrace">
            <a:avLst>
              <a:gd name="adj1" fmla="val 48611"/>
              <a:gd name="adj2" fmla="val 50000"/>
            </a:avLst>
          </a:prstGeom>
          <a:noFill/>
          <a:ln w="28575">
            <a:solidFill>
              <a:srgbClr val="00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hu-HU" altLang="hu-HU"/>
          </a:p>
        </p:txBody>
      </p:sp>
      <p:sp>
        <p:nvSpPr>
          <p:cNvPr id="545821" name="Text Box 29"/>
          <p:cNvSpPr txBox="1">
            <a:spLocks noChangeArrowheads="1"/>
          </p:cNvSpPr>
          <p:nvPr/>
        </p:nvSpPr>
        <p:spPr bwMode="auto">
          <a:xfrm>
            <a:off x="152400" y="5638800"/>
            <a:ext cx="1676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defRPr/>
            </a:pPr>
            <a:r>
              <a:rPr lang="hu-HU" sz="1600" b="1">
                <a:solidFill>
                  <a:schemeClr val="bg1"/>
                </a:solidFill>
                <a:effectLst>
                  <a:outerShdw blurRad="38100" dist="38100" dir="2700000" algn="tl">
                    <a:srgbClr val="808080"/>
                  </a:outerShdw>
                </a:effectLst>
                <a:latin typeface="Arial" charset="0"/>
              </a:rPr>
              <a:t>SZEMÉLYISÉG</a:t>
            </a:r>
            <a:endParaRPr lang="en-US" sz="1600">
              <a:solidFill>
                <a:schemeClr val="bg1"/>
              </a:solidFill>
              <a:latin typeface="Arial" charset="0"/>
            </a:endParaRPr>
          </a:p>
        </p:txBody>
      </p:sp>
      <p:sp>
        <p:nvSpPr>
          <p:cNvPr id="545822" name="Rectangle 30"/>
          <p:cNvSpPr>
            <a:spLocks noGrp="1" noChangeArrowheads="1"/>
          </p:cNvSpPr>
          <p:nvPr>
            <p:ph type="title"/>
          </p:nvPr>
        </p:nvSpPr>
        <p:spPr>
          <a:xfrm>
            <a:off x="619125" y="152400"/>
            <a:ext cx="7962900" cy="838200"/>
          </a:xfrm>
        </p:spPr>
        <p:txBody>
          <a:bodyPr/>
          <a:lstStyle/>
          <a:p>
            <a:pPr algn="r">
              <a:defRPr/>
            </a:pPr>
            <a:r>
              <a:rPr lang="hu-HU" sz="3600" b="1" i="1" dirty="0" smtClean="0">
                <a:solidFill>
                  <a:srgbClr val="66FF33"/>
                </a:solidFill>
                <a:effectLst>
                  <a:outerShdw blurRad="38100" dist="38100" dir="2700000" algn="tl">
                    <a:srgbClr val="FFFFFF"/>
                  </a:outerShdw>
                </a:effectLst>
              </a:rPr>
              <a:t>A Z   E M B E R   F E L É P Í T É S E</a:t>
            </a:r>
            <a:endParaRPr lang="en-US" dirty="0" smtClean="0"/>
          </a:p>
        </p:txBody>
      </p:sp>
      <p:pic>
        <p:nvPicPr>
          <p:cNvPr id="545823" name="Picture 31" descr="BODY"/>
          <p:cNvPicPr>
            <a:picLocks noChangeAspect="1" noChangeArrowheads="1"/>
          </p:cNvPicPr>
          <p:nvPr/>
        </p:nvPicPr>
        <p:blipFill>
          <a:blip r:embed="rId4" cstate="print">
            <a:lum contrast="18000"/>
            <a:extLst>
              <a:ext uri="{28A0092B-C50C-407E-A947-70E740481C1C}">
                <a14:useLocalDpi xmlns:a14="http://schemas.microsoft.com/office/drawing/2010/main" val="0"/>
              </a:ext>
            </a:extLst>
          </a:blip>
          <a:srcRect/>
          <a:stretch>
            <a:fillRect/>
          </a:stretch>
        </p:blipFill>
        <p:spPr bwMode="auto">
          <a:xfrm>
            <a:off x="6913563" y="3883025"/>
            <a:ext cx="722312" cy="1644650"/>
          </a:xfrm>
          <a:prstGeom prst="rect">
            <a:avLst/>
          </a:prstGeom>
          <a:noFill/>
          <a:ln>
            <a:noFill/>
          </a:ln>
          <a:extLst>
            <a:ext uri="{909E8E84-426E-40DD-AFC4-6F175D3DCCD1}">
              <a14:hiddenFill xmlns:a14="http://schemas.microsoft.com/office/drawing/2010/main">
                <a:solidFill>
                  <a:srgbClr val="CC99FF"/>
                </a:solidFill>
              </a14:hiddenFill>
            </a:ext>
            <a:ext uri="{91240B29-F687-4F45-9708-019B960494DF}">
              <a14:hiddenLine xmlns:a14="http://schemas.microsoft.com/office/drawing/2010/main" w="9525">
                <a:solidFill>
                  <a:srgbClr val="9966FF"/>
                </a:solidFill>
                <a:miter lim="800000"/>
                <a:headEnd/>
                <a:tailEnd/>
              </a14:hiddenLine>
            </a:ext>
          </a:extLst>
        </p:spPr>
      </p:pic>
      <p:sp>
        <p:nvSpPr>
          <p:cNvPr id="545824" name="Line 32"/>
          <p:cNvSpPr>
            <a:spLocks noChangeShapeType="1"/>
          </p:cNvSpPr>
          <p:nvPr/>
        </p:nvSpPr>
        <p:spPr bwMode="auto">
          <a:xfrm flipV="1">
            <a:off x="5578475" y="4919663"/>
            <a:ext cx="1584325" cy="1023937"/>
          </a:xfrm>
          <a:prstGeom prst="line">
            <a:avLst/>
          </a:prstGeom>
          <a:noFill/>
          <a:ln w="19050">
            <a:solidFill>
              <a:srgbClr val="00FF00"/>
            </a:solidFill>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pic>
        <p:nvPicPr>
          <p:cNvPr id="545825" name="Picture 33" descr="BODY"/>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64363" y="3924300"/>
            <a:ext cx="627062" cy="156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5826" name="Line 34"/>
          <p:cNvSpPr>
            <a:spLocks noChangeShapeType="1"/>
          </p:cNvSpPr>
          <p:nvPr/>
        </p:nvSpPr>
        <p:spPr bwMode="auto">
          <a:xfrm flipV="1">
            <a:off x="5867400" y="5029200"/>
            <a:ext cx="1371600" cy="1371600"/>
          </a:xfrm>
          <a:prstGeom prst="line">
            <a:avLst/>
          </a:prstGeom>
          <a:noFill/>
          <a:ln w="19050">
            <a:solidFill>
              <a:srgbClr val="00FF00"/>
            </a:solidFill>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afterEffect">
                                  <p:stCondLst>
                                    <p:cond delay="500"/>
                                  </p:stCondLst>
                                  <p:childTnLst>
                                    <p:set>
                                      <p:cBhvr>
                                        <p:cTn id="6" dur="1" fill="hold">
                                          <p:stCondLst>
                                            <p:cond delay="0"/>
                                          </p:stCondLst>
                                        </p:cTn>
                                        <p:tgtEl>
                                          <p:spTgt spid="545822"/>
                                        </p:tgtEl>
                                        <p:attrNameLst>
                                          <p:attrName>style.visibility</p:attrName>
                                        </p:attrNameLst>
                                      </p:cBhvr>
                                      <p:to>
                                        <p:strVal val="visible"/>
                                      </p:to>
                                    </p:set>
                                    <p:animEffect transition="in" filter="box(out)">
                                      <p:cBhvr>
                                        <p:cTn id="7" dur="500"/>
                                        <p:tgtEl>
                                          <p:spTgt spid="545822"/>
                                        </p:tgtEl>
                                      </p:cBhvr>
                                    </p:animEffect>
                                  </p:childTnLst>
                                </p:cTn>
                              </p:par>
                            </p:childTnLst>
                          </p:cTn>
                        </p:par>
                        <p:par>
                          <p:cTn id="8" fill="hold" nodeType="afterGroup">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545796"/>
                                        </p:tgtEl>
                                        <p:attrNameLst>
                                          <p:attrName>style.visibility</p:attrName>
                                        </p:attrNameLst>
                                      </p:cBhvr>
                                      <p:to>
                                        <p:strVal val="visible"/>
                                      </p:to>
                                    </p:set>
                                    <p:animEffect transition="in" filter="wipe(left)">
                                      <p:cBhvr>
                                        <p:cTn id="11" dur="500"/>
                                        <p:tgtEl>
                                          <p:spTgt spid="545796"/>
                                        </p:tgtEl>
                                      </p:cBhvr>
                                    </p:animEffect>
                                  </p:childTnLst>
                                </p:cTn>
                              </p:par>
                            </p:childTnLst>
                          </p:cTn>
                        </p:par>
                        <p:par>
                          <p:cTn id="12" fill="hold" nodeType="afterGroup">
                            <p:stCondLst>
                              <p:cond delay="1500"/>
                            </p:stCondLst>
                            <p:childTnLst>
                              <p:par>
                                <p:cTn id="13" presetID="23" presetClass="entr" presetSubtype="32" fill="hold" grpId="0" nodeType="afterEffect">
                                  <p:stCondLst>
                                    <p:cond delay="0"/>
                                  </p:stCondLst>
                                  <p:childTnLst>
                                    <p:set>
                                      <p:cBhvr>
                                        <p:cTn id="14" dur="1" fill="hold">
                                          <p:stCondLst>
                                            <p:cond delay="0"/>
                                          </p:stCondLst>
                                        </p:cTn>
                                        <p:tgtEl>
                                          <p:spTgt spid="545800"/>
                                        </p:tgtEl>
                                        <p:attrNameLst>
                                          <p:attrName>style.visibility</p:attrName>
                                        </p:attrNameLst>
                                      </p:cBhvr>
                                      <p:to>
                                        <p:strVal val="visible"/>
                                      </p:to>
                                    </p:set>
                                    <p:anim calcmode="lin" valueType="num">
                                      <p:cBhvr>
                                        <p:cTn id="15" dur="500" fill="hold"/>
                                        <p:tgtEl>
                                          <p:spTgt spid="545800"/>
                                        </p:tgtEl>
                                        <p:attrNameLst>
                                          <p:attrName>ppt_w</p:attrName>
                                        </p:attrNameLst>
                                      </p:cBhvr>
                                      <p:tavLst>
                                        <p:tav tm="0">
                                          <p:val>
                                            <p:strVal val="4*#ppt_w"/>
                                          </p:val>
                                        </p:tav>
                                        <p:tav tm="100000">
                                          <p:val>
                                            <p:strVal val="#ppt_w"/>
                                          </p:val>
                                        </p:tav>
                                      </p:tavLst>
                                    </p:anim>
                                    <p:anim calcmode="lin" valueType="num">
                                      <p:cBhvr>
                                        <p:cTn id="16" dur="500" fill="hold"/>
                                        <p:tgtEl>
                                          <p:spTgt spid="545800"/>
                                        </p:tgtEl>
                                        <p:attrNameLst>
                                          <p:attrName>ppt_h</p:attrName>
                                        </p:attrNameLst>
                                      </p:cBhvr>
                                      <p:tavLst>
                                        <p:tav tm="0">
                                          <p:val>
                                            <p:strVal val="4*#ppt_h"/>
                                          </p:val>
                                        </p:tav>
                                        <p:tav tm="100000">
                                          <p:val>
                                            <p:strVal val="#ppt_h"/>
                                          </p:val>
                                        </p:tav>
                                      </p:tavLst>
                                    </p:anim>
                                  </p:childTnLst>
                                </p:cTn>
                              </p:par>
                            </p:childTnLst>
                          </p:cTn>
                        </p:par>
                        <p:par>
                          <p:cTn id="17" fill="hold" nodeType="afterGroup">
                            <p:stCondLst>
                              <p:cond delay="2000"/>
                            </p:stCondLst>
                            <p:childTnLst>
                              <p:par>
                                <p:cTn id="18" presetID="23" presetClass="entr" presetSubtype="32" fill="hold" grpId="0" nodeType="afterEffect">
                                  <p:stCondLst>
                                    <p:cond delay="0"/>
                                  </p:stCondLst>
                                  <p:childTnLst>
                                    <p:set>
                                      <p:cBhvr>
                                        <p:cTn id="19" dur="1" fill="hold">
                                          <p:stCondLst>
                                            <p:cond delay="0"/>
                                          </p:stCondLst>
                                        </p:cTn>
                                        <p:tgtEl>
                                          <p:spTgt spid="545801"/>
                                        </p:tgtEl>
                                        <p:attrNameLst>
                                          <p:attrName>style.visibility</p:attrName>
                                        </p:attrNameLst>
                                      </p:cBhvr>
                                      <p:to>
                                        <p:strVal val="visible"/>
                                      </p:to>
                                    </p:set>
                                    <p:anim calcmode="lin" valueType="num">
                                      <p:cBhvr>
                                        <p:cTn id="20" dur="500" fill="hold"/>
                                        <p:tgtEl>
                                          <p:spTgt spid="545801"/>
                                        </p:tgtEl>
                                        <p:attrNameLst>
                                          <p:attrName>ppt_w</p:attrName>
                                        </p:attrNameLst>
                                      </p:cBhvr>
                                      <p:tavLst>
                                        <p:tav tm="0">
                                          <p:val>
                                            <p:strVal val="4*#ppt_w"/>
                                          </p:val>
                                        </p:tav>
                                        <p:tav tm="100000">
                                          <p:val>
                                            <p:strVal val="#ppt_w"/>
                                          </p:val>
                                        </p:tav>
                                      </p:tavLst>
                                    </p:anim>
                                    <p:anim calcmode="lin" valueType="num">
                                      <p:cBhvr>
                                        <p:cTn id="21" dur="500" fill="hold"/>
                                        <p:tgtEl>
                                          <p:spTgt spid="545801"/>
                                        </p:tgtEl>
                                        <p:attrNameLst>
                                          <p:attrName>ppt_h</p:attrName>
                                        </p:attrNameLst>
                                      </p:cBhvr>
                                      <p:tavLst>
                                        <p:tav tm="0">
                                          <p:val>
                                            <p:strVal val="4*#ppt_h"/>
                                          </p:val>
                                        </p:tav>
                                        <p:tav tm="100000">
                                          <p:val>
                                            <p:strVal val="#ppt_h"/>
                                          </p:val>
                                        </p:tav>
                                      </p:tavLst>
                                    </p:anim>
                                  </p:childTnLst>
                                </p:cTn>
                              </p:par>
                            </p:childTnLst>
                          </p:cTn>
                        </p:par>
                        <p:par>
                          <p:cTn id="22" fill="hold" nodeType="afterGroup">
                            <p:stCondLst>
                              <p:cond delay="2500"/>
                            </p:stCondLst>
                            <p:childTnLst>
                              <p:par>
                                <p:cTn id="23" presetID="23" presetClass="entr" presetSubtype="32" fill="hold" grpId="0" nodeType="afterEffect">
                                  <p:stCondLst>
                                    <p:cond delay="0"/>
                                  </p:stCondLst>
                                  <p:childTnLst>
                                    <p:set>
                                      <p:cBhvr>
                                        <p:cTn id="24" dur="1" fill="hold">
                                          <p:stCondLst>
                                            <p:cond delay="0"/>
                                          </p:stCondLst>
                                        </p:cTn>
                                        <p:tgtEl>
                                          <p:spTgt spid="545802"/>
                                        </p:tgtEl>
                                        <p:attrNameLst>
                                          <p:attrName>style.visibility</p:attrName>
                                        </p:attrNameLst>
                                      </p:cBhvr>
                                      <p:to>
                                        <p:strVal val="visible"/>
                                      </p:to>
                                    </p:set>
                                    <p:anim calcmode="lin" valueType="num">
                                      <p:cBhvr>
                                        <p:cTn id="25" dur="500" fill="hold"/>
                                        <p:tgtEl>
                                          <p:spTgt spid="545802"/>
                                        </p:tgtEl>
                                        <p:attrNameLst>
                                          <p:attrName>ppt_w</p:attrName>
                                        </p:attrNameLst>
                                      </p:cBhvr>
                                      <p:tavLst>
                                        <p:tav tm="0">
                                          <p:val>
                                            <p:strVal val="4*#ppt_w"/>
                                          </p:val>
                                        </p:tav>
                                        <p:tav tm="100000">
                                          <p:val>
                                            <p:strVal val="#ppt_w"/>
                                          </p:val>
                                        </p:tav>
                                      </p:tavLst>
                                    </p:anim>
                                    <p:anim calcmode="lin" valueType="num">
                                      <p:cBhvr>
                                        <p:cTn id="26" dur="500" fill="hold"/>
                                        <p:tgtEl>
                                          <p:spTgt spid="545802"/>
                                        </p:tgtEl>
                                        <p:attrNameLst>
                                          <p:attrName>ppt_h</p:attrName>
                                        </p:attrNameLst>
                                      </p:cBhvr>
                                      <p:tavLst>
                                        <p:tav tm="0">
                                          <p:val>
                                            <p:strVal val="4*#ppt_h"/>
                                          </p:val>
                                        </p:tav>
                                        <p:tav tm="100000">
                                          <p:val>
                                            <p:strVal val="#ppt_h"/>
                                          </p:val>
                                        </p:tav>
                                      </p:tavLst>
                                    </p:anim>
                                  </p:childTnLst>
                                </p:cTn>
                              </p:par>
                            </p:childTnLst>
                          </p:cTn>
                        </p:par>
                        <p:par>
                          <p:cTn id="27" fill="hold" nodeType="afterGroup">
                            <p:stCondLst>
                              <p:cond delay="3000"/>
                            </p:stCondLst>
                            <p:childTnLst>
                              <p:par>
                                <p:cTn id="28" presetID="4" presetClass="entr" presetSubtype="32" fill="hold" grpId="0" nodeType="afterEffect">
                                  <p:stCondLst>
                                    <p:cond delay="0"/>
                                  </p:stCondLst>
                                  <p:childTnLst>
                                    <p:set>
                                      <p:cBhvr>
                                        <p:cTn id="29" dur="1" fill="hold">
                                          <p:stCondLst>
                                            <p:cond delay="0"/>
                                          </p:stCondLst>
                                        </p:cTn>
                                        <p:tgtEl>
                                          <p:spTgt spid="545818"/>
                                        </p:tgtEl>
                                        <p:attrNameLst>
                                          <p:attrName>style.visibility</p:attrName>
                                        </p:attrNameLst>
                                      </p:cBhvr>
                                      <p:to>
                                        <p:strVal val="visible"/>
                                      </p:to>
                                    </p:set>
                                    <p:animEffect transition="in" filter="box(out)">
                                      <p:cBhvr>
                                        <p:cTn id="30" dur="500"/>
                                        <p:tgtEl>
                                          <p:spTgt spid="545818"/>
                                        </p:tgtEl>
                                      </p:cBhvr>
                                    </p:animEffect>
                                  </p:childTnLst>
                                </p:cTn>
                              </p:par>
                            </p:childTnLst>
                          </p:cTn>
                        </p:par>
                        <p:par>
                          <p:cTn id="31" fill="hold" nodeType="afterGroup">
                            <p:stCondLst>
                              <p:cond delay="3500"/>
                            </p:stCondLst>
                            <p:childTnLst>
                              <p:par>
                                <p:cTn id="32" presetID="4" presetClass="entr" presetSubtype="32" fill="hold" grpId="0" nodeType="afterEffect">
                                  <p:stCondLst>
                                    <p:cond delay="0"/>
                                  </p:stCondLst>
                                  <p:childTnLst>
                                    <p:set>
                                      <p:cBhvr>
                                        <p:cTn id="33" dur="1" fill="hold">
                                          <p:stCondLst>
                                            <p:cond delay="0"/>
                                          </p:stCondLst>
                                        </p:cTn>
                                        <p:tgtEl>
                                          <p:spTgt spid="545813"/>
                                        </p:tgtEl>
                                        <p:attrNameLst>
                                          <p:attrName>style.visibility</p:attrName>
                                        </p:attrNameLst>
                                      </p:cBhvr>
                                      <p:to>
                                        <p:strVal val="visible"/>
                                      </p:to>
                                    </p:set>
                                    <p:animEffect transition="in" filter="box(out)">
                                      <p:cBhvr>
                                        <p:cTn id="34" dur="500"/>
                                        <p:tgtEl>
                                          <p:spTgt spid="545813"/>
                                        </p:tgtEl>
                                      </p:cBhvr>
                                    </p:animEffect>
                                  </p:childTnLst>
                                </p:cTn>
                              </p:par>
                            </p:childTnLst>
                          </p:cTn>
                        </p:par>
                        <p:par>
                          <p:cTn id="35" fill="hold" nodeType="afterGroup">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545817"/>
                                        </p:tgtEl>
                                        <p:attrNameLst>
                                          <p:attrName>style.visibility</p:attrName>
                                        </p:attrNameLst>
                                      </p:cBhvr>
                                      <p:to>
                                        <p:strVal val="visible"/>
                                      </p:to>
                                    </p:set>
                                    <p:animEffect transition="in" filter="wipe(left)">
                                      <p:cBhvr>
                                        <p:cTn id="38" dur="500"/>
                                        <p:tgtEl>
                                          <p:spTgt spid="545817"/>
                                        </p:tgtEl>
                                      </p:cBhvr>
                                    </p:animEffect>
                                  </p:childTnLst>
                                </p:cTn>
                              </p:par>
                            </p:childTnLst>
                          </p:cTn>
                        </p:par>
                        <p:par>
                          <p:cTn id="39" fill="hold" nodeType="withGroup">
                            <p:stCondLst>
                              <p:cond delay="4500"/>
                            </p:stCondLst>
                            <p:childTnLst>
                              <p:par>
                                <p:cTn id="40" presetID="23" presetClass="entr" presetSubtype="32" fill="hold" grpId="0" nodeType="afterEffect">
                                  <p:stCondLst>
                                    <p:cond delay="0"/>
                                  </p:stCondLst>
                                  <p:childTnLst>
                                    <p:set>
                                      <p:cBhvr>
                                        <p:cTn id="41" dur="1" fill="hold">
                                          <p:stCondLst>
                                            <p:cond delay="0"/>
                                          </p:stCondLst>
                                        </p:cTn>
                                        <p:tgtEl>
                                          <p:spTgt spid="545799"/>
                                        </p:tgtEl>
                                        <p:attrNameLst>
                                          <p:attrName>style.visibility</p:attrName>
                                        </p:attrNameLst>
                                      </p:cBhvr>
                                      <p:to>
                                        <p:strVal val="visible"/>
                                      </p:to>
                                    </p:set>
                                    <p:anim calcmode="lin" valueType="num">
                                      <p:cBhvr>
                                        <p:cTn id="42" dur="500" fill="hold"/>
                                        <p:tgtEl>
                                          <p:spTgt spid="545799"/>
                                        </p:tgtEl>
                                        <p:attrNameLst>
                                          <p:attrName>ppt_w</p:attrName>
                                        </p:attrNameLst>
                                      </p:cBhvr>
                                      <p:tavLst>
                                        <p:tav tm="0">
                                          <p:val>
                                            <p:strVal val="4*#ppt_w"/>
                                          </p:val>
                                        </p:tav>
                                        <p:tav tm="100000">
                                          <p:val>
                                            <p:strVal val="#ppt_w"/>
                                          </p:val>
                                        </p:tav>
                                      </p:tavLst>
                                    </p:anim>
                                    <p:anim calcmode="lin" valueType="num">
                                      <p:cBhvr>
                                        <p:cTn id="43" dur="500" fill="hold"/>
                                        <p:tgtEl>
                                          <p:spTgt spid="545799"/>
                                        </p:tgtEl>
                                        <p:attrNameLst>
                                          <p:attrName>ppt_h</p:attrName>
                                        </p:attrNameLst>
                                      </p:cBhvr>
                                      <p:tavLst>
                                        <p:tav tm="0">
                                          <p:val>
                                            <p:strVal val="4*#ppt_h"/>
                                          </p:val>
                                        </p:tav>
                                        <p:tav tm="100000">
                                          <p:val>
                                            <p:strVal val="#ppt_h"/>
                                          </p:val>
                                        </p:tav>
                                      </p:tavLst>
                                    </p:anim>
                                  </p:childTnLst>
                                </p:cTn>
                              </p:par>
                            </p:childTnLst>
                          </p:cTn>
                        </p:par>
                        <p:par>
                          <p:cTn id="44" fill="hold" nodeType="afterGroup">
                            <p:stCondLst>
                              <p:cond delay="5000"/>
                            </p:stCondLst>
                            <p:childTnLst>
                              <p:par>
                                <p:cTn id="45" presetID="23" presetClass="entr" presetSubtype="32" fill="hold" grpId="0" nodeType="afterEffect">
                                  <p:stCondLst>
                                    <p:cond delay="0"/>
                                  </p:stCondLst>
                                  <p:childTnLst>
                                    <p:set>
                                      <p:cBhvr>
                                        <p:cTn id="46" dur="1" fill="hold">
                                          <p:stCondLst>
                                            <p:cond delay="0"/>
                                          </p:stCondLst>
                                        </p:cTn>
                                        <p:tgtEl>
                                          <p:spTgt spid="545798"/>
                                        </p:tgtEl>
                                        <p:attrNameLst>
                                          <p:attrName>style.visibility</p:attrName>
                                        </p:attrNameLst>
                                      </p:cBhvr>
                                      <p:to>
                                        <p:strVal val="visible"/>
                                      </p:to>
                                    </p:set>
                                    <p:anim calcmode="lin" valueType="num">
                                      <p:cBhvr>
                                        <p:cTn id="47" dur="500" fill="hold"/>
                                        <p:tgtEl>
                                          <p:spTgt spid="545798"/>
                                        </p:tgtEl>
                                        <p:attrNameLst>
                                          <p:attrName>ppt_w</p:attrName>
                                        </p:attrNameLst>
                                      </p:cBhvr>
                                      <p:tavLst>
                                        <p:tav tm="0">
                                          <p:val>
                                            <p:strVal val="4*#ppt_w"/>
                                          </p:val>
                                        </p:tav>
                                        <p:tav tm="100000">
                                          <p:val>
                                            <p:strVal val="#ppt_w"/>
                                          </p:val>
                                        </p:tav>
                                      </p:tavLst>
                                    </p:anim>
                                    <p:anim calcmode="lin" valueType="num">
                                      <p:cBhvr>
                                        <p:cTn id="48" dur="500" fill="hold"/>
                                        <p:tgtEl>
                                          <p:spTgt spid="545798"/>
                                        </p:tgtEl>
                                        <p:attrNameLst>
                                          <p:attrName>ppt_h</p:attrName>
                                        </p:attrNameLst>
                                      </p:cBhvr>
                                      <p:tavLst>
                                        <p:tav tm="0">
                                          <p:val>
                                            <p:strVal val="4*#ppt_h"/>
                                          </p:val>
                                        </p:tav>
                                        <p:tav tm="100000">
                                          <p:val>
                                            <p:strVal val="#ppt_h"/>
                                          </p:val>
                                        </p:tav>
                                      </p:tavLst>
                                    </p:anim>
                                  </p:childTnLst>
                                </p:cTn>
                              </p:par>
                            </p:childTnLst>
                          </p:cTn>
                        </p:par>
                        <p:par>
                          <p:cTn id="49" fill="hold" nodeType="afterGroup">
                            <p:stCondLst>
                              <p:cond delay="5500"/>
                            </p:stCondLst>
                            <p:childTnLst>
                              <p:par>
                                <p:cTn id="50" presetID="23" presetClass="entr" presetSubtype="32" fill="hold" grpId="0" nodeType="afterEffect">
                                  <p:stCondLst>
                                    <p:cond delay="0"/>
                                  </p:stCondLst>
                                  <p:childTnLst>
                                    <p:set>
                                      <p:cBhvr>
                                        <p:cTn id="51" dur="1" fill="hold">
                                          <p:stCondLst>
                                            <p:cond delay="0"/>
                                          </p:stCondLst>
                                        </p:cTn>
                                        <p:tgtEl>
                                          <p:spTgt spid="545797"/>
                                        </p:tgtEl>
                                        <p:attrNameLst>
                                          <p:attrName>style.visibility</p:attrName>
                                        </p:attrNameLst>
                                      </p:cBhvr>
                                      <p:to>
                                        <p:strVal val="visible"/>
                                      </p:to>
                                    </p:set>
                                    <p:anim calcmode="lin" valueType="num">
                                      <p:cBhvr>
                                        <p:cTn id="52" dur="500" fill="hold"/>
                                        <p:tgtEl>
                                          <p:spTgt spid="545797"/>
                                        </p:tgtEl>
                                        <p:attrNameLst>
                                          <p:attrName>ppt_w</p:attrName>
                                        </p:attrNameLst>
                                      </p:cBhvr>
                                      <p:tavLst>
                                        <p:tav tm="0">
                                          <p:val>
                                            <p:strVal val="4*#ppt_w"/>
                                          </p:val>
                                        </p:tav>
                                        <p:tav tm="100000">
                                          <p:val>
                                            <p:strVal val="#ppt_w"/>
                                          </p:val>
                                        </p:tav>
                                      </p:tavLst>
                                    </p:anim>
                                    <p:anim calcmode="lin" valueType="num">
                                      <p:cBhvr>
                                        <p:cTn id="53" dur="500" fill="hold"/>
                                        <p:tgtEl>
                                          <p:spTgt spid="545797"/>
                                        </p:tgtEl>
                                        <p:attrNameLst>
                                          <p:attrName>ppt_h</p:attrName>
                                        </p:attrNameLst>
                                      </p:cBhvr>
                                      <p:tavLst>
                                        <p:tav tm="0">
                                          <p:val>
                                            <p:strVal val="4*#ppt_h"/>
                                          </p:val>
                                        </p:tav>
                                        <p:tav tm="100000">
                                          <p:val>
                                            <p:strVal val="#ppt_h"/>
                                          </p:val>
                                        </p:tav>
                                      </p:tavLst>
                                    </p:anim>
                                  </p:childTnLst>
                                </p:cTn>
                              </p:par>
                            </p:childTnLst>
                          </p:cTn>
                        </p:par>
                        <p:par>
                          <p:cTn id="54" fill="hold" nodeType="afterGroup">
                            <p:stCondLst>
                              <p:cond delay="6000"/>
                            </p:stCondLst>
                            <p:childTnLst>
                              <p:par>
                                <p:cTn id="55" presetID="22" presetClass="entr" presetSubtype="8" fill="hold" grpId="0" nodeType="afterEffect">
                                  <p:stCondLst>
                                    <p:cond delay="0"/>
                                  </p:stCondLst>
                                  <p:childTnLst>
                                    <p:set>
                                      <p:cBhvr>
                                        <p:cTn id="56" dur="1" fill="hold">
                                          <p:stCondLst>
                                            <p:cond delay="0"/>
                                          </p:stCondLst>
                                        </p:cTn>
                                        <p:tgtEl>
                                          <p:spTgt spid="545812"/>
                                        </p:tgtEl>
                                        <p:attrNameLst>
                                          <p:attrName>style.visibility</p:attrName>
                                        </p:attrNameLst>
                                      </p:cBhvr>
                                      <p:to>
                                        <p:strVal val="visible"/>
                                      </p:to>
                                    </p:set>
                                    <p:animEffect transition="in" filter="wipe(left)">
                                      <p:cBhvr>
                                        <p:cTn id="57" dur="500"/>
                                        <p:tgtEl>
                                          <p:spTgt spid="545812"/>
                                        </p:tgtEl>
                                      </p:cBhvr>
                                    </p:animEffect>
                                  </p:childTnLst>
                                </p:cTn>
                              </p:par>
                            </p:childTnLst>
                          </p:cTn>
                        </p:par>
                        <p:par>
                          <p:cTn id="58" fill="hold" nodeType="afterGroup">
                            <p:stCondLst>
                              <p:cond delay="6500"/>
                            </p:stCondLst>
                            <p:childTnLst>
                              <p:par>
                                <p:cTn id="59" presetID="22" presetClass="entr" presetSubtype="8" fill="hold" grpId="0" nodeType="afterEffect">
                                  <p:stCondLst>
                                    <p:cond delay="0"/>
                                  </p:stCondLst>
                                  <p:childTnLst>
                                    <p:set>
                                      <p:cBhvr>
                                        <p:cTn id="60" dur="1" fill="hold">
                                          <p:stCondLst>
                                            <p:cond delay="0"/>
                                          </p:stCondLst>
                                        </p:cTn>
                                        <p:tgtEl>
                                          <p:spTgt spid="545814"/>
                                        </p:tgtEl>
                                        <p:attrNameLst>
                                          <p:attrName>style.visibility</p:attrName>
                                        </p:attrNameLst>
                                      </p:cBhvr>
                                      <p:to>
                                        <p:strVal val="visible"/>
                                      </p:to>
                                    </p:set>
                                    <p:animEffect transition="in" filter="wipe(left)">
                                      <p:cBhvr>
                                        <p:cTn id="61" dur="500"/>
                                        <p:tgtEl>
                                          <p:spTgt spid="545814"/>
                                        </p:tgtEl>
                                      </p:cBhvr>
                                    </p:animEffect>
                                  </p:childTnLst>
                                </p:cTn>
                              </p:par>
                            </p:childTnLst>
                          </p:cTn>
                        </p:par>
                        <p:par>
                          <p:cTn id="62" fill="hold" nodeType="afterGroup">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545815"/>
                                        </p:tgtEl>
                                        <p:attrNameLst>
                                          <p:attrName>style.visibility</p:attrName>
                                        </p:attrNameLst>
                                      </p:cBhvr>
                                      <p:to>
                                        <p:strVal val="visible"/>
                                      </p:to>
                                    </p:set>
                                    <p:animEffect transition="in" filter="wipe(left)">
                                      <p:cBhvr>
                                        <p:cTn id="65" dur="500"/>
                                        <p:tgtEl>
                                          <p:spTgt spid="545815"/>
                                        </p:tgtEl>
                                      </p:cBhvr>
                                    </p:animEffect>
                                  </p:childTnLst>
                                </p:cTn>
                              </p:par>
                            </p:childTnLst>
                          </p:cTn>
                        </p:par>
                        <p:par>
                          <p:cTn id="66" fill="hold" nodeType="afterGroup">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545816"/>
                                        </p:tgtEl>
                                        <p:attrNameLst>
                                          <p:attrName>style.visibility</p:attrName>
                                        </p:attrNameLst>
                                      </p:cBhvr>
                                      <p:to>
                                        <p:strVal val="visible"/>
                                      </p:to>
                                    </p:set>
                                    <p:animEffect transition="in" filter="wipe(left)">
                                      <p:cBhvr>
                                        <p:cTn id="69" dur="500"/>
                                        <p:tgtEl>
                                          <p:spTgt spid="545816"/>
                                        </p:tgtEl>
                                      </p:cBhvr>
                                    </p:animEffect>
                                  </p:childTnLst>
                                </p:cTn>
                              </p:par>
                            </p:childTnLst>
                          </p:cTn>
                        </p:par>
                        <p:par>
                          <p:cTn id="70" fill="hold" nodeType="afterGroup">
                            <p:stCondLst>
                              <p:cond delay="8000"/>
                            </p:stCondLst>
                            <p:childTnLst>
                              <p:par>
                                <p:cTn id="71" presetID="4" presetClass="entr" presetSubtype="32" fill="hold" grpId="0" nodeType="afterEffect">
                                  <p:stCondLst>
                                    <p:cond delay="0"/>
                                  </p:stCondLst>
                                  <p:childTnLst>
                                    <p:set>
                                      <p:cBhvr>
                                        <p:cTn id="72" dur="1" fill="hold">
                                          <p:stCondLst>
                                            <p:cond delay="0"/>
                                          </p:stCondLst>
                                        </p:cTn>
                                        <p:tgtEl>
                                          <p:spTgt spid="545811"/>
                                        </p:tgtEl>
                                        <p:attrNameLst>
                                          <p:attrName>style.visibility</p:attrName>
                                        </p:attrNameLst>
                                      </p:cBhvr>
                                      <p:to>
                                        <p:strVal val="visible"/>
                                      </p:to>
                                    </p:set>
                                    <p:animEffect transition="in" filter="box(out)">
                                      <p:cBhvr>
                                        <p:cTn id="73" dur="500"/>
                                        <p:tgtEl>
                                          <p:spTgt spid="545811"/>
                                        </p:tgtEl>
                                      </p:cBhvr>
                                    </p:animEffect>
                                  </p:childTnLst>
                                </p:cTn>
                              </p:par>
                            </p:childTnLst>
                          </p:cTn>
                        </p:par>
                        <p:par>
                          <p:cTn id="74" fill="hold" nodeType="afterGroup">
                            <p:stCondLst>
                              <p:cond delay="8500"/>
                            </p:stCondLst>
                            <p:childTnLst>
                              <p:par>
                                <p:cTn id="75" presetID="9" presetClass="entr" presetSubtype="0" fill="hold" grpId="0" nodeType="afterEffect">
                                  <p:stCondLst>
                                    <p:cond delay="0"/>
                                  </p:stCondLst>
                                  <p:childTnLst>
                                    <p:set>
                                      <p:cBhvr>
                                        <p:cTn id="76" dur="1" fill="hold">
                                          <p:stCondLst>
                                            <p:cond delay="0"/>
                                          </p:stCondLst>
                                        </p:cTn>
                                        <p:tgtEl>
                                          <p:spTgt spid="545794"/>
                                        </p:tgtEl>
                                        <p:attrNameLst>
                                          <p:attrName>style.visibility</p:attrName>
                                        </p:attrNameLst>
                                      </p:cBhvr>
                                      <p:to>
                                        <p:strVal val="visible"/>
                                      </p:to>
                                    </p:set>
                                    <p:animEffect transition="in" filter="dissolve">
                                      <p:cBhvr>
                                        <p:cTn id="77" dur="500"/>
                                        <p:tgtEl>
                                          <p:spTgt spid="545794"/>
                                        </p:tgtEl>
                                      </p:cBhvr>
                                    </p:animEffect>
                                  </p:childTnLst>
                                </p:cTn>
                              </p:par>
                            </p:childTnLst>
                          </p:cTn>
                        </p:par>
                        <p:par>
                          <p:cTn id="78" fill="hold" nodeType="afterGroup">
                            <p:stCondLst>
                              <p:cond delay="9000"/>
                            </p:stCondLst>
                            <p:childTnLst>
                              <p:par>
                                <p:cTn id="79" presetID="22" presetClass="entr" presetSubtype="8" fill="hold" grpId="0" nodeType="afterEffect">
                                  <p:stCondLst>
                                    <p:cond delay="0"/>
                                  </p:stCondLst>
                                  <p:childTnLst>
                                    <p:set>
                                      <p:cBhvr>
                                        <p:cTn id="80" dur="1" fill="hold">
                                          <p:stCondLst>
                                            <p:cond delay="0"/>
                                          </p:stCondLst>
                                        </p:cTn>
                                        <p:tgtEl>
                                          <p:spTgt spid="545809"/>
                                        </p:tgtEl>
                                        <p:attrNameLst>
                                          <p:attrName>style.visibility</p:attrName>
                                        </p:attrNameLst>
                                      </p:cBhvr>
                                      <p:to>
                                        <p:strVal val="visible"/>
                                      </p:to>
                                    </p:set>
                                    <p:animEffect transition="in" filter="wipe(left)">
                                      <p:cBhvr>
                                        <p:cTn id="81" dur="500"/>
                                        <p:tgtEl>
                                          <p:spTgt spid="545809"/>
                                        </p:tgtEl>
                                      </p:cBhvr>
                                    </p:animEffect>
                                  </p:childTnLst>
                                </p:cTn>
                              </p:par>
                            </p:childTnLst>
                          </p:cTn>
                        </p:par>
                        <p:par>
                          <p:cTn id="82" fill="hold" nodeType="afterGroup">
                            <p:stCondLst>
                              <p:cond delay="9500"/>
                            </p:stCondLst>
                            <p:childTnLst>
                              <p:par>
                                <p:cTn id="83" presetID="4" presetClass="entr" presetSubtype="32" fill="hold" grpId="0" nodeType="afterEffect">
                                  <p:stCondLst>
                                    <p:cond delay="0"/>
                                  </p:stCondLst>
                                  <p:childTnLst>
                                    <p:set>
                                      <p:cBhvr>
                                        <p:cTn id="84" dur="1" fill="hold">
                                          <p:stCondLst>
                                            <p:cond delay="0"/>
                                          </p:stCondLst>
                                        </p:cTn>
                                        <p:tgtEl>
                                          <p:spTgt spid="545810"/>
                                        </p:tgtEl>
                                        <p:attrNameLst>
                                          <p:attrName>style.visibility</p:attrName>
                                        </p:attrNameLst>
                                      </p:cBhvr>
                                      <p:to>
                                        <p:strVal val="visible"/>
                                      </p:to>
                                    </p:set>
                                    <p:animEffect transition="in" filter="box(out)">
                                      <p:cBhvr>
                                        <p:cTn id="85" dur="500"/>
                                        <p:tgtEl>
                                          <p:spTgt spid="545810"/>
                                        </p:tgtEl>
                                      </p:cBhvr>
                                    </p:animEffect>
                                  </p:childTnLst>
                                </p:cTn>
                              </p:par>
                            </p:childTnLst>
                          </p:cTn>
                        </p:par>
                        <p:par>
                          <p:cTn id="86" fill="hold" nodeType="withGroup">
                            <p:stCondLst>
                              <p:cond delay="10000"/>
                            </p:stCondLst>
                            <p:childTnLst>
                              <p:par>
                                <p:cTn id="87" presetID="9" presetClass="entr" presetSubtype="0" fill="hold" grpId="0" nodeType="afterEffect">
                                  <p:stCondLst>
                                    <p:cond delay="0"/>
                                  </p:stCondLst>
                                  <p:childTnLst>
                                    <p:set>
                                      <p:cBhvr>
                                        <p:cTn id="88" dur="1" fill="hold">
                                          <p:stCondLst>
                                            <p:cond delay="0"/>
                                          </p:stCondLst>
                                        </p:cTn>
                                        <p:tgtEl>
                                          <p:spTgt spid="545795"/>
                                        </p:tgtEl>
                                        <p:attrNameLst>
                                          <p:attrName>style.visibility</p:attrName>
                                        </p:attrNameLst>
                                      </p:cBhvr>
                                      <p:to>
                                        <p:strVal val="visible"/>
                                      </p:to>
                                    </p:set>
                                    <p:animEffect transition="in" filter="dissolve">
                                      <p:cBhvr>
                                        <p:cTn id="89" dur="500"/>
                                        <p:tgtEl>
                                          <p:spTgt spid="545795"/>
                                        </p:tgtEl>
                                      </p:cBhvr>
                                    </p:animEffect>
                                  </p:childTnLst>
                                </p:cTn>
                              </p:par>
                            </p:childTnLst>
                          </p:cTn>
                        </p:par>
                        <p:par>
                          <p:cTn id="90" fill="hold" nodeType="afterGroup">
                            <p:stCondLst>
                              <p:cond delay="10500"/>
                            </p:stCondLst>
                            <p:childTnLst>
                              <p:par>
                                <p:cTn id="91" presetID="22" presetClass="entr" presetSubtype="8" fill="hold" grpId="0" nodeType="afterEffect">
                                  <p:stCondLst>
                                    <p:cond delay="0"/>
                                  </p:stCondLst>
                                  <p:childTnLst>
                                    <p:set>
                                      <p:cBhvr>
                                        <p:cTn id="92" dur="1" fill="hold">
                                          <p:stCondLst>
                                            <p:cond delay="0"/>
                                          </p:stCondLst>
                                        </p:cTn>
                                        <p:tgtEl>
                                          <p:spTgt spid="545808"/>
                                        </p:tgtEl>
                                        <p:attrNameLst>
                                          <p:attrName>style.visibility</p:attrName>
                                        </p:attrNameLst>
                                      </p:cBhvr>
                                      <p:to>
                                        <p:strVal val="visible"/>
                                      </p:to>
                                    </p:set>
                                    <p:animEffect transition="in" filter="wipe(left)">
                                      <p:cBhvr>
                                        <p:cTn id="93" dur="500"/>
                                        <p:tgtEl>
                                          <p:spTgt spid="545808"/>
                                        </p:tgtEl>
                                      </p:cBhvr>
                                    </p:animEffect>
                                  </p:childTnLst>
                                </p:cTn>
                              </p:par>
                            </p:childTnLst>
                          </p:cTn>
                        </p:par>
                        <p:par>
                          <p:cTn id="94" fill="hold" nodeType="afterGroup">
                            <p:stCondLst>
                              <p:cond delay="11000"/>
                            </p:stCondLst>
                            <p:childTnLst>
                              <p:par>
                                <p:cTn id="95" presetID="22" presetClass="entr" presetSubtype="8" fill="hold" grpId="0" nodeType="afterEffect">
                                  <p:stCondLst>
                                    <p:cond delay="0"/>
                                  </p:stCondLst>
                                  <p:childTnLst>
                                    <p:set>
                                      <p:cBhvr>
                                        <p:cTn id="96" dur="1" fill="hold">
                                          <p:stCondLst>
                                            <p:cond delay="0"/>
                                          </p:stCondLst>
                                        </p:cTn>
                                        <p:tgtEl>
                                          <p:spTgt spid="545819"/>
                                        </p:tgtEl>
                                        <p:attrNameLst>
                                          <p:attrName>style.visibility</p:attrName>
                                        </p:attrNameLst>
                                      </p:cBhvr>
                                      <p:to>
                                        <p:strVal val="visible"/>
                                      </p:to>
                                    </p:set>
                                    <p:animEffect transition="in" filter="wipe(left)">
                                      <p:cBhvr>
                                        <p:cTn id="97" dur="500"/>
                                        <p:tgtEl>
                                          <p:spTgt spid="545819"/>
                                        </p:tgtEl>
                                      </p:cBhvr>
                                    </p:animEffect>
                                  </p:childTnLst>
                                </p:cTn>
                              </p:par>
                            </p:childTnLst>
                          </p:cTn>
                        </p:par>
                        <p:par>
                          <p:cTn id="98" fill="hold" nodeType="afterGroup">
                            <p:stCondLst>
                              <p:cond delay="11500"/>
                            </p:stCondLst>
                            <p:childTnLst>
                              <p:par>
                                <p:cTn id="99" presetID="4" presetClass="entr" presetSubtype="32" fill="hold" grpId="0" nodeType="afterEffect">
                                  <p:stCondLst>
                                    <p:cond delay="0"/>
                                  </p:stCondLst>
                                  <p:childTnLst>
                                    <p:set>
                                      <p:cBhvr>
                                        <p:cTn id="100" dur="1" fill="hold">
                                          <p:stCondLst>
                                            <p:cond delay="0"/>
                                          </p:stCondLst>
                                        </p:cTn>
                                        <p:tgtEl>
                                          <p:spTgt spid="545807"/>
                                        </p:tgtEl>
                                        <p:attrNameLst>
                                          <p:attrName>style.visibility</p:attrName>
                                        </p:attrNameLst>
                                      </p:cBhvr>
                                      <p:to>
                                        <p:strVal val="visible"/>
                                      </p:to>
                                    </p:set>
                                    <p:animEffect transition="in" filter="box(out)">
                                      <p:cBhvr>
                                        <p:cTn id="101" dur="500"/>
                                        <p:tgtEl>
                                          <p:spTgt spid="545807"/>
                                        </p:tgtEl>
                                      </p:cBhvr>
                                    </p:animEffect>
                                  </p:childTnLst>
                                </p:cTn>
                              </p:par>
                            </p:childTnLst>
                          </p:cTn>
                        </p:par>
                        <p:par>
                          <p:cTn id="102" fill="hold" nodeType="withGroup">
                            <p:stCondLst>
                              <p:cond delay="12000"/>
                            </p:stCondLst>
                            <p:childTnLst>
                              <p:par>
                                <p:cTn id="103" presetID="16" presetClass="entr" presetSubtype="42" fill="hold" nodeType="afterEffect">
                                  <p:stCondLst>
                                    <p:cond delay="0"/>
                                  </p:stCondLst>
                                  <p:childTnLst>
                                    <p:set>
                                      <p:cBhvr>
                                        <p:cTn id="104" dur="1" fill="hold">
                                          <p:stCondLst>
                                            <p:cond delay="0"/>
                                          </p:stCondLst>
                                        </p:cTn>
                                        <p:tgtEl>
                                          <p:spTgt spid="545823"/>
                                        </p:tgtEl>
                                        <p:attrNameLst>
                                          <p:attrName>style.visibility</p:attrName>
                                        </p:attrNameLst>
                                      </p:cBhvr>
                                      <p:to>
                                        <p:strVal val="visible"/>
                                      </p:to>
                                    </p:set>
                                    <p:animEffect transition="in" filter="barn(outHorizontal)">
                                      <p:cBhvr>
                                        <p:cTn id="105" dur="500"/>
                                        <p:tgtEl>
                                          <p:spTgt spid="545823"/>
                                        </p:tgtEl>
                                      </p:cBhvr>
                                    </p:animEffect>
                                  </p:childTnLst>
                                </p:cTn>
                              </p:par>
                            </p:childTnLst>
                          </p:cTn>
                        </p:par>
                        <p:par>
                          <p:cTn id="106" fill="hold" nodeType="afterGroup">
                            <p:stCondLst>
                              <p:cond delay="12500"/>
                            </p:stCondLst>
                            <p:childTnLst>
                              <p:par>
                                <p:cTn id="107" presetID="22" presetClass="entr" presetSubtype="8" fill="hold" grpId="0" nodeType="afterEffect">
                                  <p:stCondLst>
                                    <p:cond delay="0"/>
                                  </p:stCondLst>
                                  <p:childTnLst>
                                    <p:set>
                                      <p:cBhvr>
                                        <p:cTn id="108" dur="1" fill="hold">
                                          <p:stCondLst>
                                            <p:cond delay="0"/>
                                          </p:stCondLst>
                                        </p:cTn>
                                        <p:tgtEl>
                                          <p:spTgt spid="545806"/>
                                        </p:tgtEl>
                                        <p:attrNameLst>
                                          <p:attrName>style.visibility</p:attrName>
                                        </p:attrNameLst>
                                      </p:cBhvr>
                                      <p:to>
                                        <p:strVal val="visible"/>
                                      </p:to>
                                    </p:set>
                                    <p:animEffect transition="in" filter="wipe(left)">
                                      <p:cBhvr>
                                        <p:cTn id="109" dur="500"/>
                                        <p:tgtEl>
                                          <p:spTgt spid="545806"/>
                                        </p:tgtEl>
                                      </p:cBhvr>
                                    </p:animEffect>
                                  </p:childTnLst>
                                </p:cTn>
                              </p:par>
                            </p:childTnLst>
                          </p:cTn>
                        </p:par>
                        <p:par>
                          <p:cTn id="110" fill="hold" nodeType="afterGroup">
                            <p:stCondLst>
                              <p:cond delay="13000"/>
                            </p:stCondLst>
                            <p:childTnLst>
                              <p:par>
                                <p:cTn id="111" presetID="22" presetClass="entr" presetSubtype="8" fill="hold" grpId="0" nodeType="afterEffect">
                                  <p:stCondLst>
                                    <p:cond delay="0"/>
                                  </p:stCondLst>
                                  <p:childTnLst>
                                    <p:set>
                                      <p:cBhvr>
                                        <p:cTn id="112" dur="1" fill="hold">
                                          <p:stCondLst>
                                            <p:cond delay="0"/>
                                          </p:stCondLst>
                                        </p:cTn>
                                        <p:tgtEl>
                                          <p:spTgt spid="545824"/>
                                        </p:tgtEl>
                                        <p:attrNameLst>
                                          <p:attrName>style.visibility</p:attrName>
                                        </p:attrNameLst>
                                      </p:cBhvr>
                                      <p:to>
                                        <p:strVal val="visible"/>
                                      </p:to>
                                    </p:set>
                                    <p:animEffect transition="in" filter="wipe(left)">
                                      <p:cBhvr>
                                        <p:cTn id="113" dur="500"/>
                                        <p:tgtEl>
                                          <p:spTgt spid="545824"/>
                                        </p:tgtEl>
                                      </p:cBhvr>
                                    </p:animEffect>
                                  </p:childTnLst>
                                </p:cTn>
                              </p:par>
                            </p:childTnLst>
                          </p:cTn>
                        </p:par>
                        <p:par>
                          <p:cTn id="114" fill="hold" nodeType="afterGroup">
                            <p:stCondLst>
                              <p:cond delay="13500"/>
                            </p:stCondLst>
                            <p:childTnLst>
                              <p:par>
                                <p:cTn id="115" presetID="4" presetClass="entr" presetSubtype="32" fill="hold" grpId="0" nodeType="afterEffect">
                                  <p:stCondLst>
                                    <p:cond delay="0"/>
                                  </p:stCondLst>
                                  <p:childTnLst>
                                    <p:set>
                                      <p:cBhvr>
                                        <p:cTn id="116" dur="1" fill="hold">
                                          <p:stCondLst>
                                            <p:cond delay="0"/>
                                          </p:stCondLst>
                                        </p:cTn>
                                        <p:tgtEl>
                                          <p:spTgt spid="545805"/>
                                        </p:tgtEl>
                                        <p:attrNameLst>
                                          <p:attrName>style.visibility</p:attrName>
                                        </p:attrNameLst>
                                      </p:cBhvr>
                                      <p:to>
                                        <p:strVal val="visible"/>
                                      </p:to>
                                    </p:set>
                                    <p:animEffect transition="in" filter="box(out)">
                                      <p:cBhvr>
                                        <p:cTn id="117" dur="500"/>
                                        <p:tgtEl>
                                          <p:spTgt spid="545805"/>
                                        </p:tgtEl>
                                      </p:cBhvr>
                                    </p:animEffect>
                                  </p:childTnLst>
                                </p:cTn>
                              </p:par>
                            </p:childTnLst>
                          </p:cTn>
                        </p:par>
                        <p:par>
                          <p:cTn id="118" fill="hold" nodeType="withGroup">
                            <p:stCondLst>
                              <p:cond delay="14000"/>
                            </p:stCondLst>
                            <p:childTnLst>
                              <p:par>
                                <p:cTn id="119" presetID="16" presetClass="entr" presetSubtype="42" fill="hold" nodeType="afterEffect">
                                  <p:stCondLst>
                                    <p:cond delay="0"/>
                                  </p:stCondLst>
                                  <p:childTnLst>
                                    <p:set>
                                      <p:cBhvr>
                                        <p:cTn id="120" dur="1" fill="hold">
                                          <p:stCondLst>
                                            <p:cond delay="0"/>
                                          </p:stCondLst>
                                        </p:cTn>
                                        <p:tgtEl>
                                          <p:spTgt spid="545825"/>
                                        </p:tgtEl>
                                        <p:attrNameLst>
                                          <p:attrName>style.visibility</p:attrName>
                                        </p:attrNameLst>
                                      </p:cBhvr>
                                      <p:to>
                                        <p:strVal val="visible"/>
                                      </p:to>
                                    </p:set>
                                    <p:animEffect transition="in" filter="barn(outHorizontal)">
                                      <p:cBhvr>
                                        <p:cTn id="121" dur="500"/>
                                        <p:tgtEl>
                                          <p:spTgt spid="545825"/>
                                        </p:tgtEl>
                                      </p:cBhvr>
                                    </p:animEffect>
                                  </p:childTnLst>
                                </p:cTn>
                              </p:par>
                            </p:childTnLst>
                          </p:cTn>
                        </p:par>
                        <p:par>
                          <p:cTn id="122" fill="hold" nodeType="afterGroup">
                            <p:stCondLst>
                              <p:cond delay="14500"/>
                            </p:stCondLst>
                            <p:childTnLst>
                              <p:par>
                                <p:cTn id="123" presetID="22" presetClass="entr" presetSubtype="8" fill="hold" grpId="0" nodeType="afterEffect">
                                  <p:stCondLst>
                                    <p:cond delay="0"/>
                                  </p:stCondLst>
                                  <p:childTnLst>
                                    <p:set>
                                      <p:cBhvr>
                                        <p:cTn id="124" dur="1" fill="hold">
                                          <p:stCondLst>
                                            <p:cond delay="0"/>
                                          </p:stCondLst>
                                        </p:cTn>
                                        <p:tgtEl>
                                          <p:spTgt spid="545804"/>
                                        </p:tgtEl>
                                        <p:attrNameLst>
                                          <p:attrName>style.visibility</p:attrName>
                                        </p:attrNameLst>
                                      </p:cBhvr>
                                      <p:to>
                                        <p:strVal val="visible"/>
                                      </p:to>
                                    </p:set>
                                    <p:animEffect transition="in" filter="wipe(left)">
                                      <p:cBhvr>
                                        <p:cTn id="125" dur="500"/>
                                        <p:tgtEl>
                                          <p:spTgt spid="545804"/>
                                        </p:tgtEl>
                                      </p:cBhvr>
                                    </p:animEffect>
                                  </p:childTnLst>
                                </p:cTn>
                              </p:par>
                            </p:childTnLst>
                          </p:cTn>
                        </p:par>
                        <p:par>
                          <p:cTn id="126" fill="hold" nodeType="afterGroup">
                            <p:stCondLst>
                              <p:cond delay="15000"/>
                            </p:stCondLst>
                            <p:childTnLst>
                              <p:par>
                                <p:cTn id="127" presetID="22" presetClass="entr" presetSubtype="8" fill="hold" grpId="0" nodeType="afterEffect">
                                  <p:stCondLst>
                                    <p:cond delay="0"/>
                                  </p:stCondLst>
                                  <p:childTnLst>
                                    <p:set>
                                      <p:cBhvr>
                                        <p:cTn id="128" dur="1" fill="hold">
                                          <p:stCondLst>
                                            <p:cond delay="0"/>
                                          </p:stCondLst>
                                        </p:cTn>
                                        <p:tgtEl>
                                          <p:spTgt spid="545826"/>
                                        </p:tgtEl>
                                        <p:attrNameLst>
                                          <p:attrName>style.visibility</p:attrName>
                                        </p:attrNameLst>
                                      </p:cBhvr>
                                      <p:to>
                                        <p:strVal val="visible"/>
                                      </p:to>
                                    </p:set>
                                    <p:animEffect transition="in" filter="wipe(left)">
                                      <p:cBhvr>
                                        <p:cTn id="129" dur="500"/>
                                        <p:tgtEl>
                                          <p:spTgt spid="545826"/>
                                        </p:tgtEl>
                                      </p:cBhvr>
                                    </p:animEffect>
                                  </p:childTnLst>
                                </p:cTn>
                              </p:par>
                            </p:childTnLst>
                          </p:cTn>
                        </p:par>
                        <p:par>
                          <p:cTn id="130" fill="hold" nodeType="afterGroup">
                            <p:stCondLst>
                              <p:cond delay="15500"/>
                            </p:stCondLst>
                            <p:childTnLst>
                              <p:par>
                                <p:cTn id="131" presetID="4" presetClass="entr" presetSubtype="32" fill="hold" grpId="0" nodeType="afterEffect">
                                  <p:stCondLst>
                                    <p:cond delay="0"/>
                                  </p:stCondLst>
                                  <p:childTnLst>
                                    <p:set>
                                      <p:cBhvr>
                                        <p:cTn id="132" dur="1" fill="hold">
                                          <p:stCondLst>
                                            <p:cond delay="0"/>
                                          </p:stCondLst>
                                        </p:cTn>
                                        <p:tgtEl>
                                          <p:spTgt spid="545803"/>
                                        </p:tgtEl>
                                        <p:attrNameLst>
                                          <p:attrName>style.visibility</p:attrName>
                                        </p:attrNameLst>
                                      </p:cBhvr>
                                      <p:to>
                                        <p:strVal val="visible"/>
                                      </p:to>
                                    </p:set>
                                    <p:animEffect transition="in" filter="box(out)">
                                      <p:cBhvr>
                                        <p:cTn id="133" dur="500"/>
                                        <p:tgtEl>
                                          <p:spTgt spid="545803"/>
                                        </p:tgtEl>
                                      </p:cBhvr>
                                    </p:animEffect>
                                  </p:childTnLst>
                                </p:cTn>
                              </p:par>
                            </p:childTnLst>
                          </p:cTn>
                        </p:par>
                        <p:par>
                          <p:cTn id="134" fill="hold" nodeType="afterGroup">
                            <p:stCondLst>
                              <p:cond delay="16000"/>
                            </p:stCondLst>
                            <p:childTnLst>
                              <p:par>
                                <p:cTn id="135" presetID="4" presetClass="entr" presetSubtype="32" fill="hold" grpId="0" nodeType="afterEffect">
                                  <p:stCondLst>
                                    <p:cond delay="0"/>
                                  </p:stCondLst>
                                  <p:childTnLst>
                                    <p:set>
                                      <p:cBhvr>
                                        <p:cTn id="136" dur="1" fill="hold">
                                          <p:stCondLst>
                                            <p:cond delay="0"/>
                                          </p:stCondLst>
                                        </p:cTn>
                                        <p:tgtEl>
                                          <p:spTgt spid="545820"/>
                                        </p:tgtEl>
                                        <p:attrNameLst>
                                          <p:attrName>style.visibility</p:attrName>
                                        </p:attrNameLst>
                                      </p:cBhvr>
                                      <p:to>
                                        <p:strVal val="visible"/>
                                      </p:to>
                                    </p:set>
                                    <p:animEffect transition="in" filter="box(out)">
                                      <p:cBhvr>
                                        <p:cTn id="137" dur="500"/>
                                        <p:tgtEl>
                                          <p:spTgt spid="545820"/>
                                        </p:tgtEl>
                                      </p:cBhvr>
                                    </p:animEffect>
                                  </p:childTnLst>
                                </p:cTn>
                              </p:par>
                            </p:childTnLst>
                          </p:cTn>
                        </p:par>
                        <p:par>
                          <p:cTn id="138" fill="hold" nodeType="afterGroup">
                            <p:stCondLst>
                              <p:cond delay="16500"/>
                            </p:stCondLst>
                            <p:childTnLst>
                              <p:par>
                                <p:cTn id="139" presetID="4" presetClass="entr" presetSubtype="32" fill="hold" grpId="0" nodeType="afterEffect">
                                  <p:stCondLst>
                                    <p:cond delay="0"/>
                                  </p:stCondLst>
                                  <p:childTnLst>
                                    <p:set>
                                      <p:cBhvr>
                                        <p:cTn id="140" dur="1" fill="hold">
                                          <p:stCondLst>
                                            <p:cond delay="0"/>
                                          </p:stCondLst>
                                        </p:cTn>
                                        <p:tgtEl>
                                          <p:spTgt spid="545821"/>
                                        </p:tgtEl>
                                        <p:attrNameLst>
                                          <p:attrName>style.visibility</p:attrName>
                                        </p:attrNameLst>
                                      </p:cBhvr>
                                      <p:to>
                                        <p:strVal val="visible"/>
                                      </p:to>
                                    </p:set>
                                    <p:animEffect transition="in" filter="box(out)">
                                      <p:cBhvr>
                                        <p:cTn id="141" dur="500"/>
                                        <p:tgtEl>
                                          <p:spTgt spid="5458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5794" grpId="0" animBg="1"/>
      <p:bldP spid="545795" grpId="0" animBg="1"/>
      <p:bldP spid="545796" grpId="0" animBg="1"/>
      <p:bldP spid="545797" grpId="0" animBg="1"/>
      <p:bldP spid="545798" grpId="0" animBg="1"/>
      <p:bldP spid="545799" grpId="0" animBg="1"/>
      <p:bldP spid="545800" grpId="0" animBg="1"/>
      <p:bldP spid="545801" grpId="0" animBg="1"/>
      <p:bldP spid="545802" grpId="0" animBg="1"/>
      <p:bldP spid="545803" grpId="0" autoUpdateAnimBg="0"/>
      <p:bldP spid="545804" grpId="0" animBg="1"/>
      <p:bldP spid="545805" grpId="0" autoUpdateAnimBg="0"/>
      <p:bldP spid="545806" grpId="0" animBg="1"/>
      <p:bldP spid="545807" grpId="0" autoUpdateAnimBg="0"/>
      <p:bldP spid="545808" grpId="0" animBg="1"/>
      <p:bldP spid="545809" grpId="0" animBg="1"/>
      <p:bldP spid="545810" grpId="0" autoUpdateAnimBg="0"/>
      <p:bldP spid="545811" grpId="0" autoUpdateAnimBg="0"/>
      <p:bldP spid="545812" grpId="0" animBg="1"/>
      <p:bldP spid="545813" grpId="0" autoUpdateAnimBg="0"/>
      <p:bldP spid="545814" grpId="0" animBg="1"/>
      <p:bldP spid="545815" grpId="0" animBg="1"/>
      <p:bldP spid="545816" grpId="0" animBg="1"/>
      <p:bldP spid="545817" grpId="0" animBg="1"/>
      <p:bldP spid="545818" grpId="0" animBg="1"/>
      <p:bldP spid="545819" grpId="0" animBg="1"/>
      <p:bldP spid="545820" grpId="0" animBg="1"/>
      <p:bldP spid="545821" grpId="0" autoUpdateAnimBg="0"/>
      <p:bldP spid="545822" grpId="0" autoUpdateAnimBg="0"/>
      <p:bldP spid="545824" grpId="0" animBg="1"/>
      <p:bldP spid="545826"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bg>
      <p:bgPr>
        <a:gradFill flip="none" rotWithShape="1">
          <a:gsLst>
            <a:gs pos="0">
              <a:schemeClr val="accent5">
                <a:lumMod val="20000"/>
                <a:lumOff val="80000"/>
              </a:schemeClr>
            </a:gs>
            <a:gs pos="25000">
              <a:srgbClr val="21D6E0"/>
            </a:gs>
            <a:gs pos="75000">
              <a:srgbClr val="0087E6"/>
            </a:gs>
            <a:gs pos="100000">
              <a:schemeClr val="accent2"/>
            </a:gs>
          </a:gsLst>
          <a:lin ang="16200000" scaled="0"/>
          <a:tileRect/>
        </a:gradFill>
        <a:effectLst/>
      </p:bgPr>
    </p:bg>
    <p:spTree>
      <p:nvGrpSpPr>
        <p:cNvPr id="1" name=""/>
        <p:cNvGrpSpPr/>
        <p:nvPr/>
      </p:nvGrpSpPr>
      <p:grpSpPr>
        <a:xfrm>
          <a:off x="0" y="0"/>
          <a:ext cx="0" cy="0"/>
          <a:chOff x="0" y="0"/>
          <a:chExt cx="0" cy="0"/>
        </a:xfrm>
      </p:grpSpPr>
      <p:sp>
        <p:nvSpPr>
          <p:cNvPr id="590850" name="Rectangle 2"/>
          <p:cNvSpPr>
            <a:spLocks noChangeArrowheads="1"/>
          </p:cNvSpPr>
          <p:nvPr/>
        </p:nvSpPr>
        <p:spPr bwMode="auto">
          <a:xfrm>
            <a:off x="304800" y="3124200"/>
            <a:ext cx="8534400" cy="990600"/>
          </a:xfrm>
          <a:prstGeom prst="rect">
            <a:avLst/>
          </a:prstGeom>
          <a:gradFill rotWithShape="0">
            <a:gsLst>
              <a:gs pos="0">
                <a:srgbClr val="FFFF00"/>
              </a:gs>
              <a:gs pos="100000">
                <a:srgbClr val="FF6600"/>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hu-HU" altLang="hu-HU"/>
          </a:p>
        </p:txBody>
      </p:sp>
      <p:sp>
        <p:nvSpPr>
          <p:cNvPr id="590851" name="AutoShape 3"/>
          <p:cNvSpPr>
            <a:spLocks noChangeArrowheads="1"/>
          </p:cNvSpPr>
          <p:nvPr/>
        </p:nvSpPr>
        <p:spPr bwMode="auto">
          <a:xfrm>
            <a:off x="2514600" y="3429000"/>
            <a:ext cx="304800" cy="381000"/>
          </a:xfrm>
          <a:prstGeom prst="downArrow">
            <a:avLst>
              <a:gd name="adj1" fmla="val 50000"/>
              <a:gd name="adj2" fmla="val 31250"/>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hu-HU" altLang="hu-HU"/>
          </a:p>
        </p:txBody>
      </p:sp>
      <p:sp>
        <p:nvSpPr>
          <p:cNvPr id="590852" name="Rectangle 4"/>
          <p:cNvSpPr>
            <a:spLocks noChangeArrowheads="1"/>
          </p:cNvSpPr>
          <p:nvPr/>
        </p:nvSpPr>
        <p:spPr bwMode="auto">
          <a:xfrm>
            <a:off x="304800" y="5105400"/>
            <a:ext cx="8534400" cy="990600"/>
          </a:xfrm>
          <a:prstGeom prst="rect">
            <a:avLst/>
          </a:prstGeom>
          <a:gradFill rotWithShape="0">
            <a:gsLst>
              <a:gs pos="0">
                <a:srgbClr val="0099FF"/>
              </a:gs>
              <a:gs pos="100000">
                <a:schemeClr val="accent2"/>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hu-HU" altLang="hu-HU"/>
          </a:p>
        </p:txBody>
      </p:sp>
      <p:sp>
        <p:nvSpPr>
          <p:cNvPr id="590853" name="Rectangle 5"/>
          <p:cNvSpPr>
            <a:spLocks noChangeArrowheads="1"/>
          </p:cNvSpPr>
          <p:nvPr/>
        </p:nvSpPr>
        <p:spPr bwMode="auto">
          <a:xfrm>
            <a:off x="304800" y="4114800"/>
            <a:ext cx="8534400" cy="990600"/>
          </a:xfrm>
          <a:prstGeom prst="rect">
            <a:avLst/>
          </a:prstGeom>
          <a:gradFill rotWithShape="0">
            <a:gsLst>
              <a:gs pos="0">
                <a:srgbClr val="FF66FF"/>
              </a:gs>
              <a:gs pos="100000">
                <a:srgbClr val="CC0099"/>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hu-HU" altLang="hu-HU" sz="1600">
              <a:latin typeface="Arial" charset="0"/>
            </a:endParaRPr>
          </a:p>
        </p:txBody>
      </p:sp>
      <p:sp>
        <p:nvSpPr>
          <p:cNvPr id="590854" name="Rectangle 6"/>
          <p:cNvSpPr>
            <a:spLocks noChangeArrowheads="1"/>
          </p:cNvSpPr>
          <p:nvPr/>
        </p:nvSpPr>
        <p:spPr bwMode="auto">
          <a:xfrm>
            <a:off x="304800" y="2124075"/>
            <a:ext cx="8534400" cy="990600"/>
          </a:xfrm>
          <a:prstGeom prst="rect">
            <a:avLst/>
          </a:prstGeom>
          <a:gradFill rotWithShape="0">
            <a:gsLst>
              <a:gs pos="0">
                <a:srgbClr val="FFFFFF"/>
              </a:gs>
              <a:gs pos="100000">
                <a:srgbClr val="FF99FF"/>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hu-HU" altLang="hu-HU"/>
          </a:p>
        </p:txBody>
      </p:sp>
      <p:sp>
        <p:nvSpPr>
          <p:cNvPr id="590855" name="Rectangle 7"/>
          <p:cNvSpPr>
            <a:spLocks noChangeArrowheads="1"/>
          </p:cNvSpPr>
          <p:nvPr/>
        </p:nvSpPr>
        <p:spPr bwMode="auto">
          <a:xfrm>
            <a:off x="303213" y="1133475"/>
            <a:ext cx="8534400" cy="990600"/>
          </a:xfrm>
          <a:prstGeom prst="rect">
            <a:avLst/>
          </a:prstGeom>
          <a:gradFill rotWithShape="0">
            <a:gsLst>
              <a:gs pos="0">
                <a:srgbClr val="CCFFFF"/>
              </a:gs>
              <a:gs pos="100000">
                <a:srgbClr val="33CCFF"/>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hu-HU" altLang="hu-HU"/>
          </a:p>
        </p:txBody>
      </p:sp>
      <p:sp>
        <p:nvSpPr>
          <p:cNvPr id="590856" name="Line 8"/>
          <p:cNvSpPr>
            <a:spLocks noChangeShapeType="1"/>
          </p:cNvSpPr>
          <p:nvPr/>
        </p:nvSpPr>
        <p:spPr bwMode="auto">
          <a:xfrm>
            <a:off x="1752600" y="3657600"/>
            <a:ext cx="7086600" cy="0"/>
          </a:xfrm>
          <a:prstGeom prst="line">
            <a:avLst/>
          </a:prstGeom>
          <a:noFill/>
          <a:ln w="127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590857" name="Text Box 9"/>
          <p:cNvSpPr txBox="1">
            <a:spLocks noChangeArrowheads="1"/>
          </p:cNvSpPr>
          <p:nvPr/>
        </p:nvSpPr>
        <p:spPr bwMode="auto">
          <a:xfrm>
            <a:off x="436563" y="1447800"/>
            <a:ext cx="14684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defRPr/>
            </a:pPr>
            <a:r>
              <a:rPr lang="en-US" sz="2000" b="1">
                <a:effectLst>
                  <a:outerShdw blurRad="38100" dist="38100" dir="2700000" algn="tl">
                    <a:srgbClr val="C0C0C0"/>
                  </a:outerShdw>
                </a:effectLst>
                <a:latin typeface="Arial" charset="0"/>
              </a:rPr>
              <a:t>ATMIKUS</a:t>
            </a:r>
            <a:endParaRPr lang="en-US" sz="1800" b="1">
              <a:latin typeface="Arial" charset="0"/>
            </a:endParaRPr>
          </a:p>
        </p:txBody>
      </p:sp>
      <p:sp>
        <p:nvSpPr>
          <p:cNvPr id="590858" name="Text Box 10"/>
          <p:cNvSpPr txBox="1">
            <a:spLocks noChangeArrowheads="1"/>
          </p:cNvSpPr>
          <p:nvPr/>
        </p:nvSpPr>
        <p:spPr bwMode="auto">
          <a:xfrm>
            <a:off x="381000" y="2438400"/>
            <a:ext cx="1752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defRPr/>
            </a:pPr>
            <a:r>
              <a:rPr lang="en-US" sz="2000" b="1">
                <a:effectLst>
                  <a:outerShdw blurRad="38100" dist="38100" dir="2700000" algn="tl">
                    <a:srgbClr val="C0C0C0"/>
                  </a:outerShdw>
                </a:effectLst>
                <a:latin typeface="Arial" charset="0"/>
              </a:rPr>
              <a:t>BUDDHIKUS</a:t>
            </a:r>
            <a:endParaRPr lang="en-US" sz="1600">
              <a:latin typeface="Arial" charset="0"/>
            </a:endParaRPr>
          </a:p>
        </p:txBody>
      </p:sp>
      <p:sp>
        <p:nvSpPr>
          <p:cNvPr id="590859" name="Text Box 11"/>
          <p:cNvSpPr txBox="1">
            <a:spLocks noChangeArrowheads="1"/>
          </p:cNvSpPr>
          <p:nvPr/>
        </p:nvSpPr>
        <p:spPr bwMode="auto">
          <a:xfrm>
            <a:off x="381000" y="3429000"/>
            <a:ext cx="1524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spcBef>
                <a:spcPct val="50000"/>
              </a:spcBef>
            </a:pPr>
            <a:r>
              <a:rPr lang="en-US" altLang="hu-HU" sz="2000" b="1">
                <a:latin typeface="Arial" charset="0"/>
              </a:rPr>
              <a:t>MENTÁLIS</a:t>
            </a:r>
            <a:endParaRPr lang="en-US" altLang="hu-HU" sz="1600">
              <a:latin typeface="Arial" charset="0"/>
            </a:endParaRPr>
          </a:p>
        </p:txBody>
      </p:sp>
      <p:sp>
        <p:nvSpPr>
          <p:cNvPr id="590860" name="Text Box 12"/>
          <p:cNvSpPr txBox="1">
            <a:spLocks noChangeArrowheads="1"/>
          </p:cNvSpPr>
          <p:nvPr/>
        </p:nvSpPr>
        <p:spPr bwMode="auto">
          <a:xfrm>
            <a:off x="381000" y="4191000"/>
            <a:ext cx="1752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defRPr/>
            </a:pPr>
            <a:r>
              <a:rPr lang="en-US" sz="2000" b="1">
                <a:solidFill>
                  <a:srgbClr val="FFFF00"/>
                </a:solidFill>
                <a:effectLst>
                  <a:outerShdw blurRad="38100" dist="38100" dir="2700000" algn="tl">
                    <a:srgbClr val="C0C0C0"/>
                  </a:outerShdw>
                </a:effectLst>
                <a:latin typeface="Arial" charset="0"/>
              </a:rPr>
              <a:t>ASZTRÁLIS</a:t>
            </a:r>
            <a:endParaRPr lang="en-US" sz="1600">
              <a:effectLst>
                <a:outerShdw blurRad="38100" dist="38100" dir="2700000" algn="tl">
                  <a:srgbClr val="C0C0C0"/>
                </a:outerShdw>
              </a:effectLst>
              <a:latin typeface="Arial" charset="0"/>
            </a:endParaRPr>
          </a:p>
        </p:txBody>
      </p:sp>
      <p:sp>
        <p:nvSpPr>
          <p:cNvPr id="590861" name="Text Box 13"/>
          <p:cNvSpPr txBox="1">
            <a:spLocks noChangeArrowheads="1"/>
          </p:cNvSpPr>
          <p:nvPr/>
        </p:nvSpPr>
        <p:spPr bwMode="auto">
          <a:xfrm>
            <a:off x="381000" y="5410200"/>
            <a:ext cx="1524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defRPr/>
            </a:pPr>
            <a:r>
              <a:rPr lang="hu-HU" sz="2000" b="1">
                <a:solidFill>
                  <a:srgbClr val="FFFF00"/>
                </a:solidFill>
                <a:effectLst>
                  <a:outerShdw blurRad="38100" dist="38100" dir="2700000" algn="tl">
                    <a:srgbClr val="C0C0C0"/>
                  </a:outerShdw>
                </a:effectLst>
                <a:latin typeface="Arial" charset="0"/>
              </a:rPr>
              <a:t>FIZIKAI</a:t>
            </a:r>
            <a:endParaRPr lang="hu-HU" sz="1600">
              <a:latin typeface="Arial" charset="0"/>
            </a:endParaRPr>
          </a:p>
        </p:txBody>
      </p:sp>
      <p:sp>
        <p:nvSpPr>
          <p:cNvPr id="590862" name="Text Box 14"/>
          <p:cNvSpPr txBox="1">
            <a:spLocks noChangeArrowheads="1"/>
          </p:cNvSpPr>
          <p:nvPr/>
        </p:nvSpPr>
        <p:spPr bwMode="auto">
          <a:xfrm>
            <a:off x="1524000" y="3200400"/>
            <a:ext cx="2743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spcBef>
                <a:spcPct val="50000"/>
              </a:spcBef>
            </a:pPr>
            <a:r>
              <a:rPr lang="en-US" altLang="hu-HU" sz="1800" b="1">
                <a:latin typeface="Arial" charset="0"/>
              </a:rPr>
              <a:t>1. </a:t>
            </a:r>
            <a:r>
              <a:rPr lang="hu-HU" altLang="hu-HU" sz="1800" b="1">
                <a:latin typeface="Arial" charset="0"/>
              </a:rPr>
              <a:t>ELEMI   BIRODALOM</a:t>
            </a:r>
            <a:endParaRPr lang="en-US" altLang="hu-HU" sz="1600">
              <a:latin typeface="Arial" charset="0"/>
            </a:endParaRPr>
          </a:p>
        </p:txBody>
      </p:sp>
      <p:sp>
        <p:nvSpPr>
          <p:cNvPr id="590863" name="Text Box 15"/>
          <p:cNvSpPr txBox="1">
            <a:spLocks noChangeArrowheads="1"/>
          </p:cNvSpPr>
          <p:nvPr/>
        </p:nvSpPr>
        <p:spPr bwMode="auto">
          <a:xfrm>
            <a:off x="1524000" y="3733800"/>
            <a:ext cx="2743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spcBef>
                <a:spcPct val="50000"/>
              </a:spcBef>
            </a:pPr>
            <a:r>
              <a:rPr lang="en-US" altLang="hu-HU" sz="1800" b="1">
                <a:latin typeface="Arial" charset="0"/>
              </a:rPr>
              <a:t>2. </a:t>
            </a:r>
            <a:r>
              <a:rPr lang="hu-HU" altLang="hu-HU" sz="1800" b="1">
                <a:latin typeface="Arial" charset="0"/>
              </a:rPr>
              <a:t>ELEMI   BIRODALOM</a:t>
            </a:r>
            <a:endParaRPr lang="en-US" altLang="hu-HU" sz="1800" b="1">
              <a:latin typeface="Arial" charset="0"/>
            </a:endParaRPr>
          </a:p>
        </p:txBody>
      </p:sp>
      <p:sp>
        <p:nvSpPr>
          <p:cNvPr id="590864" name="Text Box 16"/>
          <p:cNvSpPr txBox="1">
            <a:spLocks noChangeArrowheads="1"/>
          </p:cNvSpPr>
          <p:nvPr/>
        </p:nvSpPr>
        <p:spPr bwMode="auto">
          <a:xfrm>
            <a:off x="1524000" y="4495800"/>
            <a:ext cx="34956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spcBef>
                <a:spcPct val="50000"/>
              </a:spcBef>
            </a:pPr>
            <a:r>
              <a:rPr lang="en-US" altLang="hu-HU" sz="1800" b="1">
                <a:solidFill>
                  <a:srgbClr val="FFFF00"/>
                </a:solidFill>
                <a:latin typeface="Arial" charset="0"/>
              </a:rPr>
              <a:t>3. </a:t>
            </a:r>
            <a:r>
              <a:rPr lang="hu-HU" altLang="hu-HU" sz="1800" b="1">
                <a:solidFill>
                  <a:srgbClr val="FFFF00"/>
                </a:solidFill>
                <a:latin typeface="Arial" charset="0"/>
              </a:rPr>
              <a:t>ELEMI   BIRODALOM</a:t>
            </a:r>
            <a:endParaRPr lang="en-US" altLang="hu-HU" sz="1600">
              <a:solidFill>
                <a:srgbClr val="99FF66"/>
              </a:solidFill>
              <a:latin typeface="Arial" charset="0"/>
            </a:endParaRPr>
          </a:p>
        </p:txBody>
      </p:sp>
      <p:sp>
        <p:nvSpPr>
          <p:cNvPr id="590865" name="Text Box 17"/>
          <p:cNvSpPr txBox="1">
            <a:spLocks noChangeArrowheads="1"/>
          </p:cNvSpPr>
          <p:nvPr/>
        </p:nvSpPr>
        <p:spPr bwMode="auto">
          <a:xfrm>
            <a:off x="3486150" y="5448300"/>
            <a:ext cx="2914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spcBef>
                <a:spcPct val="50000"/>
              </a:spcBef>
            </a:pPr>
            <a:r>
              <a:rPr lang="hu-HU" altLang="hu-HU" sz="1800" b="1">
                <a:solidFill>
                  <a:srgbClr val="FFFF00"/>
                </a:solidFill>
                <a:latin typeface="Arial" charset="0"/>
              </a:rPr>
              <a:t>ÁSVÁNYI </a:t>
            </a:r>
            <a:r>
              <a:rPr lang="hu-HU" altLang="hu-HU" sz="1600" b="1">
                <a:solidFill>
                  <a:srgbClr val="FFFF00"/>
                </a:solidFill>
                <a:latin typeface="Arial" charset="0"/>
              </a:rPr>
              <a:t>  </a:t>
            </a:r>
            <a:r>
              <a:rPr lang="hu-HU" altLang="hu-HU" sz="1800" b="1">
                <a:solidFill>
                  <a:srgbClr val="FFFF00"/>
                </a:solidFill>
                <a:latin typeface="Arial" charset="0"/>
              </a:rPr>
              <a:t>BIRODALOM</a:t>
            </a:r>
            <a:endParaRPr lang="en-US" altLang="hu-HU" sz="1600" b="1">
              <a:latin typeface="Arial" charset="0"/>
            </a:endParaRPr>
          </a:p>
        </p:txBody>
      </p:sp>
      <p:sp>
        <p:nvSpPr>
          <p:cNvPr id="590866" name="Text Box 18"/>
          <p:cNvSpPr txBox="1">
            <a:spLocks noChangeArrowheads="1"/>
          </p:cNvSpPr>
          <p:nvPr/>
        </p:nvSpPr>
        <p:spPr bwMode="auto">
          <a:xfrm>
            <a:off x="6019800" y="4495800"/>
            <a:ext cx="2819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spcBef>
                <a:spcPct val="50000"/>
              </a:spcBef>
            </a:pPr>
            <a:r>
              <a:rPr lang="hu-HU" altLang="hu-HU" sz="1800" b="1">
                <a:solidFill>
                  <a:srgbClr val="FFFF00"/>
                </a:solidFill>
                <a:latin typeface="Arial" charset="0"/>
              </a:rPr>
              <a:t>NÖVÉNYI   BIRODALOM</a:t>
            </a:r>
            <a:endParaRPr lang="en-US" altLang="hu-HU" sz="1600">
              <a:solidFill>
                <a:srgbClr val="FFFF00"/>
              </a:solidFill>
              <a:latin typeface="Arial" charset="0"/>
            </a:endParaRPr>
          </a:p>
        </p:txBody>
      </p:sp>
      <p:sp>
        <p:nvSpPr>
          <p:cNvPr id="590867" name="Text Box 19"/>
          <p:cNvSpPr txBox="1">
            <a:spLocks noChangeArrowheads="1"/>
          </p:cNvSpPr>
          <p:nvPr/>
        </p:nvSpPr>
        <p:spPr bwMode="auto">
          <a:xfrm>
            <a:off x="4038600" y="3048000"/>
            <a:ext cx="2286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spcBef>
                <a:spcPct val="50000"/>
              </a:spcBef>
            </a:pPr>
            <a:r>
              <a:rPr lang="en-US" altLang="hu-HU" sz="1600" b="1" i="1">
                <a:latin typeface="Arial" charset="0"/>
              </a:rPr>
              <a:t>1. </a:t>
            </a:r>
            <a:r>
              <a:rPr lang="hu-HU" altLang="hu-HU" sz="1600" b="1" i="1">
                <a:latin typeface="Arial" charset="0"/>
              </a:rPr>
              <a:t>elementális lények</a:t>
            </a:r>
            <a:endParaRPr lang="en-US" altLang="hu-HU" sz="1600" i="1">
              <a:latin typeface="Arial" charset="0"/>
            </a:endParaRPr>
          </a:p>
        </p:txBody>
      </p:sp>
      <p:sp>
        <p:nvSpPr>
          <p:cNvPr id="590868" name="Text Box 20"/>
          <p:cNvSpPr txBox="1">
            <a:spLocks noChangeArrowheads="1"/>
          </p:cNvSpPr>
          <p:nvPr/>
        </p:nvSpPr>
        <p:spPr bwMode="auto">
          <a:xfrm>
            <a:off x="4038600" y="3562350"/>
            <a:ext cx="2286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spcBef>
                <a:spcPct val="50000"/>
              </a:spcBef>
            </a:pPr>
            <a:r>
              <a:rPr lang="en-US" altLang="hu-HU" sz="1600" b="1" i="1">
                <a:latin typeface="Arial" charset="0"/>
              </a:rPr>
              <a:t>2. </a:t>
            </a:r>
            <a:r>
              <a:rPr lang="hu-HU" altLang="hu-HU" sz="1600" b="1" i="1">
                <a:latin typeface="Arial" charset="0"/>
              </a:rPr>
              <a:t>elementális lények</a:t>
            </a:r>
            <a:endParaRPr lang="en-US" altLang="hu-HU" sz="1600" i="1">
              <a:latin typeface="Arial" charset="0"/>
            </a:endParaRPr>
          </a:p>
        </p:txBody>
      </p:sp>
      <p:sp>
        <p:nvSpPr>
          <p:cNvPr id="590869" name="Text Box 21"/>
          <p:cNvSpPr txBox="1">
            <a:spLocks noChangeArrowheads="1"/>
          </p:cNvSpPr>
          <p:nvPr/>
        </p:nvSpPr>
        <p:spPr bwMode="auto">
          <a:xfrm>
            <a:off x="4038600" y="4159250"/>
            <a:ext cx="2438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spcBef>
                <a:spcPct val="50000"/>
              </a:spcBef>
            </a:pPr>
            <a:r>
              <a:rPr lang="en-US" altLang="hu-HU" sz="1600" b="1" i="1">
                <a:solidFill>
                  <a:srgbClr val="FFFF00"/>
                </a:solidFill>
                <a:latin typeface="Arial" charset="0"/>
              </a:rPr>
              <a:t>3. elementális lények</a:t>
            </a:r>
            <a:endParaRPr lang="en-US" altLang="hu-HU" sz="1600" i="1">
              <a:latin typeface="Arial" charset="0"/>
            </a:endParaRPr>
          </a:p>
        </p:txBody>
      </p:sp>
      <p:sp>
        <p:nvSpPr>
          <p:cNvPr id="590870" name="AutoShape 22"/>
          <p:cNvSpPr>
            <a:spLocks noChangeArrowheads="1"/>
          </p:cNvSpPr>
          <p:nvPr/>
        </p:nvSpPr>
        <p:spPr bwMode="auto">
          <a:xfrm>
            <a:off x="2514600" y="990600"/>
            <a:ext cx="304800" cy="2286000"/>
          </a:xfrm>
          <a:prstGeom prst="downArrow">
            <a:avLst>
              <a:gd name="adj1" fmla="val 50000"/>
              <a:gd name="adj2" fmla="val 45833"/>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hu-HU" altLang="hu-HU"/>
          </a:p>
        </p:txBody>
      </p:sp>
      <p:sp>
        <p:nvSpPr>
          <p:cNvPr id="590871" name="AutoShape 23"/>
          <p:cNvSpPr>
            <a:spLocks noChangeArrowheads="1"/>
          </p:cNvSpPr>
          <p:nvPr/>
        </p:nvSpPr>
        <p:spPr bwMode="auto">
          <a:xfrm>
            <a:off x="2520950" y="4025900"/>
            <a:ext cx="304800" cy="514350"/>
          </a:xfrm>
          <a:prstGeom prst="downArrow">
            <a:avLst>
              <a:gd name="adj1" fmla="val 50000"/>
              <a:gd name="adj2" fmla="val 42188"/>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hu-HU" altLang="hu-HU"/>
          </a:p>
        </p:txBody>
      </p:sp>
      <p:sp>
        <p:nvSpPr>
          <p:cNvPr id="590872" name="AutoShape 24"/>
          <p:cNvSpPr>
            <a:spLocks noChangeArrowheads="1"/>
          </p:cNvSpPr>
          <p:nvPr/>
        </p:nvSpPr>
        <p:spPr bwMode="auto">
          <a:xfrm flipV="1">
            <a:off x="2590800" y="4800600"/>
            <a:ext cx="609600" cy="952500"/>
          </a:xfrm>
          <a:custGeom>
            <a:avLst/>
            <a:gdLst>
              <a:gd name="T0" fmla="*/ 11647932 w 21600"/>
              <a:gd name="T1" fmla="*/ 0 h 21600"/>
              <a:gd name="T2" fmla="*/ 11647932 w 21600"/>
              <a:gd name="T3" fmla="*/ 23642020 h 21600"/>
              <a:gd name="T4" fmla="*/ 2105942 w 21600"/>
              <a:gd name="T5" fmla="*/ 42002604 h 21600"/>
              <a:gd name="T6" fmla="*/ 17204267 w 21600"/>
              <a:gd name="T7" fmla="*/ 11821010 h 21600"/>
              <a:gd name="T8" fmla="*/ 17694720 60000 65536"/>
              <a:gd name="T9" fmla="*/ 5898240 60000 65536"/>
              <a:gd name="T10" fmla="*/ 5898240 60000 65536"/>
              <a:gd name="T11" fmla="*/ 0 60000 65536"/>
              <a:gd name="T12" fmla="*/ 12427 w 21600"/>
              <a:gd name="T13" fmla="*/ 3492 h 21600"/>
              <a:gd name="T14" fmla="*/ 18631 w 21600"/>
              <a:gd name="T15" fmla="*/ 8666 h 21600"/>
            </a:gdLst>
            <a:ahLst/>
            <a:cxnLst>
              <a:cxn ang="T8">
                <a:pos x="T0" y="T1"/>
              </a:cxn>
              <a:cxn ang="T9">
                <a:pos x="T2" y="T3"/>
              </a:cxn>
              <a:cxn ang="T10">
                <a:pos x="T4" y="T5"/>
              </a:cxn>
              <a:cxn ang="T11">
                <a:pos x="T6" y="T7"/>
              </a:cxn>
            </a:cxnLst>
            <a:rect l="T12" t="T13" r="T14" b="T15"/>
            <a:pathLst>
              <a:path w="21600" h="21600">
                <a:moveTo>
                  <a:pt x="21600" y="6079"/>
                </a:moveTo>
                <a:lnTo>
                  <a:pt x="14624" y="0"/>
                </a:lnTo>
                <a:lnTo>
                  <a:pt x="14624" y="3492"/>
                </a:lnTo>
                <a:lnTo>
                  <a:pt x="12427" y="3492"/>
                </a:lnTo>
                <a:cubicBezTo>
                  <a:pt x="5564" y="3492"/>
                  <a:pt x="0" y="7372"/>
                  <a:pt x="0" y="12158"/>
                </a:cubicBezTo>
                <a:lnTo>
                  <a:pt x="0" y="21600"/>
                </a:lnTo>
                <a:lnTo>
                  <a:pt x="5288" y="21600"/>
                </a:lnTo>
                <a:lnTo>
                  <a:pt x="5288" y="12158"/>
                </a:lnTo>
                <a:cubicBezTo>
                  <a:pt x="5288" y="10229"/>
                  <a:pt x="8484" y="8666"/>
                  <a:pt x="12427" y="8666"/>
                </a:cubicBezTo>
                <a:lnTo>
                  <a:pt x="14624" y="8666"/>
                </a:lnTo>
                <a:lnTo>
                  <a:pt x="14624" y="12158"/>
                </a:lnTo>
                <a:lnTo>
                  <a:pt x="21600" y="6079"/>
                </a:lnTo>
                <a:close/>
              </a:path>
            </a:pathLst>
          </a:cu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590873" name="Text Box 25"/>
          <p:cNvSpPr txBox="1">
            <a:spLocks noChangeArrowheads="1"/>
          </p:cNvSpPr>
          <p:nvPr/>
        </p:nvSpPr>
        <p:spPr bwMode="auto">
          <a:xfrm>
            <a:off x="6115050" y="3206750"/>
            <a:ext cx="2800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spcBef>
                <a:spcPct val="50000"/>
              </a:spcBef>
            </a:pPr>
            <a:r>
              <a:rPr lang="en-US" altLang="hu-HU" sz="1800" b="1">
                <a:latin typeface="Arial" charset="0"/>
              </a:rPr>
              <a:t>EMBERI </a:t>
            </a:r>
            <a:r>
              <a:rPr lang="en-US" altLang="hu-HU" sz="1600" b="1">
                <a:latin typeface="Arial" charset="0"/>
              </a:rPr>
              <a:t>   </a:t>
            </a:r>
            <a:r>
              <a:rPr lang="en-US" altLang="hu-HU" sz="1800" b="1">
                <a:latin typeface="Arial" charset="0"/>
              </a:rPr>
              <a:t>BIRODALOM</a:t>
            </a:r>
          </a:p>
        </p:txBody>
      </p:sp>
      <p:sp>
        <p:nvSpPr>
          <p:cNvPr id="590874" name="AutoShape 26"/>
          <p:cNvSpPr>
            <a:spLocks noChangeArrowheads="1"/>
          </p:cNvSpPr>
          <p:nvPr/>
        </p:nvSpPr>
        <p:spPr bwMode="auto">
          <a:xfrm flipV="1">
            <a:off x="7086600" y="4038600"/>
            <a:ext cx="304800" cy="514350"/>
          </a:xfrm>
          <a:prstGeom prst="downArrow">
            <a:avLst>
              <a:gd name="adj1" fmla="val 50000"/>
              <a:gd name="adj2" fmla="val 42188"/>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hu-HU" altLang="hu-HU"/>
          </a:p>
        </p:txBody>
      </p:sp>
      <p:sp>
        <p:nvSpPr>
          <p:cNvPr id="590875" name="AutoShape 27"/>
          <p:cNvSpPr>
            <a:spLocks noChangeArrowheads="1"/>
          </p:cNvSpPr>
          <p:nvPr/>
        </p:nvSpPr>
        <p:spPr bwMode="auto">
          <a:xfrm rot="16200000" flipV="1">
            <a:off x="6591300" y="4800600"/>
            <a:ext cx="838200" cy="990600"/>
          </a:xfrm>
          <a:custGeom>
            <a:avLst/>
            <a:gdLst>
              <a:gd name="T0" fmla="*/ 23532232 w 21600"/>
              <a:gd name="T1" fmla="*/ 0 h 21600"/>
              <a:gd name="T2" fmla="*/ 23532232 w 21600"/>
              <a:gd name="T3" fmla="*/ 25571192 h 21600"/>
              <a:gd name="T4" fmla="*/ 3123188 w 21600"/>
              <a:gd name="T5" fmla="*/ 45430017 h 21600"/>
              <a:gd name="T6" fmla="*/ 32526817 w 21600"/>
              <a:gd name="T7" fmla="*/ 12785619 h 21600"/>
              <a:gd name="T8" fmla="*/ 17694720 60000 65536"/>
              <a:gd name="T9" fmla="*/ 5898240 60000 65536"/>
              <a:gd name="T10" fmla="*/ 5898240 60000 65536"/>
              <a:gd name="T11" fmla="*/ 0 60000 65536"/>
              <a:gd name="T12" fmla="*/ 12427 w 21600"/>
              <a:gd name="T13" fmla="*/ 4050 h 21600"/>
              <a:gd name="T14" fmla="*/ 19606 w 21600"/>
              <a:gd name="T15" fmla="*/ 8108 h 21600"/>
            </a:gdLst>
            <a:ahLst/>
            <a:cxnLst>
              <a:cxn ang="T8">
                <a:pos x="T0" y="T1"/>
              </a:cxn>
              <a:cxn ang="T9">
                <a:pos x="T2" y="T3"/>
              </a:cxn>
              <a:cxn ang="T10">
                <a:pos x="T4" y="T5"/>
              </a:cxn>
              <a:cxn ang="T11">
                <a:pos x="T6" y="T7"/>
              </a:cxn>
            </a:cxnLst>
            <a:rect l="T12" t="T13" r="T14" b="T15"/>
            <a:pathLst>
              <a:path w="21600" h="21600">
                <a:moveTo>
                  <a:pt x="21600" y="6079"/>
                </a:moveTo>
                <a:lnTo>
                  <a:pt x="15627" y="0"/>
                </a:lnTo>
                <a:lnTo>
                  <a:pt x="15627" y="4050"/>
                </a:lnTo>
                <a:lnTo>
                  <a:pt x="12427" y="4050"/>
                </a:lnTo>
                <a:cubicBezTo>
                  <a:pt x="5564" y="4050"/>
                  <a:pt x="0" y="7680"/>
                  <a:pt x="0" y="12158"/>
                </a:cubicBezTo>
                <a:lnTo>
                  <a:pt x="0" y="21600"/>
                </a:lnTo>
                <a:lnTo>
                  <a:pt x="4148" y="21600"/>
                </a:lnTo>
                <a:lnTo>
                  <a:pt x="4148" y="12158"/>
                </a:lnTo>
                <a:cubicBezTo>
                  <a:pt x="4148" y="9921"/>
                  <a:pt x="7855" y="8108"/>
                  <a:pt x="12427" y="8108"/>
                </a:cubicBezTo>
                <a:lnTo>
                  <a:pt x="15627" y="8108"/>
                </a:lnTo>
                <a:lnTo>
                  <a:pt x="15627" y="12158"/>
                </a:lnTo>
                <a:lnTo>
                  <a:pt x="21600" y="6079"/>
                </a:lnTo>
                <a:close/>
              </a:path>
            </a:pathLst>
          </a:cu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590876" name="AutoShape 28"/>
          <p:cNvSpPr>
            <a:spLocks noChangeArrowheads="1"/>
          </p:cNvSpPr>
          <p:nvPr/>
        </p:nvSpPr>
        <p:spPr bwMode="auto">
          <a:xfrm flipV="1">
            <a:off x="7086600" y="3505200"/>
            <a:ext cx="304800" cy="381000"/>
          </a:xfrm>
          <a:prstGeom prst="downArrow">
            <a:avLst>
              <a:gd name="adj1" fmla="val 50000"/>
              <a:gd name="adj2" fmla="val 31250"/>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hu-HU" altLang="hu-HU"/>
          </a:p>
        </p:txBody>
      </p:sp>
      <p:sp>
        <p:nvSpPr>
          <p:cNvPr id="590877" name="Text Box 29"/>
          <p:cNvSpPr txBox="1">
            <a:spLocks noChangeArrowheads="1"/>
          </p:cNvSpPr>
          <p:nvPr/>
        </p:nvSpPr>
        <p:spPr bwMode="auto">
          <a:xfrm>
            <a:off x="6172200" y="3733800"/>
            <a:ext cx="2667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spcBef>
                <a:spcPct val="50000"/>
              </a:spcBef>
            </a:pPr>
            <a:r>
              <a:rPr lang="hu-HU" altLang="hu-HU" sz="1800" b="1">
                <a:latin typeface="Arial" charset="0"/>
              </a:rPr>
              <a:t>ÁLLATI</a:t>
            </a:r>
            <a:r>
              <a:rPr lang="hu-HU" altLang="hu-HU" sz="1600" b="1">
                <a:latin typeface="Arial" charset="0"/>
              </a:rPr>
              <a:t>    </a:t>
            </a:r>
            <a:r>
              <a:rPr lang="hu-HU" altLang="hu-HU" sz="1800" b="1">
                <a:latin typeface="Arial" charset="0"/>
              </a:rPr>
              <a:t>BIRODALOM</a:t>
            </a:r>
            <a:endParaRPr lang="en-US" altLang="hu-HU" sz="1600">
              <a:latin typeface="Arial" charset="0"/>
            </a:endParaRPr>
          </a:p>
        </p:txBody>
      </p:sp>
      <p:sp>
        <p:nvSpPr>
          <p:cNvPr id="590878" name="AutoShape 30"/>
          <p:cNvSpPr>
            <a:spLocks noChangeArrowheads="1"/>
          </p:cNvSpPr>
          <p:nvPr/>
        </p:nvSpPr>
        <p:spPr bwMode="auto">
          <a:xfrm flipV="1">
            <a:off x="7086600" y="990600"/>
            <a:ext cx="304800" cy="2286000"/>
          </a:xfrm>
          <a:prstGeom prst="downArrow">
            <a:avLst>
              <a:gd name="adj1" fmla="val 50000"/>
              <a:gd name="adj2" fmla="val 45833"/>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hu-HU" altLang="hu-HU"/>
          </a:p>
        </p:txBody>
      </p:sp>
      <p:sp>
        <p:nvSpPr>
          <p:cNvPr id="590879" name="Text Box 31"/>
          <p:cNvSpPr txBox="1">
            <a:spLocks noChangeArrowheads="1"/>
          </p:cNvSpPr>
          <p:nvPr/>
        </p:nvSpPr>
        <p:spPr bwMode="auto">
          <a:xfrm rot="-5400000">
            <a:off x="1365250" y="1835150"/>
            <a:ext cx="205581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spcBef>
                <a:spcPct val="50000"/>
              </a:spcBef>
            </a:pPr>
            <a:r>
              <a:rPr lang="en-US" altLang="hu-HU" sz="1800" b="1" i="1">
                <a:latin typeface="Arial" charset="0"/>
              </a:rPr>
              <a:t>Monádi  lényeg</a:t>
            </a:r>
          </a:p>
        </p:txBody>
      </p:sp>
      <p:sp>
        <p:nvSpPr>
          <p:cNvPr id="590880" name="Text Box 32"/>
          <p:cNvSpPr txBox="1">
            <a:spLocks noChangeArrowheads="1"/>
          </p:cNvSpPr>
          <p:nvPr/>
        </p:nvSpPr>
        <p:spPr bwMode="auto">
          <a:xfrm rot="-5400000">
            <a:off x="6466681" y="1834357"/>
            <a:ext cx="2060575" cy="366712"/>
          </a:xfrm>
          <a:prstGeom prst="rect">
            <a:avLst/>
          </a:prstGeom>
          <a:noFill/>
          <a:ln>
            <a:noFill/>
          </a:ln>
          <a:effectLst/>
          <a:extLst>
            <a:ext uri="{909E8E84-426E-40DD-AFC4-6F175D3DCCD1}">
              <a14:hiddenFill xmlns:a14="http://schemas.microsoft.com/office/drawing/2010/main">
                <a:solidFill>
                  <a:srgbClr val="00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spcBef>
                <a:spcPct val="50000"/>
              </a:spcBef>
            </a:pPr>
            <a:r>
              <a:rPr lang="en-US" altLang="hu-HU" sz="1800" b="1" i="1">
                <a:latin typeface="Arial" charset="0"/>
              </a:rPr>
              <a:t>Ember </a:t>
            </a:r>
            <a:r>
              <a:rPr lang="hu-HU" altLang="hu-HU" sz="1800" b="1" i="1">
                <a:latin typeface="Arial" charset="0"/>
              </a:rPr>
              <a:t>feletti</a:t>
            </a:r>
            <a:r>
              <a:rPr lang="en-US" altLang="hu-HU" sz="1600" b="1" i="1">
                <a:latin typeface="Arial" charset="0"/>
              </a:rPr>
              <a:t> . . </a:t>
            </a:r>
            <a:r>
              <a:rPr lang="en-US" altLang="hu-HU" sz="1800" b="1" i="1">
                <a:latin typeface="Arial" charset="0"/>
              </a:rPr>
              <a:t>.</a:t>
            </a:r>
          </a:p>
        </p:txBody>
      </p:sp>
      <p:sp>
        <p:nvSpPr>
          <p:cNvPr id="590881" name="Rectangle 33"/>
          <p:cNvSpPr>
            <a:spLocks noGrp="1" noChangeArrowheads="1"/>
          </p:cNvSpPr>
          <p:nvPr>
            <p:ph type="title" idx="4294967295"/>
          </p:nvPr>
        </p:nvSpPr>
        <p:spPr>
          <a:xfrm>
            <a:off x="1266825" y="228600"/>
            <a:ext cx="6591300" cy="685800"/>
          </a:xfrm>
          <a:gradFill rotWithShape="0">
            <a:gsLst>
              <a:gs pos="0">
                <a:srgbClr val="66FF33"/>
              </a:gs>
              <a:gs pos="50000">
                <a:schemeClr val="bg1"/>
              </a:gs>
              <a:gs pos="100000">
                <a:srgbClr val="66FF33"/>
              </a:gs>
            </a:gsLst>
            <a:lin ang="0" scaled="1"/>
          </a:gradFill>
        </p:spPr>
        <p:txBody>
          <a:bodyPr/>
          <a:lstStyle/>
          <a:p>
            <a:pPr>
              <a:spcBef>
                <a:spcPct val="50000"/>
              </a:spcBef>
              <a:defRPr/>
            </a:pPr>
            <a:r>
              <a:rPr lang="en-US" sz="3600" b="1" i="1" dirty="0" smtClean="0">
                <a:effectLst>
                  <a:outerShdw blurRad="38100" dist="38100" dir="2700000" algn="tl">
                    <a:srgbClr val="FFFFFF"/>
                  </a:outerShdw>
                </a:effectLst>
              </a:rPr>
              <a:t>A   H É T    B I R O D A L O M</a:t>
            </a:r>
            <a:endParaRPr lang="en-US" sz="4000" dirty="0" smtClean="0"/>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afterEffect">
                                  <p:stCondLst>
                                    <p:cond delay="500"/>
                                  </p:stCondLst>
                                  <p:childTnLst>
                                    <p:set>
                                      <p:cBhvr>
                                        <p:cTn id="6" dur="1" fill="hold">
                                          <p:stCondLst>
                                            <p:cond delay="0"/>
                                          </p:stCondLst>
                                        </p:cTn>
                                        <p:tgtEl>
                                          <p:spTgt spid="590881"/>
                                        </p:tgtEl>
                                        <p:attrNameLst>
                                          <p:attrName>style.visibility</p:attrName>
                                        </p:attrNameLst>
                                      </p:cBhvr>
                                      <p:to>
                                        <p:strVal val="visible"/>
                                      </p:to>
                                    </p:set>
                                    <p:animEffect transition="in" filter="box(out)">
                                      <p:cBhvr>
                                        <p:cTn id="7" dur="500"/>
                                        <p:tgtEl>
                                          <p:spTgt spid="590881"/>
                                        </p:tgtEl>
                                      </p:cBhvr>
                                    </p:animEffect>
                                  </p:childTnLst>
                                </p:cTn>
                              </p:par>
                            </p:childTnLst>
                          </p:cTn>
                        </p:par>
                        <p:par>
                          <p:cTn id="8" fill="hold" nodeType="withGroup">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590855"/>
                                        </p:tgtEl>
                                        <p:attrNameLst>
                                          <p:attrName>style.visibility</p:attrName>
                                        </p:attrNameLst>
                                      </p:cBhvr>
                                      <p:to>
                                        <p:strVal val="visible"/>
                                      </p:to>
                                    </p:set>
                                    <p:animEffect transition="in" filter="wipe(up)">
                                      <p:cBhvr>
                                        <p:cTn id="11" dur="500"/>
                                        <p:tgtEl>
                                          <p:spTgt spid="590855"/>
                                        </p:tgtEl>
                                      </p:cBhvr>
                                    </p:animEffect>
                                  </p:childTnLst>
                                </p:cTn>
                              </p:par>
                            </p:childTnLst>
                          </p:cTn>
                        </p:par>
                        <p:par>
                          <p:cTn id="12" fill="hold" nodeType="afterGroup">
                            <p:stCondLst>
                              <p:cond delay="1500"/>
                            </p:stCondLst>
                            <p:childTnLst>
                              <p:par>
                                <p:cTn id="13" presetID="4" presetClass="entr" presetSubtype="32" fill="hold" grpId="0" nodeType="afterEffect">
                                  <p:stCondLst>
                                    <p:cond delay="0"/>
                                  </p:stCondLst>
                                  <p:childTnLst>
                                    <p:set>
                                      <p:cBhvr>
                                        <p:cTn id="14" dur="1" fill="hold">
                                          <p:stCondLst>
                                            <p:cond delay="0"/>
                                          </p:stCondLst>
                                        </p:cTn>
                                        <p:tgtEl>
                                          <p:spTgt spid="590857"/>
                                        </p:tgtEl>
                                        <p:attrNameLst>
                                          <p:attrName>style.visibility</p:attrName>
                                        </p:attrNameLst>
                                      </p:cBhvr>
                                      <p:to>
                                        <p:strVal val="visible"/>
                                      </p:to>
                                    </p:set>
                                    <p:animEffect transition="in" filter="box(out)">
                                      <p:cBhvr>
                                        <p:cTn id="15" dur="500"/>
                                        <p:tgtEl>
                                          <p:spTgt spid="590857"/>
                                        </p:tgtEl>
                                      </p:cBhvr>
                                    </p:animEffect>
                                  </p:childTnLst>
                                </p:cTn>
                              </p:par>
                            </p:childTnLst>
                          </p:cTn>
                        </p:par>
                        <p:par>
                          <p:cTn id="16" fill="hold" nodeType="afterGroup">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590854"/>
                                        </p:tgtEl>
                                        <p:attrNameLst>
                                          <p:attrName>style.visibility</p:attrName>
                                        </p:attrNameLst>
                                      </p:cBhvr>
                                      <p:to>
                                        <p:strVal val="visible"/>
                                      </p:to>
                                    </p:set>
                                    <p:animEffect transition="in" filter="wipe(up)">
                                      <p:cBhvr>
                                        <p:cTn id="19" dur="500"/>
                                        <p:tgtEl>
                                          <p:spTgt spid="590854"/>
                                        </p:tgtEl>
                                      </p:cBhvr>
                                    </p:animEffect>
                                  </p:childTnLst>
                                </p:cTn>
                              </p:par>
                            </p:childTnLst>
                          </p:cTn>
                        </p:par>
                        <p:par>
                          <p:cTn id="20" fill="hold" nodeType="afterGroup">
                            <p:stCondLst>
                              <p:cond delay="2500"/>
                            </p:stCondLst>
                            <p:childTnLst>
                              <p:par>
                                <p:cTn id="21" presetID="4" presetClass="entr" presetSubtype="32" fill="hold" grpId="0" nodeType="afterEffect">
                                  <p:stCondLst>
                                    <p:cond delay="0"/>
                                  </p:stCondLst>
                                  <p:childTnLst>
                                    <p:set>
                                      <p:cBhvr>
                                        <p:cTn id="22" dur="1" fill="hold">
                                          <p:stCondLst>
                                            <p:cond delay="0"/>
                                          </p:stCondLst>
                                        </p:cTn>
                                        <p:tgtEl>
                                          <p:spTgt spid="590858"/>
                                        </p:tgtEl>
                                        <p:attrNameLst>
                                          <p:attrName>style.visibility</p:attrName>
                                        </p:attrNameLst>
                                      </p:cBhvr>
                                      <p:to>
                                        <p:strVal val="visible"/>
                                      </p:to>
                                    </p:set>
                                    <p:animEffect transition="in" filter="box(out)">
                                      <p:cBhvr>
                                        <p:cTn id="23" dur="500"/>
                                        <p:tgtEl>
                                          <p:spTgt spid="590858"/>
                                        </p:tgtEl>
                                      </p:cBhvr>
                                    </p:animEffect>
                                  </p:childTnLst>
                                </p:cTn>
                              </p:par>
                            </p:childTnLst>
                          </p:cTn>
                        </p:par>
                        <p:par>
                          <p:cTn id="24" fill="hold" nodeType="afterGroup">
                            <p:stCondLst>
                              <p:cond delay="3000"/>
                            </p:stCondLst>
                            <p:childTnLst>
                              <p:par>
                                <p:cTn id="25" presetID="22" presetClass="entr" presetSubtype="1" fill="hold" grpId="0" nodeType="afterEffect">
                                  <p:stCondLst>
                                    <p:cond delay="0"/>
                                  </p:stCondLst>
                                  <p:childTnLst>
                                    <p:set>
                                      <p:cBhvr>
                                        <p:cTn id="26" dur="1" fill="hold">
                                          <p:stCondLst>
                                            <p:cond delay="0"/>
                                          </p:stCondLst>
                                        </p:cTn>
                                        <p:tgtEl>
                                          <p:spTgt spid="590850"/>
                                        </p:tgtEl>
                                        <p:attrNameLst>
                                          <p:attrName>style.visibility</p:attrName>
                                        </p:attrNameLst>
                                      </p:cBhvr>
                                      <p:to>
                                        <p:strVal val="visible"/>
                                      </p:to>
                                    </p:set>
                                    <p:animEffect transition="in" filter="wipe(up)">
                                      <p:cBhvr>
                                        <p:cTn id="27" dur="500"/>
                                        <p:tgtEl>
                                          <p:spTgt spid="590850"/>
                                        </p:tgtEl>
                                      </p:cBhvr>
                                    </p:animEffect>
                                  </p:childTnLst>
                                </p:cTn>
                              </p:par>
                            </p:childTnLst>
                          </p:cTn>
                        </p:par>
                        <p:par>
                          <p:cTn id="28" fill="hold" nodeType="afterGroup">
                            <p:stCondLst>
                              <p:cond delay="3500"/>
                            </p:stCondLst>
                            <p:childTnLst>
                              <p:par>
                                <p:cTn id="29" presetID="4" presetClass="entr" presetSubtype="32" fill="hold" grpId="0" nodeType="afterEffect">
                                  <p:stCondLst>
                                    <p:cond delay="0"/>
                                  </p:stCondLst>
                                  <p:childTnLst>
                                    <p:set>
                                      <p:cBhvr>
                                        <p:cTn id="30" dur="1" fill="hold">
                                          <p:stCondLst>
                                            <p:cond delay="0"/>
                                          </p:stCondLst>
                                        </p:cTn>
                                        <p:tgtEl>
                                          <p:spTgt spid="590859"/>
                                        </p:tgtEl>
                                        <p:attrNameLst>
                                          <p:attrName>style.visibility</p:attrName>
                                        </p:attrNameLst>
                                      </p:cBhvr>
                                      <p:to>
                                        <p:strVal val="visible"/>
                                      </p:to>
                                    </p:set>
                                    <p:animEffect transition="in" filter="box(out)">
                                      <p:cBhvr>
                                        <p:cTn id="31" dur="500"/>
                                        <p:tgtEl>
                                          <p:spTgt spid="590859"/>
                                        </p:tgtEl>
                                      </p:cBhvr>
                                    </p:animEffect>
                                  </p:childTnLst>
                                </p:cTn>
                              </p:par>
                            </p:childTnLst>
                          </p:cTn>
                        </p:par>
                        <p:par>
                          <p:cTn id="32" fill="hold" nodeType="afterGroup">
                            <p:stCondLst>
                              <p:cond delay="4000"/>
                            </p:stCondLst>
                            <p:childTnLst>
                              <p:par>
                                <p:cTn id="33" presetID="22" presetClass="entr" presetSubtype="1" fill="hold" grpId="0" nodeType="afterEffect">
                                  <p:stCondLst>
                                    <p:cond delay="0"/>
                                  </p:stCondLst>
                                  <p:childTnLst>
                                    <p:set>
                                      <p:cBhvr>
                                        <p:cTn id="34" dur="1" fill="hold">
                                          <p:stCondLst>
                                            <p:cond delay="0"/>
                                          </p:stCondLst>
                                        </p:cTn>
                                        <p:tgtEl>
                                          <p:spTgt spid="590853"/>
                                        </p:tgtEl>
                                        <p:attrNameLst>
                                          <p:attrName>style.visibility</p:attrName>
                                        </p:attrNameLst>
                                      </p:cBhvr>
                                      <p:to>
                                        <p:strVal val="visible"/>
                                      </p:to>
                                    </p:set>
                                    <p:animEffect transition="in" filter="wipe(up)">
                                      <p:cBhvr>
                                        <p:cTn id="35" dur="500"/>
                                        <p:tgtEl>
                                          <p:spTgt spid="590853"/>
                                        </p:tgtEl>
                                      </p:cBhvr>
                                    </p:animEffect>
                                  </p:childTnLst>
                                </p:cTn>
                              </p:par>
                            </p:childTnLst>
                          </p:cTn>
                        </p:par>
                        <p:par>
                          <p:cTn id="36" fill="hold" nodeType="afterGroup">
                            <p:stCondLst>
                              <p:cond delay="4500"/>
                            </p:stCondLst>
                            <p:childTnLst>
                              <p:par>
                                <p:cTn id="37" presetID="4" presetClass="entr" presetSubtype="32" fill="hold" grpId="0" nodeType="afterEffect">
                                  <p:stCondLst>
                                    <p:cond delay="0"/>
                                  </p:stCondLst>
                                  <p:childTnLst>
                                    <p:set>
                                      <p:cBhvr>
                                        <p:cTn id="38" dur="1" fill="hold">
                                          <p:stCondLst>
                                            <p:cond delay="0"/>
                                          </p:stCondLst>
                                        </p:cTn>
                                        <p:tgtEl>
                                          <p:spTgt spid="590860"/>
                                        </p:tgtEl>
                                        <p:attrNameLst>
                                          <p:attrName>style.visibility</p:attrName>
                                        </p:attrNameLst>
                                      </p:cBhvr>
                                      <p:to>
                                        <p:strVal val="visible"/>
                                      </p:to>
                                    </p:set>
                                    <p:animEffect transition="in" filter="box(out)">
                                      <p:cBhvr>
                                        <p:cTn id="39" dur="500"/>
                                        <p:tgtEl>
                                          <p:spTgt spid="590860"/>
                                        </p:tgtEl>
                                      </p:cBhvr>
                                    </p:animEffect>
                                  </p:childTnLst>
                                </p:cTn>
                              </p:par>
                            </p:childTnLst>
                          </p:cTn>
                        </p:par>
                        <p:par>
                          <p:cTn id="40" fill="hold" nodeType="afterGroup">
                            <p:stCondLst>
                              <p:cond delay="5000"/>
                            </p:stCondLst>
                            <p:childTnLst>
                              <p:par>
                                <p:cTn id="41" presetID="22" presetClass="entr" presetSubtype="1" fill="hold" grpId="0" nodeType="afterEffect">
                                  <p:stCondLst>
                                    <p:cond delay="0"/>
                                  </p:stCondLst>
                                  <p:childTnLst>
                                    <p:set>
                                      <p:cBhvr>
                                        <p:cTn id="42" dur="1" fill="hold">
                                          <p:stCondLst>
                                            <p:cond delay="0"/>
                                          </p:stCondLst>
                                        </p:cTn>
                                        <p:tgtEl>
                                          <p:spTgt spid="590852"/>
                                        </p:tgtEl>
                                        <p:attrNameLst>
                                          <p:attrName>style.visibility</p:attrName>
                                        </p:attrNameLst>
                                      </p:cBhvr>
                                      <p:to>
                                        <p:strVal val="visible"/>
                                      </p:to>
                                    </p:set>
                                    <p:animEffect transition="in" filter="wipe(up)">
                                      <p:cBhvr>
                                        <p:cTn id="43" dur="500"/>
                                        <p:tgtEl>
                                          <p:spTgt spid="590852"/>
                                        </p:tgtEl>
                                      </p:cBhvr>
                                    </p:animEffect>
                                  </p:childTnLst>
                                </p:cTn>
                              </p:par>
                            </p:childTnLst>
                          </p:cTn>
                        </p:par>
                        <p:par>
                          <p:cTn id="44" fill="hold" nodeType="afterGroup">
                            <p:stCondLst>
                              <p:cond delay="5500"/>
                            </p:stCondLst>
                            <p:childTnLst>
                              <p:par>
                                <p:cTn id="45" presetID="4" presetClass="entr" presetSubtype="32" fill="hold" grpId="0" nodeType="afterEffect">
                                  <p:stCondLst>
                                    <p:cond delay="0"/>
                                  </p:stCondLst>
                                  <p:childTnLst>
                                    <p:set>
                                      <p:cBhvr>
                                        <p:cTn id="46" dur="1" fill="hold">
                                          <p:stCondLst>
                                            <p:cond delay="0"/>
                                          </p:stCondLst>
                                        </p:cTn>
                                        <p:tgtEl>
                                          <p:spTgt spid="590861"/>
                                        </p:tgtEl>
                                        <p:attrNameLst>
                                          <p:attrName>style.visibility</p:attrName>
                                        </p:attrNameLst>
                                      </p:cBhvr>
                                      <p:to>
                                        <p:strVal val="visible"/>
                                      </p:to>
                                    </p:set>
                                    <p:animEffect transition="in" filter="box(out)">
                                      <p:cBhvr>
                                        <p:cTn id="47" dur="500"/>
                                        <p:tgtEl>
                                          <p:spTgt spid="590861"/>
                                        </p:tgtEl>
                                      </p:cBhvr>
                                    </p:animEffect>
                                  </p:childTnLst>
                                </p:cTn>
                              </p:par>
                            </p:childTnLst>
                          </p:cTn>
                        </p:par>
                        <p:par>
                          <p:cTn id="48" fill="hold" nodeType="afterGroup">
                            <p:stCondLst>
                              <p:cond delay="6000"/>
                            </p:stCondLst>
                            <p:childTnLst>
                              <p:par>
                                <p:cTn id="49" presetID="12" presetClass="entr" presetSubtype="1" fill="hold" grpId="0" nodeType="afterEffect">
                                  <p:stCondLst>
                                    <p:cond delay="0"/>
                                  </p:stCondLst>
                                  <p:childTnLst>
                                    <p:set>
                                      <p:cBhvr>
                                        <p:cTn id="50" dur="1" fill="hold">
                                          <p:stCondLst>
                                            <p:cond delay="0"/>
                                          </p:stCondLst>
                                        </p:cTn>
                                        <p:tgtEl>
                                          <p:spTgt spid="590870"/>
                                        </p:tgtEl>
                                        <p:attrNameLst>
                                          <p:attrName>style.visibility</p:attrName>
                                        </p:attrNameLst>
                                      </p:cBhvr>
                                      <p:to>
                                        <p:strVal val="visible"/>
                                      </p:to>
                                    </p:set>
                                    <p:animEffect transition="in" filter="slide(fromTop)">
                                      <p:cBhvr>
                                        <p:cTn id="51" dur="500"/>
                                        <p:tgtEl>
                                          <p:spTgt spid="590870"/>
                                        </p:tgtEl>
                                      </p:cBhvr>
                                    </p:animEffect>
                                  </p:childTnLst>
                                </p:cTn>
                              </p:par>
                            </p:childTnLst>
                          </p:cTn>
                        </p:par>
                        <p:par>
                          <p:cTn id="52" fill="hold" nodeType="afterGroup">
                            <p:stCondLst>
                              <p:cond delay="6500"/>
                            </p:stCondLst>
                            <p:childTnLst>
                              <p:par>
                                <p:cTn id="53" presetID="4" presetClass="entr" presetSubtype="32" fill="hold" grpId="0" nodeType="afterEffect">
                                  <p:stCondLst>
                                    <p:cond delay="0"/>
                                  </p:stCondLst>
                                  <p:childTnLst>
                                    <p:set>
                                      <p:cBhvr>
                                        <p:cTn id="54" dur="1" fill="hold">
                                          <p:stCondLst>
                                            <p:cond delay="0"/>
                                          </p:stCondLst>
                                        </p:cTn>
                                        <p:tgtEl>
                                          <p:spTgt spid="590879"/>
                                        </p:tgtEl>
                                        <p:attrNameLst>
                                          <p:attrName>style.visibility</p:attrName>
                                        </p:attrNameLst>
                                      </p:cBhvr>
                                      <p:to>
                                        <p:strVal val="visible"/>
                                      </p:to>
                                    </p:set>
                                    <p:animEffect transition="in" filter="box(out)">
                                      <p:cBhvr>
                                        <p:cTn id="55" dur="500"/>
                                        <p:tgtEl>
                                          <p:spTgt spid="590879"/>
                                        </p:tgtEl>
                                      </p:cBhvr>
                                    </p:animEffect>
                                  </p:childTnLst>
                                </p:cTn>
                              </p:par>
                            </p:childTnLst>
                          </p:cTn>
                        </p:par>
                        <p:par>
                          <p:cTn id="56" fill="hold" nodeType="afterGroup">
                            <p:stCondLst>
                              <p:cond delay="7000"/>
                            </p:stCondLst>
                            <p:childTnLst>
                              <p:par>
                                <p:cTn id="57" presetID="4" presetClass="entr" presetSubtype="32" fill="hold" grpId="0" nodeType="afterEffect">
                                  <p:stCondLst>
                                    <p:cond delay="0"/>
                                  </p:stCondLst>
                                  <p:childTnLst>
                                    <p:set>
                                      <p:cBhvr>
                                        <p:cTn id="58" dur="1" fill="hold">
                                          <p:stCondLst>
                                            <p:cond delay="0"/>
                                          </p:stCondLst>
                                        </p:cTn>
                                        <p:tgtEl>
                                          <p:spTgt spid="590862"/>
                                        </p:tgtEl>
                                        <p:attrNameLst>
                                          <p:attrName>style.visibility</p:attrName>
                                        </p:attrNameLst>
                                      </p:cBhvr>
                                      <p:to>
                                        <p:strVal val="visible"/>
                                      </p:to>
                                    </p:set>
                                    <p:animEffect transition="in" filter="box(out)">
                                      <p:cBhvr>
                                        <p:cTn id="59" dur="500"/>
                                        <p:tgtEl>
                                          <p:spTgt spid="590862"/>
                                        </p:tgtEl>
                                      </p:cBhvr>
                                    </p:animEffect>
                                  </p:childTnLst>
                                </p:cTn>
                              </p:par>
                            </p:childTnLst>
                          </p:cTn>
                        </p:par>
                        <p:par>
                          <p:cTn id="60" fill="hold" nodeType="afterGroup">
                            <p:stCondLst>
                              <p:cond delay="7500"/>
                            </p:stCondLst>
                            <p:childTnLst>
                              <p:par>
                                <p:cTn id="61" presetID="4" presetClass="entr" presetSubtype="32" fill="hold" grpId="0" nodeType="afterEffect">
                                  <p:stCondLst>
                                    <p:cond delay="0"/>
                                  </p:stCondLst>
                                  <p:childTnLst>
                                    <p:set>
                                      <p:cBhvr>
                                        <p:cTn id="62" dur="1" fill="hold">
                                          <p:stCondLst>
                                            <p:cond delay="0"/>
                                          </p:stCondLst>
                                        </p:cTn>
                                        <p:tgtEl>
                                          <p:spTgt spid="590867"/>
                                        </p:tgtEl>
                                        <p:attrNameLst>
                                          <p:attrName>style.visibility</p:attrName>
                                        </p:attrNameLst>
                                      </p:cBhvr>
                                      <p:to>
                                        <p:strVal val="visible"/>
                                      </p:to>
                                    </p:set>
                                    <p:animEffect transition="in" filter="box(out)">
                                      <p:cBhvr>
                                        <p:cTn id="63" dur="500"/>
                                        <p:tgtEl>
                                          <p:spTgt spid="590867"/>
                                        </p:tgtEl>
                                      </p:cBhvr>
                                    </p:animEffect>
                                  </p:childTnLst>
                                </p:cTn>
                              </p:par>
                            </p:childTnLst>
                          </p:cTn>
                        </p:par>
                        <p:par>
                          <p:cTn id="64" fill="hold" nodeType="afterGroup">
                            <p:stCondLst>
                              <p:cond delay="8000"/>
                            </p:stCondLst>
                            <p:childTnLst>
                              <p:par>
                                <p:cTn id="65" presetID="1" presetClass="entr" presetSubtype="0" fill="hold" grpId="0" nodeType="afterEffect">
                                  <p:stCondLst>
                                    <p:cond delay="0"/>
                                  </p:stCondLst>
                                  <p:childTnLst>
                                    <p:set>
                                      <p:cBhvr>
                                        <p:cTn id="66" dur="1" fill="hold">
                                          <p:stCondLst>
                                            <p:cond delay="499"/>
                                          </p:stCondLst>
                                        </p:cTn>
                                        <p:tgtEl>
                                          <p:spTgt spid="590856"/>
                                        </p:tgtEl>
                                        <p:attrNameLst>
                                          <p:attrName>style.visibility</p:attrName>
                                        </p:attrNameLst>
                                      </p:cBhvr>
                                      <p:to>
                                        <p:strVal val="visible"/>
                                      </p:to>
                                    </p:set>
                                  </p:childTnLst>
                                </p:cTn>
                              </p:par>
                            </p:childTnLst>
                          </p:cTn>
                        </p:par>
                        <p:par>
                          <p:cTn id="67" fill="hold" nodeType="afterGroup">
                            <p:stCondLst>
                              <p:cond delay="8500"/>
                            </p:stCondLst>
                            <p:childTnLst>
                              <p:par>
                                <p:cTn id="68" presetID="12" presetClass="entr" presetSubtype="1" fill="hold" grpId="0" nodeType="afterEffect">
                                  <p:stCondLst>
                                    <p:cond delay="0"/>
                                  </p:stCondLst>
                                  <p:childTnLst>
                                    <p:set>
                                      <p:cBhvr>
                                        <p:cTn id="69" dur="1" fill="hold">
                                          <p:stCondLst>
                                            <p:cond delay="0"/>
                                          </p:stCondLst>
                                        </p:cTn>
                                        <p:tgtEl>
                                          <p:spTgt spid="590851"/>
                                        </p:tgtEl>
                                        <p:attrNameLst>
                                          <p:attrName>style.visibility</p:attrName>
                                        </p:attrNameLst>
                                      </p:cBhvr>
                                      <p:to>
                                        <p:strVal val="visible"/>
                                      </p:to>
                                    </p:set>
                                    <p:animEffect transition="in" filter="slide(fromTop)">
                                      <p:cBhvr>
                                        <p:cTn id="70" dur="500"/>
                                        <p:tgtEl>
                                          <p:spTgt spid="590851"/>
                                        </p:tgtEl>
                                      </p:cBhvr>
                                    </p:animEffect>
                                  </p:childTnLst>
                                </p:cTn>
                              </p:par>
                            </p:childTnLst>
                          </p:cTn>
                        </p:par>
                        <p:par>
                          <p:cTn id="71" fill="hold" nodeType="afterGroup">
                            <p:stCondLst>
                              <p:cond delay="9000"/>
                            </p:stCondLst>
                            <p:childTnLst>
                              <p:par>
                                <p:cTn id="72" presetID="4" presetClass="entr" presetSubtype="32" fill="hold" grpId="0" nodeType="afterEffect">
                                  <p:stCondLst>
                                    <p:cond delay="0"/>
                                  </p:stCondLst>
                                  <p:childTnLst>
                                    <p:set>
                                      <p:cBhvr>
                                        <p:cTn id="73" dur="1" fill="hold">
                                          <p:stCondLst>
                                            <p:cond delay="0"/>
                                          </p:stCondLst>
                                        </p:cTn>
                                        <p:tgtEl>
                                          <p:spTgt spid="590863"/>
                                        </p:tgtEl>
                                        <p:attrNameLst>
                                          <p:attrName>style.visibility</p:attrName>
                                        </p:attrNameLst>
                                      </p:cBhvr>
                                      <p:to>
                                        <p:strVal val="visible"/>
                                      </p:to>
                                    </p:set>
                                    <p:animEffect transition="in" filter="box(out)">
                                      <p:cBhvr>
                                        <p:cTn id="74" dur="500"/>
                                        <p:tgtEl>
                                          <p:spTgt spid="590863"/>
                                        </p:tgtEl>
                                      </p:cBhvr>
                                    </p:animEffect>
                                  </p:childTnLst>
                                </p:cTn>
                              </p:par>
                            </p:childTnLst>
                          </p:cTn>
                        </p:par>
                        <p:par>
                          <p:cTn id="75" fill="hold" nodeType="afterGroup">
                            <p:stCondLst>
                              <p:cond delay="9500"/>
                            </p:stCondLst>
                            <p:childTnLst>
                              <p:par>
                                <p:cTn id="76" presetID="4" presetClass="entr" presetSubtype="32" fill="hold" grpId="0" nodeType="afterEffect">
                                  <p:stCondLst>
                                    <p:cond delay="0"/>
                                  </p:stCondLst>
                                  <p:childTnLst>
                                    <p:set>
                                      <p:cBhvr>
                                        <p:cTn id="77" dur="1" fill="hold">
                                          <p:stCondLst>
                                            <p:cond delay="0"/>
                                          </p:stCondLst>
                                        </p:cTn>
                                        <p:tgtEl>
                                          <p:spTgt spid="590868"/>
                                        </p:tgtEl>
                                        <p:attrNameLst>
                                          <p:attrName>style.visibility</p:attrName>
                                        </p:attrNameLst>
                                      </p:cBhvr>
                                      <p:to>
                                        <p:strVal val="visible"/>
                                      </p:to>
                                    </p:set>
                                    <p:animEffect transition="in" filter="box(out)">
                                      <p:cBhvr>
                                        <p:cTn id="78" dur="500"/>
                                        <p:tgtEl>
                                          <p:spTgt spid="590868"/>
                                        </p:tgtEl>
                                      </p:cBhvr>
                                    </p:animEffect>
                                  </p:childTnLst>
                                </p:cTn>
                              </p:par>
                            </p:childTnLst>
                          </p:cTn>
                        </p:par>
                        <p:par>
                          <p:cTn id="79" fill="hold" nodeType="afterGroup">
                            <p:stCondLst>
                              <p:cond delay="10000"/>
                            </p:stCondLst>
                            <p:childTnLst>
                              <p:par>
                                <p:cTn id="80" presetID="12" presetClass="entr" presetSubtype="1" fill="hold" grpId="0" nodeType="afterEffect">
                                  <p:stCondLst>
                                    <p:cond delay="0"/>
                                  </p:stCondLst>
                                  <p:childTnLst>
                                    <p:set>
                                      <p:cBhvr>
                                        <p:cTn id="81" dur="1" fill="hold">
                                          <p:stCondLst>
                                            <p:cond delay="0"/>
                                          </p:stCondLst>
                                        </p:cTn>
                                        <p:tgtEl>
                                          <p:spTgt spid="590871"/>
                                        </p:tgtEl>
                                        <p:attrNameLst>
                                          <p:attrName>style.visibility</p:attrName>
                                        </p:attrNameLst>
                                      </p:cBhvr>
                                      <p:to>
                                        <p:strVal val="visible"/>
                                      </p:to>
                                    </p:set>
                                    <p:animEffect transition="in" filter="slide(fromTop)">
                                      <p:cBhvr>
                                        <p:cTn id="82" dur="500"/>
                                        <p:tgtEl>
                                          <p:spTgt spid="590871"/>
                                        </p:tgtEl>
                                      </p:cBhvr>
                                    </p:animEffect>
                                  </p:childTnLst>
                                </p:cTn>
                              </p:par>
                            </p:childTnLst>
                          </p:cTn>
                        </p:par>
                        <p:par>
                          <p:cTn id="83" fill="hold" nodeType="afterGroup">
                            <p:stCondLst>
                              <p:cond delay="10500"/>
                            </p:stCondLst>
                            <p:childTnLst>
                              <p:par>
                                <p:cTn id="84" presetID="4" presetClass="entr" presetSubtype="32" fill="hold" grpId="0" nodeType="afterEffect">
                                  <p:stCondLst>
                                    <p:cond delay="0"/>
                                  </p:stCondLst>
                                  <p:childTnLst>
                                    <p:set>
                                      <p:cBhvr>
                                        <p:cTn id="85" dur="1" fill="hold">
                                          <p:stCondLst>
                                            <p:cond delay="0"/>
                                          </p:stCondLst>
                                        </p:cTn>
                                        <p:tgtEl>
                                          <p:spTgt spid="590864"/>
                                        </p:tgtEl>
                                        <p:attrNameLst>
                                          <p:attrName>style.visibility</p:attrName>
                                        </p:attrNameLst>
                                      </p:cBhvr>
                                      <p:to>
                                        <p:strVal val="visible"/>
                                      </p:to>
                                    </p:set>
                                    <p:animEffect transition="in" filter="box(out)">
                                      <p:cBhvr>
                                        <p:cTn id="86" dur="500"/>
                                        <p:tgtEl>
                                          <p:spTgt spid="590864"/>
                                        </p:tgtEl>
                                      </p:cBhvr>
                                    </p:animEffect>
                                  </p:childTnLst>
                                </p:cTn>
                              </p:par>
                            </p:childTnLst>
                          </p:cTn>
                        </p:par>
                        <p:par>
                          <p:cTn id="87" fill="hold" nodeType="afterGroup">
                            <p:stCondLst>
                              <p:cond delay="11000"/>
                            </p:stCondLst>
                            <p:childTnLst>
                              <p:par>
                                <p:cTn id="88" presetID="4" presetClass="entr" presetSubtype="32" fill="hold" grpId="0" nodeType="afterEffect">
                                  <p:stCondLst>
                                    <p:cond delay="0"/>
                                  </p:stCondLst>
                                  <p:childTnLst>
                                    <p:set>
                                      <p:cBhvr>
                                        <p:cTn id="89" dur="1" fill="hold">
                                          <p:stCondLst>
                                            <p:cond delay="0"/>
                                          </p:stCondLst>
                                        </p:cTn>
                                        <p:tgtEl>
                                          <p:spTgt spid="590869"/>
                                        </p:tgtEl>
                                        <p:attrNameLst>
                                          <p:attrName>style.visibility</p:attrName>
                                        </p:attrNameLst>
                                      </p:cBhvr>
                                      <p:to>
                                        <p:strVal val="visible"/>
                                      </p:to>
                                    </p:set>
                                    <p:animEffect transition="in" filter="box(out)">
                                      <p:cBhvr>
                                        <p:cTn id="90" dur="500"/>
                                        <p:tgtEl>
                                          <p:spTgt spid="590869"/>
                                        </p:tgtEl>
                                      </p:cBhvr>
                                    </p:animEffect>
                                  </p:childTnLst>
                                </p:cTn>
                              </p:par>
                            </p:childTnLst>
                          </p:cTn>
                        </p:par>
                        <p:par>
                          <p:cTn id="91" fill="hold" nodeType="afterGroup">
                            <p:stCondLst>
                              <p:cond delay="11500"/>
                            </p:stCondLst>
                            <p:childTnLst>
                              <p:par>
                                <p:cTn id="92" presetID="18" presetClass="entr" presetSubtype="6" fill="hold" grpId="0" nodeType="afterEffect">
                                  <p:stCondLst>
                                    <p:cond delay="0"/>
                                  </p:stCondLst>
                                  <p:childTnLst>
                                    <p:set>
                                      <p:cBhvr>
                                        <p:cTn id="93" dur="1" fill="hold">
                                          <p:stCondLst>
                                            <p:cond delay="0"/>
                                          </p:stCondLst>
                                        </p:cTn>
                                        <p:tgtEl>
                                          <p:spTgt spid="590872"/>
                                        </p:tgtEl>
                                        <p:attrNameLst>
                                          <p:attrName>style.visibility</p:attrName>
                                        </p:attrNameLst>
                                      </p:cBhvr>
                                      <p:to>
                                        <p:strVal val="visible"/>
                                      </p:to>
                                    </p:set>
                                    <p:animEffect transition="in" filter="strips(downRight)">
                                      <p:cBhvr>
                                        <p:cTn id="94" dur="500"/>
                                        <p:tgtEl>
                                          <p:spTgt spid="590872"/>
                                        </p:tgtEl>
                                      </p:cBhvr>
                                    </p:animEffect>
                                  </p:childTnLst>
                                </p:cTn>
                              </p:par>
                            </p:childTnLst>
                          </p:cTn>
                        </p:par>
                        <p:par>
                          <p:cTn id="95" fill="hold" nodeType="afterGroup">
                            <p:stCondLst>
                              <p:cond delay="12000"/>
                            </p:stCondLst>
                            <p:childTnLst>
                              <p:par>
                                <p:cTn id="96" presetID="4" presetClass="entr" presetSubtype="32" fill="hold" grpId="0" nodeType="afterEffect">
                                  <p:stCondLst>
                                    <p:cond delay="0"/>
                                  </p:stCondLst>
                                  <p:childTnLst>
                                    <p:set>
                                      <p:cBhvr>
                                        <p:cTn id="97" dur="1" fill="hold">
                                          <p:stCondLst>
                                            <p:cond delay="0"/>
                                          </p:stCondLst>
                                        </p:cTn>
                                        <p:tgtEl>
                                          <p:spTgt spid="590865"/>
                                        </p:tgtEl>
                                        <p:attrNameLst>
                                          <p:attrName>style.visibility</p:attrName>
                                        </p:attrNameLst>
                                      </p:cBhvr>
                                      <p:to>
                                        <p:strVal val="visible"/>
                                      </p:to>
                                    </p:set>
                                    <p:animEffect transition="in" filter="box(out)">
                                      <p:cBhvr>
                                        <p:cTn id="98" dur="500"/>
                                        <p:tgtEl>
                                          <p:spTgt spid="590865"/>
                                        </p:tgtEl>
                                      </p:cBhvr>
                                    </p:animEffect>
                                  </p:childTnLst>
                                </p:cTn>
                              </p:par>
                            </p:childTnLst>
                          </p:cTn>
                        </p:par>
                        <p:par>
                          <p:cTn id="99" fill="hold" nodeType="afterGroup">
                            <p:stCondLst>
                              <p:cond delay="12500"/>
                            </p:stCondLst>
                            <p:childTnLst>
                              <p:par>
                                <p:cTn id="100" presetID="18" presetClass="entr" presetSubtype="3" fill="hold" grpId="0" nodeType="afterEffect">
                                  <p:stCondLst>
                                    <p:cond delay="0"/>
                                  </p:stCondLst>
                                  <p:childTnLst>
                                    <p:set>
                                      <p:cBhvr>
                                        <p:cTn id="101" dur="1" fill="hold">
                                          <p:stCondLst>
                                            <p:cond delay="0"/>
                                          </p:stCondLst>
                                        </p:cTn>
                                        <p:tgtEl>
                                          <p:spTgt spid="590875"/>
                                        </p:tgtEl>
                                        <p:attrNameLst>
                                          <p:attrName>style.visibility</p:attrName>
                                        </p:attrNameLst>
                                      </p:cBhvr>
                                      <p:to>
                                        <p:strVal val="visible"/>
                                      </p:to>
                                    </p:set>
                                    <p:animEffect transition="in" filter="strips(upRight)">
                                      <p:cBhvr>
                                        <p:cTn id="102" dur="500"/>
                                        <p:tgtEl>
                                          <p:spTgt spid="590875"/>
                                        </p:tgtEl>
                                      </p:cBhvr>
                                    </p:animEffect>
                                  </p:childTnLst>
                                </p:cTn>
                              </p:par>
                            </p:childTnLst>
                          </p:cTn>
                        </p:par>
                        <p:par>
                          <p:cTn id="103" fill="hold" nodeType="afterGroup">
                            <p:stCondLst>
                              <p:cond delay="13000"/>
                            </p:stCondLst>
                            <p:childTnLst>
                              <p:par>
                                <p:cTn id="104" presetID="4" presetClass="entr" presetSubtype="32" fill="hold" grpId="0" nodeType="afterEffect">
                                  <p:stCondLst>
                                    <p:cond delay="0"/>
                                  </p:stCondLst>
                                  <p:childTnLst>
                                    <p:set>
                                      <p:cBhvr>
                                        <p:cTn id="105" dur="1" fill="hold">
                                          <p:stCondLst>
                                            <p:cond delay="0"/>
                                          </p:stCondLst>
                                        </p:cTn>
                                        <p:tgtEl>
                                          <p:spTgt spid="590866"/>
                                        </p:tgtEl>
                                        <p:attrNameLst>
                                          <p:attrName>style.visibility</p:attrName>
                                        </p:attrNameLst>
                                      </p:cBhvr>
                                      <p:to>
                                        <p:strVal val="visible"/>
                                      </p:to>
                                    </p:set>
                                    <p:animEffect transition="in" filter="box(out)">
                                      <p:cBhvr>
                                        <p:cTn id="106" dur="500"/>
                                        <p:tgtEl>
                                          <p:spTgt spid="590866"/>
                                        </p:tgtEl>
                                      </p:cBhvr>
                                    </p:animEffect>
                                  </p:childTnLst>
                                </p:cTn>
                              </p:par>
                            </p:childTnLst>
                          </p:cTn>
                        </p:par>
                        <p:par>
                          <p:cTn id="107" fill="hold" nodeType="afterGroup">
                            <p:stCondLst>
                              <p:cond delay="13500"/>
                            </p:stCondLst>
                            <p:childTnLst>
                              <p:par>
                                <p:cTn id="108" presetID="12" presetClass="entr" presetSubtype="4" fill="hold" grpId="0" nodeType="afterEffect">
                                  <p:stCondLst>
                                    <p:cond delay="0"/>
                                  </p:stCondLst>
                                  <p:childTnLst>
                                    <p:set>
                                      <p:cBhvr>
                                        <p:cTn id="109" dur="1" fill="hold">
                                          <p:stCondLst>
                                            <p:cond delay="0"/>
                                          </p:stCondLst>
                                        </p:cTn>
                                        <p:tgtEl>
                                          <p:spTgt spid="590874"/>
                                        </p:tgtEl>
                                        <p:attrNameLst>
                                          <p:attrName>style.visibility</p:attrName>
                                        </p:attrNameLst>
                                      </p:cBhvr>
                                      <p:to>
                                        <p:strVal val="visible"/>
                                      </p:to>
                                    </p:set>
                                    <p:animEffect transition="in" filter="slide(fromBottom)">
                                      <p:cBhvr>
                                        <p:cTn id="110" dur="500"/>
                                        <p:tgtEl>
                                          <p:spTgt spid="590874"/>
                                        </p:tgtEl>
                                      </p:cBhvr>
                                    </p:animEffect>
                                  </p:childTnLst>
                                </p:cTn>
                              </p:par>
                            </p:childTnLst>
                          </p:cTn>
                        </p:par>
                        <p:par>
                          <p:cTn id="111" fill="hold" nodeType="afterGroup">
                            <p:stCondLst>
                              <p:cond delay="14000"/>
                            </p:stCondLst>
                            <p:childTnLst>
                              <p:par>
                                <p:cTn id="112" presetID="4" presetClass="entr" presetSubtype="32" fill="hold" grpId="0" nodeType="afterEffect">
                                  <p:stCondLst>
                                    <p:cond delay="0"/>
                                  </p:stCondLst>
                                  <p:childTnLst>
                                    <p:set>
                                      <p:cBhvr>
                                        <p:cTn id="113" dur="1" fill="hold">
                                          <p:stCondLst>
                                            <p:cond delay="0"/>
                                          </p:stCondLst>
                                        </p:cTn>
                                        <p:tgtEl>
                                          <p:spTgt spid="590877"/>
                                        </p:tgtEl>
                                        <p:attrNameLst>
                                          <p:attrName>style.visibility</p:attrName>
                                        </p:attrNameLst>
                                      </p:cBhvr>
                                      <p:to>
                                        <p:strVal val="visible"/>
                                      </p:to>
                                    </p:set>
                                    <p:animEffect transition="in" filter="box(out)">
                                      <p:cBhvr>
                                        <p:cTn id="114" dur="500"/>
                                        <p:tgtEl>
                                          <p:spTgt spid="590877"/>
                                        </p:tgtEl>
                                      </p:cBhvr>
                                    </p:animEffect>
                                  </p:childTnLst>
                                </p:cTn>
                              </p:par>
                            </p:childTnLst>
                          </p:cTn>
                        </p:par>
                        <p:par>
                          <p:cTn id="115" fill="hold" nodeType="afterGroup">
                            <p:stCondLst>
                              <p:cond delay="14500"/>
                            </p:stCondLst>
                            <p:childTnLst>
                              <p:par>
                                <p:cTn id="116" presetID="12" presetClass="entr" presetSubtype="4" fill="hold" grpId="0" nodeType="afterEffect">
                                  <p:stCondLst>
                                    <p:cond delay="0"/>
                                  </p:stCondLst>
                                  <p:childTnLst>
                                    <p:set>
                                      <p:cBhvr>
                                        <p:cTn id="117" dur="1" fill="hold">
                                          <p:stCondLst>
                                            <p:cond delay="0"/>
                                          </p:stCondLst>
                                        </p:cTn>
                                        <p:tgtEl>
                                          <p:spTgt spid="590876"/>
                                        </p:tgtEl>
                                        <p:attrNameLst>
                                          <p:attrName>style.visibility</p:attrName>
                                        </p:attrNameLst>
                                      </p:cBhvr>
                                      <p:to>
                                        <p:strVal val="visible"/>
                                      </p:to>
                                    </p:set>
                                    <p:animEffect transition="in" filter="slide(fromBottom)">
                                      <p:cBhvr>
                                        <p:cTn id="118" dur="500"/>
                                        <p:tgtEl>
                                          <p:spTgt spid="590876"/>
                                        </p:tgtEl>
                                      </p:cBhvr>
                                    </p:animEffect>
                                  </p:childTnLst>
                                </p:cTn>
                              </p:par>
                            </p:childTnLst>
                          </p:cTn>
                        </p:par>
                        <p:par>
                          <p:cTn id="119" fill="hold" nodeType="afterGroup">
                            <p:stCondLst>
                              <p:cond delay="15000"/>
                            </p:stCondLst>
                            <p:childTnLst>
                              <p:par>
                                <p:cTn id="120" presetID="4" presetClass="entr" presetSubtype="32" fill="hold" grpId="0" nodeType="afterEffect">
                                  <p:stCondLst>
                                    <p:cond delay="0"/>
                                  </p:stCondLst>
                                  <p:childTnLst>
                                    <p:set>
                                      <p:cBhvr>
                                        <p:cTn id="121" dur="1" fill="hold">
                                          <p:stCondLst>
                                            <p:cond delay="0"/>
                                          </p:stCondLst>
                                        </p:cTn>
                                        <p:tgtEl>
                                          <p:spTgt spid="590873"/>
                                        </p:tgtEl>
                                        <p:attrNameLst>
                                          <p:attrName>style.visibility</p:attrName>
                                        </p:attrNameLst>
                                      </p:cBhvr>
                                      <p:to>
                                        <p:strVal val="visible"/>
                                      </p:to>
                                    </p:set>
                                    <p:animEffect transition="in" filter="box(out)">
                                      <p:cBhvr>
                                        <p:cTn id="122" dur="500"/>
                                        <p:tgtEl>
                                          <p:spTgt spid="590873"/>
                                        </p:tgtEl>
                                      </p:cBhvr>
                                    </p:animEffect>
                                  </p:childTnLst>
                                </p:cTn>
                              </p:par>
                            </p:childTnLst>
                          </p:cTn>
                        </p:par>
                        <p:par>
                          <p:cTn id="123" fill="hold" nodeType="afterGroup">
                            <p:stCondLst>
                              <p:cond delay="15500"/>
                            </p:stCondLst>
                            <p:childTnLst>
                              <p:par>
                                <p:cTn id="124" presetID="12" presetClass="entr" presetSubtype="4" fill="hold" grpId="0" nodeType="afterEffect">
                                  <p:stCondLst>
                                    <p:cond delay="0"/>
                                  </p:stCondLst>
                                  <p:childTnLst>
                                    <p:set>
                                      <p:cBhvr>
                                        <p:cTn id="125" dur="1" fill="hold">
                                          <p:stCondLst>
                                            <p:cond delay="0"/>
                                          </p:stCondLst>
                                        </p:cTn>
                                        <p:tgtEl>
                                          <p:spTgt spid="590878"/>
                                        </p:tgtEl>
                                        <p:attrNameLst>
                                          <p:attrName>style.visibility</p:attrName>
                                        </p:attrNameLst>
                                      </p:cBhvr>
                                      <p:to>
                                        <p:strVal val="visible"/>
                                      </p:to>
                                    </p:set>
                                    <p:animEffect transition="in" filter="slide(fromBottom)">
                                      <p:cBhvr>
                                        <p:cTn id="126" dur="500"/>
                                        <p:tgtEl>
                                          <p:spTgt spid="590878"/>
                                        </p:tgtEl>
                                      </p:cBhvr>
                                    </p:animEffect>
                                  </p:childTnLst>
                                </p:cTn>
                              </p:par>
                            </p:childTnLst>
                          </p:cTn>
                        </p:par>
                        <p:par>
                          <p:cTn id="127" fill="hold" nodeType="afterGroup">
                            <p:stCondLst>
                              <p:cond delay="16000"/>
                            </p:stCondLst>
                            <p:childTnLst>
                              <p:par>
                                <p:cTn id="128" presetID="4" presetClass="entr" presetSubtype="32" fill="hold" grpId="0" nodeType="afterEffect">
                                  <p:stCondLst>
                                    <p:cond delay="0"/>
                                  </p:stCondLst>
                                  <p:childTnLst>
                                    <p:set>
                                      <p:cBhvr>
                                        <p:cTn id="129" dur="1" fill="hold">
                                          <p:stCondLst>
                                            <p:cond delay="0"/>
                                          </p:stCondLst>
                                        </p:cTn>
                                        <p:tgtEl>
                                          <p:spTgt spid="590880"/>
                                        </p:tgtEl>
                                        <p:attrNameLst>
                                          <p:attrName>style.visibility</p:attrName>
                                        </p:attrNameLst>
                                      </p:cBhvr>
                                      <p:to>
                                        <p:strVal val="visible"/>
                                      </p:to>
                                    </p:set>
                                    <p:animEffect transition="in" filter="box(out)">
                                      <p:cBhvr>
                                        <p:cTn id="130" dur="500"/>
                                        <p:tgtEl>
                                          <p:spTgt spid="5908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0850" grpId="0" animBg="1"/>
      <p:bldP spid="590851" grpId="0" animBg="1"/>
      <p:bldP spid="590852" grpId="0" animBg="1"/>
      <p:bldP spid="590853" grpId="0" animBg="1" autoUpdateAnimBg="0"/>
      <p:bldP spid="590854" grpId="0" animBg="1"/>
      <p:bldP spid="590855" grpId="0" animBg="1"/>
      <p:bldP spid="590856" grpId="0" animBg="1"/>
      <p:bldP spid="590857" grpId="0" autoUpdateAnimBg="0"/>
      <p:bldP spid="590858" grpId="0" autoUpdateAnimBg="0"/>
      <p:bldP spid="590859" grpId="0" autoUpdateAnimBg="0"/>
      <p:bldP spid="590860" grpId="0" autoUpdateAnimBg="0"/>
      <p:bldP spid="590861" grpId="0" autoUpdateAnimBg="0"/>
      <p:bldP spid="590862" grpId="0" autoUpdateAnimBg="0"/>
      <p:bldP spid="590863" grpId="0" autoUpdateAnimBg="0"/>
      <p:bldP spid="590864" grpId="0" autoUpdateAnimBg="0"/>
      <p:bldP spid="590865" grpId="0" autoUpdateAnimBg="0"/>
      <p:bldP spid="590866" grpId="0" autoUpdateAnimBg="0"/>
      <p:bldP spid="590867" grpId="0" autoUpdateAnimBg="0"/>
      <p:bldP spid="590868" grpId="0" autoUpdateAnimBg="0"/>
      <p:bldP spid="590869" grpId="0" autoUpdateAnimBg="0"/>
      <p:bldP spid="590870" grpId="0" animBg="1"/>
      <p:bldP spid="590871" grpId="0" animBg="1"/>
      <p:bldP spid="590872" grpId="0" animBg="1"/>
      <p:bldP spid="590873" grpId="0" autoUpdateAnimBg="0"/>
      <p:bldP spid="590874" grpId="0" animBg="1"/>
      <p:bldP spid="590875" grpId="0" animBg="1"/>
      <p:bldP spid="590876" grpId="0" animBg="1"/>
      <p:bldP spid="590877" grpId="0" autoUpdateAnimBg="0"/>
      <p:bldP spid="590878" grpId="0" animBg="1"/>
      <p:bldP spid="590879" grpId="0" autoUpdateAnimBg="0"/>
      <p:bldP spid="590880" grpId="0" autoUpdateAnimBg="0"/>
      <p:bldP spid="590881" grpId="0" animBg="1"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3" name="Rectangle 3"/>
          <p:cNvSpPr>
            <a:spLocks noGrp="1" noChangeArrowheads="1"/>
          </p:cNvSpPr>
          <p:nvPr>
            <p:ph type="body" idx="1"/>
          </p:nvPr>
        </p:nvSpPr>
        <p:spPr>
          <a:xfrm>
            <a:off x="431800" y="2330450"/>
            <a:ext cx="8445500" cy="4114800"/>
          </a:xfrm>
        </p:spPr>
        <p:txBody>
          <a:bodyPr/>
          <a:lstStyle/>
          <a:p>
            <a:pPr>
              <a:lnSpc>
                <a:spcPct val="110000"/>
              </a:lnSpc>
            </a:pPr>
            <a:r>
              <a:rPr lang="hu-HU" sz="3600" b="1" dirty="0" err="1" smtClean="0">
                <a:solidFill>
                  <a:schemeClr val="accent1"/>
                </a:solidFill>
                <a:effectLst>
                  <a:outerShdw blurRad="38100" dist="38100" dir="2700000" algn="tl">
                    <a:srgbClr val="C0C0C0"/>
                  </a:outerShdw>
                </a:effectLst>
              </a:rPr>
              <a:t>Alapvetô</a:t>
            </a:r>
            <a:r>
              <a:rPr lang="hu-HU" sz="3600" b="1" dirty="0" smtClean="0">
                <a:solidFill>
                  <a:schemeClr val="accent1"/>
                </a:solidFill>
                <a:effectLst>
                  <a:outerShdw blurRad="38100" dist="38100" dir="2700000" algn="tl">
                    <a:srgbClr val="C0C0C0"/>
                  </a:outerShdw>
                </a:effectLst>
              </a:rPr>
              <a:t> törvények</a:t>
            </a:r>
            <a:endParaRPr lang="hu-HU" sz="3600" b="1" dirty="0">
              <a:solidFill>
                <a:schemeClr val="accent1"/>
              </a:solidFill>
            </a:endParaRPr>
          </a:p>
          <a:p>
            <a:pPr lvl="1">
              <a:lnSpc>
                <a:spcPct val="110000"/>
              </a:lnSpc>
              <a:spcBef>
                <a:spcPts val="600"/>
              </a:spcBef>
            </a:pPr>
            <a:r>
              <a:rPr lang="hu-HU" sz="3200" b="1" u="sng" dirty="0" smtClean="0">
                <a:solidFill>
                  <a:srgbClr val="FF1B9D"/>
                </a:solidFill>
                <a:effectLst>
                  <a:outerShdw blurRad="38100" dist="38100" dir="2700000" algn="tl">
                    <a:srgbClr val="C0C0C0"/>
                  </a:outerShdw>
                </a:effectLst>
              </a:rPr>
              <a:t>újraszületés</a:t>
            </a:r>
            <a:r>
              <a:rPr lang="hu-HU" sz="3200" b="1" dirty="0" smtClean="0">
                <a:solidFill>
                  <a:schemeClr val="accent2"/>
                </a:solidFill>
                <a:effectLst>
                  <a:outerShdw blurRad="38100" dist="38100" dir="2700000" algn="tl">
                    <a:srgbClr val="C0C0C0"/>
                  </a:outerShdw>
                </a:effectLst>
              </a:rPr>
              <a:t>    </a:t>
            </a:r>
            <a:r>
              <a:rPr lang="hu-HU" sz="3200" b="1" dirty="0">
                <a:solidFill>
                  <a:schemeClr val="accent1"/>
                </a:solidFill>
                <a:effectLst>
                  <a:outerShdw blurRad="38100" dist="38100" dir="2700000" algn="tl">
                    <a:srgbClr val="C0C0C0"/>
                  </a:outerShdw>
                </a:effectLst>
              </a:rPr>
              <a:t>a periodicitás </a:t>
            </a:r>
            <a:r>
              <a:rPr lang="hu-HU" sz="3200" b="1" dirty="0" smtClean="0">
                <a:solidFill>
                  <a:schemeClr val="accent1"/>
                </a:solidFill>
                <a:effectLst>
                  <a:outerShdw blurRad="38100" dist="38100" dir="2700000" algn="tl">
                    <a:srgbClr val="C0C0C0"/>
                  </a:outerShdw>
                </a:effectLst>
              </a:rPr>
              <a:t>törvénye</a:t>
            </a:r>
          </a:p>
          <a:p>
            <a:pPr marL="457200" lvl="1" indent="0">
              <a:lnSpc>
                <a:spcPct val="110000"/>
              </a:lnSpc>
              <a:spcBef>
                <a:spcPts val="600"/>
              </a:spcBef>
              <a:buNone/>
            </a:pPr>
            <a:r>
              <a:rPr lang="hu-HU" sz="2400" b="1" dirty="0">
                <a:solidFill>
                  <a:schemeClr val="accent2"/>
                </a:solidFill>
                <a:effectLst>
                  <a:outerShdw blurRad="38100" dist="38100" dir="2700000" algn="tl">
                    <a:srgbClr val="C0C0C0"/>
                  </a:outerShdw>
                </a:effectLst>
              </a:rPr>
              <a:t>	   </a:t>
            </a:r>
            <a:r>
              <a:rPr lang="hu-HU" b="1" dirty="0">
                <a:solidFill>
                  <a:schemeClr val="accent2"/>
                </a:solidFill>
                <a:effectLst>
                  <a:outerShdw blurRad="38100" dist="38100" dir="2700000" algn="tl">
                    <a:srgbClr val="C0C0C0"/>
                  </a:outerShdw>
                </a:effectLst>
              </a:rPr>
              <a:t>a </a:t>
            </a:r>
            <a:r>
              <a:rPr lang="hu-HU" b="1" dirty="0">
                <a:solidFill>
                  <a:srgbClr val="FF3399"/>
                </a:solidFill>
                <a:effectLst>
                  <a:outerShdw blurRad="38100" dist="38100" dir="2700000" algn="tl">
                    <a:srgbClr val="C0C0C0"/>
                  </a:outerShdw>
                </a:effectLst>
              </a:rPr>
              <a:t>személyiség</a:t>
            </a:r>
            <a:r>
              <a:rPr lang="hu-HU" b="1" dirty="0">
                <a:solidFill>
                  <a:schemeClr val="accent2"/>
                </a:solidFill>
                <a:effectLst>
                  <a:outerShdw blurRad="38100" dist="38100" dir="2700000" algn="tl">
                    <a:srgbClr val="C0C0C0"/>
                  </a:outerShdw>
                </a:effectLst>
              </a:rPr>
              <a:t> (a test és a lélek</a:t>
            </a:r>
            <a:r>
              <a:rPr lang="hu-HU" b="1" dirty="0" smtClean="0">
                <a:solidFill>
                  <a:schemeClr val="accent2"/>
                </a:solidFill>
                <a:effectLst>
                  <a:outerShdw blurRad="38100" dist="38100" dir="2700000" algn="tl">
                    <a:srgbClr val="C0C0C0"/>
                  </a:outerShdw>
                </a:effectLst>
              </a:rPr>
              <a:t>) </a:t>
            </a:r>
            <a:r>
              <a:rPr lang="hu-HU" b="1" dirty="0" smtClean="0">
                <a:solidFill>
                  <a:srgbClr val="FF3399"/>
                </a:solidFill>
                <a:effectLst>
                  <a:outerShdw blurRad="38100" dist="38100" dir="2700000" algn="tl">
                    <a:srgbClr val="C0C0C0"/>
                  </a:outerShdw>
                </a:effectLst>
              </a:rPr>
              <a:t>születik újra</a:t>
            </a:r>
            <a:br>
              <a:rPr lang="hu-HU" b="1" dirty="0" smtClean="0">
                <a:solidFill>
                  <a:srgbClr val="FF3399"/>
                </a:solidFill>
                <a:effectLst>
                  <a:outerShdw blurRad="38100" dist="38100" dir="2700000" algn="tl">
                    <a:srgbClr val="C0C0C0"/>
                  </a:outerShdw>
                </a:effectLst>
              </a:rPr>
            </a:br>
            <a:r>
              <a:rPr lang="hu-HU" b="1" dirty="0" smtClean="0">
                <a:solidFill>
                  <a:srgbClr val="FF3399"/>
                </a:solidFill>
                <a:effectLst>
                  <a:outerShdw blurRad="38100" dist="38100" dir="2700000" algn="tl">
                    <a:srgbClr val="C0C0C0"/>
                  </a:outerShdw>
                </a:effectLst>
              </a:rPr>
              <a:t>		</a:t>
            </a:r>
            <a:r>
              <a:rPr lang="hu-HU" b="1" dirty="0" smtClean="0">
                <a:solidFill>
                  <a:schemeClr val="accent2"/>
                </a:solidFill>
                <a:effectLst>
                  <a:outerShdw blurRad="38100" dist="38100" dir="2700000" algn="tl">
                    <a:srgbClr val="C0C0C0"/>
                  </a:outerShdw>
                </a:effectLst>
              </a:rPr>
              <a:t>a </a:t>
            </a:r>
            <a:r>
              <a:rPr lang="hu-HU" b="1" dirty="0">
                <a:solidFill>
                  <a:schemeClr val="accent2"/>
                </a:solidFill>
                <a:effectLst>
                  <a:outerShdw blurRad="38100" dist="38100" dir="2700000" algn="tl">
                    <a:srgbClr val="C0C0C0"/>
                  </a:outerShdw>
                </a:effectLst>
              </a:rPr>
              <a:t>régi ‘meghal’, az új </a:t>
            </a:r>
            <a:r>
              <a:rPr lang="hu-HU" b="1" dirty="0" smtClean="0">
                <a:solidFill>
                  <a:schemeClr val="accent2"/>
                </a:solidFill>
                <a:effectLst>
                  <a:outerShdw blurRad="38100" dist="38100" dir="2700000" algn="tl">
                    <a:srgbClr val="C0C0C0"/>
                  </a:outerShdw>
                </a:effectLst>
              </a:rPr>
              <a:t>létrejön</a:t>
            </a:r>
            <a:r>
              <a:rPr lang="hu-HU" b="1" dirty="0">
                <a:solidFill>
                  <a:schemeClr val="accent2"/>
                </a:solidFill>
                <a:effectLst>
                  <a:outerShdw blurRad="38100" dist="38100" dir="2700000" algn="tl">
                    <a:srgbClr val="C0C0C0"/>
                  </a:outerShdw>
                </a:effectLst>
              </a:rPr>
              <a:t>	</a:t>
            </a:r>
            <a:endParaRPr lang="hu-HU" b="1" dirty="0" smtClean="0">
              <a:solidFill>
                <a:schemeClr val="accent2"/>
              </a:solidFill>
              <a:effectLst>
                <a:outerShdw blurRad="38100" dist="38100" dir="2700000" algn="tl">
                  <a:srgbClr val="C0C0C0"/>
                </a:outerShdw>
              </a:effectLst>
            </a:endParaRPr>
          </a:p>
          <a:p>
            <a:pPr marL="457200" lvl="1" indent="0">
              <a:lnSpc>
                <a:spcPct val="110000"/>
              </a:lnSpc>
              <a:spcBef>
                <a:spcPts val="600"/>
              </a:spcBef>
              <a:buNone/>
            </a:pPr>
            <a:r>
              <a:rPr lang="hu-HU" b="1" dirty="0" smtClean="0">
                <a:solidFill>
                  <a:schemeClr val="accent2"/>
                </a:solidFill>
                <a:effectLst>
                  <a:outerShdw blurRad="38100" dist="38100" dir="2700000" algn="tl">
                    <a:srgbClr val="C0C0C0"/>
                  </a:outerShdw>
                </a:effectLst>
              </a:rPr>
              <a:t> 	   </a:t>
            </a:r>
            <a:r>
              <a:rPr lang="hu-HU" b="1" dirty="0">
                <a:solidFill>
                  <a:schemeClr val="accent2"/>
                </a:solidFill>
                <a:effectLst>
                  <a:outerShdw blurRad="38100" dist="38100" dir="2700000" algn="tl">
                    <a:srgbClr val="C0C0C0"/>
                  </a:outerShdw>
                </a:effectLst>
              </a:rPr>
              <a:t>az </a:t>
            </a:r>
            <a:r>
              <a:rPr lang="hu-HU" b="1" dirty="0">
                <a:solidFill>
                  <a:srgbClr val="FF3399"/>
                </a:solidFill>
                <a:effectLst>
                  <a:outerShdw blurRad="38100" dist="38100" dir="2700000" algn="tl">
                    <a:srgbClr val="C0C0C0"/>
                  </a:outerShdw>
                </a:effectLst>
              </a:rPr>
              <a:t>egyéniség </a:t>
            </a:r>
            <a:r>
              <a:rPr lang="hu-HU" b="1" dirty="0">
                <a:solidFill>
                  <a:schemeClr val="accent2"/>
                </a:solidFill>
                <a:effectLst>
                  <a:outerShdw blurRad="38100" dist="38100" dir="2700000" algn="tl">
                    <a:srgbClr val="C0C0C0"/>
                  </a:outerShdw>
                </a:effectLst>
              </a:rPr>
              <a:t>(a </a:t>
            </a:r>
            <a:r>
              <a:rPr lang="hu-HU" b="1" dirty="0" smtClean="0">
                <a:solidFill>
                  <a:schemeClr val="accent2"/>
                </a:solidFill>
                <a:effectLst>
                  <a:outerShdw blurRad="38100" dist="38100" dir="2700000" algn="tl">
                    <a:srgbClr val="C0C0C0"/>
                  </a:outerShdw>
                </a:effectLst>
              </a:rPr>
              <a:t>szellem) </a:t>
            </a:r>
            <a:r>
              <a:rPr lang="hu-HU" b="1" dirty="0" smtClean="0">
                <a:solidFill>
                  <a:srgbClr val="FF3399"/>
                </a:solidFill>
                <a:effectLst>
                  <a:outerShdw blurRad="38100" dist="38100" dir="2700000" algn="tl">
                    <a:srgbClr val="C0C0C0"/>
                  </a:outerShdw>
                </a:effectLst>
              </a:rPr>
              <a:t>megmarad</a:t>
            </a:r>
            <a:r>
              <a:rPr lang="hu-HU" b="1" dirty="0">
                <a:solidFill>
                  <a:schemeClr val="accent2"/>
                </a:solidFill>
                <a:effectLst>
                  <a:outerShdw blurRad="38100" dist="38100" dir="2700000" algn="tl">
                    <a:srgbClr val="C0C0C0"/>
                  </a:outerShdw>
                </a:effectLst>
              </a:rPr>
              <a:t/>
            </a:r>
            <a:br>
              <a:rPr lang="hu-HU" b="1" dirty="0">
                <a:solidFill>
                  <a:schemeClr val="accent2"/>
                </a:solidFill>
                <a:effectLst>
                  <a:outerShdw blurRad="38100" dist="38100" dir="2700000" algn="tl">
                    <a:srgbClr val="C0C0C0"/>
                  </a:outerShdw>
                </a:effectLst>
              </a:rPr>
            </a:br>
            <a:r>
              <a:rPr lang="hu-HU" b="1" dirty="0">
                <a:solidFill>
                  <a:schemeClr val="accent2"/>
                </a:solidFill>
                <a:effectLst>
                  <a:outerShdw blurRad="38100" dist="38100" dir="2700000" algn="tl">
                    <a:srgbClr val="C0C0C0"/>
                  </a:outerShdw>
                </a:effectLst>
              </a:rPr>
              <a:t>		</a:t>
            </a:r>
            <a:r>
              <a:rPr lang="hu-HU" b="1" dirty="0" smtClean="0">
                <a:solidFill>
                  <a:schemeClr val="accent2"/>
                </a:solidFill>
                <a:effectLst>
                  <a:outerShdw blurRad="38100" dist="38100" dir="2700000" algn="tl">
                    <a:srgbClr val="C0C0C0"/>
                  </a:outerShdw>
                </a:effectLst>
              </a:rPr>
              <a:t>és </a:t>
            </a:r>
            <a:r>
              <a:rPr lang="hu-HU" b="1" dirty="0">
                <a:solidFill>
                  <a:schemeClr val="accent2"/>
                </a:solidFill>
                <a:effectLst>
                  <a:outerShdw blurRad="38100" dist="38100" dir="2700000" algn="tl">
                    <a:srgbClr val="C0C0C0"/>
                  </a:outerShdw>
                </a:effectLst>
              </a:rPr>
              <a:t>tárolja a tapasztalatokat  </a:t>
            </a:r>
          </a:p>
        </p:txBody>
      </p:sp>
      <p:sp>
        <p:nvSpPr>
          <p:cNvPr id="7" name="Rectangle 2"/>
          <p:cNvSpPr>
            <a:spLocks noGrp="1" noChangeArrowheads="1"/>
          </p:cNvSpPr>
          <p:nvPr>
            <p:ph type="title"/>
          </p:nvPr>
        </p:nvSpPr>
        <p:spPr>
          <a:xfrm>
            <a:off x="685800" y="609600"/>
            <a:ext cx="7772400" cy="1143000"/>
          </a:xfrm>
        </p:spPr>
        <p:txBody>
          <a:bodyPr/>
          <a:lstStyle/>
          <a:p>
            <a:r>
              <a:rPr lang="hu-HU" sz="5400" b="1" dirty="0">
                <a:solidFill>
                  <a:schemeClr val="accent2"/>
                </a:solidFill>
                <a:effectLst>
                  <a:outerShdw blurRad="38100" dist="38100" dir="2700000" algn="tl">
                    <a:srgbClr val="C0C0C0"/>
                  </a:outerShdw>
                </a:effectLst>
                <a:latin typeface="+mn-lt"/>
              </a:rPr>
              <a:t>T É R K É P</a:t>
            </a:r>
            <a:endParaRPr lang="en-US" sz="5400" b="1" dirty="0">
              <a:solidFill>
                <a:schemeClr val="accent2"/>
              </a:solidFill>
              <a:effectLst>
                <a:outerShdw blurRad="38100" dist="38100" dir="2700000" algn="tl">
                  <a:srgbClr val="C0C0C0"/>
                </a:outerShdw>
              </a:effectLst>
              <a:latin typeface="Aldine-721 HU" pitchFamily="18" charset="0"/>
            </a:endParaRPr>
          </a:p>
        </p:txBody>
      </p:sp>
    </p:spTree>
    <p:extLst>
      <p:ext uri="{BB962C8B-B14F-4D97-AF65-F5344CB8AC3E}">
        <p14:creationId xmlns:p14="http://schemas.microsoft.com/office/powerpoint/2010/main" val="4108408542"/>
      </p:ext>
    </p:extLst>
  </p:cSld>
  <p:clrMapOvr>
    <a:masterClrMapping/>
  </p:clrMapOvr>
  <p:transition spd="slow">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out)">
                                      <p:cBhvr>
                                        <p:cTn id="7" dur="500"/>
                                        <p:tgtEl>
                                          <p:spTgt spid="7"/>
                                        </p:tgtEl>
                                      </p:cBhvr>
                                    </p:animEffect>
                                  </p:childTnLst>
                                </p:cTn>
                              </p:par>
                            </p:childTnLst>
                          </p:cTn>
                        </p:par>
                        <p:par>
                          <p:cTn id="8" fill="hold">
                            <p:stCondLst>
                              <p:cond delay="500"/>
                            </p:stCondLst>
                            <p:childTnLst>
                              <p:par>
                                <p:cTn id="9" presetID="4" presetClass="entr" presetSubtype="32" fill="hold" grpId="0" nodeType="afterEffect">
                                  <p:stCondLst>
                                    <p:cond delay="0"/>
                                  </p:stCondLst>
                                  <p:childTnLst>
                                    <p:set>
                                      <p:cBhvr>
                                        <p:cTn id="10" dur="1" fill="hold">
                                          <p:stCondLst>
                                            <p:cond delay="0"/>
                                          </p:stCondLst>
                                        </p:cTn>
                                        <p:tgtEl>
                                          <p:spTgt spid="20483">
                                            <p:txEl>
                                              <p:pRg st="0" end="0"/>
                                            </p:txEl>
                                          </p:spTgt>
                                        </p:tgtEl>
                                        <p:attrNameLst>
                                          <p:attrName>style.visibility</p:attrName>
                                        </p:attrNameLst>
                                      </p:cBhvr>
                                      <p:to>
                                        <p:strVal val="visible"/>
                                      </p:to>
                                    </p:set>
                                    <p:animEffect transition="in" filter="box(out)">
                                      <p:cBhvr>
                                        <p:cTn id="11" dur="500"/>
                                        <p:tgtEl>
                                          <p:spTgt spid="20483">
                                            <p:txEl>
                                              <p:pRg st="0" end="0"/>
                                            </p:txEl>
                                          </p:spTgt>
                                        </p:tgtEl>
                                      </p:cBhvr>
                                    </p:animEffect>
                                  </p:childTnLst>
                                </p:cTn>
                              </p:par>
                            </p:childTnLst>
                          </p:cTn>
                        </p:par>
                        <p:par>
                          <p:cTn id="12" fill="hold">
                            <p:stCondLst>
                              <p:cond delay="1000"/>
                            </p:stCondLst>
                            <p:childTnLst>
                              <p:par>
                                <p:cTn id="13" presetID="4" presetClass="entr" presetSubtype="32" fill="hold" grpId="0" nodeType="afterEffect">
                                  <p:stCondLst>
                                    <p:cond delay="0"/>
                                  </p:stCondLst>
                                  <p:childTnLst>
                                    <p:set>
                                      <p:cBhvr>
                                        <p:cTn id="14" dur="1" fill="hold">
                                          <p:stCondLst>
                                            <p:cond delay="0"/>
                                          </p:stCondLst>
                                        </p:cTn>
                                        <p:tgtEl>
                                          <p:spTgt spid="20483">
                                            <p:txEl>
                                              <p:pRg st="1" end="1"/>
                                            </p:txEl>
                                          </p:spTgt>
                                        </p:tgtEl>
                                        <p:attrNameLst>
                                          <p:attrName>style.visibility</p:attrName>
                                        </p:attrNameLst>
                                      </p:cBhvr>
                                      <p:to>
                                        <p:strVal val="visible"/>
                                      </p:to>
                                    </p:set>
                                    <p:animEffect transition="in" filter="box(out)">
                                      <p:cBhvr>
                                        <p:cTn id="15" dur="500"/>
                                        <p:tgtEl>
                                          <p:spTgt spid="20483">
                                            <p:txEl>
                                              <p:pRg st="1" end="1"/>
                                            </p:txEl>
                                          </p:spTgt>
                                        </p:tgtEl>
                                      </p:cBhvr>
                                    </p:animEffect>
                                  </p:childTnLst>
                                </p:cTn>
                              </p:par>
                            </p:childTnLst>
                          </p:cTn>
                        </p:par>
                        <p:par>
                          <p:cTn id="16" fill="hold">
                            <p:stCondLst>
                              <p:cond delay="1500"/>
                            </p:stCondLst>
                            <p:childTnLst>
                              <p:par>
                                <p:cTn id="17" presetID="4" presetClass="entr" presetSubtype="32" fill="hold" grpId="0" nodeType="afterEffect">
                                  <p:stCondLst>
                                    <p:cond delay="0"/>
                                  </p:stCondLst>
                                  <p:childTnLst>
                                    <p:set>
                                      <p:cBhvr>
                                        <p:cTn id="18" dur="1" fill="hold">
                                          <p:stCondLst>
                                            <p:cond delay="0"/>
                                          </p:stCondLst>
                                        </p:cTn>
                                        <p:tgtEl>
                                          <p:spTgt spid="20483">
                                            <p:txEl>
                                              <p:pRg st="2" end="2"/>
                                            </p:txEl>
                                          </p:spTgt>
                                        </p:tgtEl>
                                        <p:attrNameLst>
                                          <p:attrName>style.visibility</p:attrName>
                                        </p:attrNameLst>
                                      </p:cBhvr>
                                      <p:to>
                                        <p:strVal val="visible"/>
                                      </p:to>
                                    </p:set>
                                    <p:animEffect transition="in" filter="box(out)">
                                      <p:cBhvr>
                                        <p:cTn id="19" dur="500"/>
                                        <p:tgtEl>
                                          <p:spTgt spid="20483">
                                            <p:txEl>
                                              <p:pRg st="2" end="2"/>
                                            </p:txEl>
                                          </p:spTgt>
                                        </p:tgtEl>
                                      </p:cBhvr>
                                    </p:animEffect>
                                  </p:childTnLst>
                                </p:cTn>
                              </p:par>
                            </p:childTnLst>
                          </p:cTn>
                        </p:par>
                        <p:par>
                          <p:cTn id="20" fill="hold">
                            <p:stCondLst>
                              <p:cond delay="2000"/>
                            </p:stCondLst>
                            <p:childTnLst>
                              <p:par>
                                <p:cTn id="21" presetID="4" presetClass="entr" presetSubtype="32" fill="hold" grpId="0" nodeType="afterEffect">
                                  <p:stCondLst>
                                    <p:cond delay="500"/>
                                  </p:stCondLst>
                                  <p:childTnLst>
                                    <p:set>
                                      <p:cBhvr>
                                        <p:cTn id="22" dur="1" fill="hold">
                                          <p:stCondLst>
                                            <p:cond delay="0"/>
                                          </p:stCondLst>
                                        </p:cTn>
                                        <p:tgtEl>
                                          <p:spTgt spid="20483">
                                            <p:txEl>
                                              <p:pRg st="3" end="3"/>
                                            </p:txEl>
                                          </p:spTgt>
                                        </p:tgtEl>
                                        <p:attrNameLst>
                                          <p:attrName>style.visibility</p:attrName>
                                        </p:attrNameLst>
                                      </p:cBhvr>
                                      <p:to>
                                        <p:strVal val="visible"/>
                                      </p:to>
                                    </p:set>
                                    <p:animEffect transition="in" filter="box(out)">
                                      <p:cBhvr>
                                        <p:cTn id="23" dur="500"/>
                                        <p:tgtEl>
                                          <p:spTgt spid="2048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bldLvl="3" autoUpdateAnimBg="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7699" name="Rectangle 1027"/>
          <p:cNvSpPr>
            <a:spLocks noGrp="1" noChangeArrowheads="1"/>
          </p:cNvSpPr>
          <p:nvPr>
            <p:ph type="body" idx="1"/>
          </p:nvPr>
        </p:nvSpPr>
        <p:spPr/>
        <p:txBody>
          <a:bodyPr/>
          <a:lstStyle/>
          <a:p>
            <a:r>
              <a:rPr lang="hu-HU" sz="3600" b="1" dirty="0" err="1" smtClean="0">
                <a:solidFill>
                  <a:schemeClr val="accent1"/>
                </a:solidFill>
                <a:effectLst>
                  <a:outerShdw blurRad="38100" dist="38100" dir="2700000" algn="tl">
                    <a:srgbClr val="C0C0C0"/>
                  </a:outerShdw>
                </a:effectLst>
              </a:rPr>
              <a:t>Alapvetô</a:t>
            </a:r>
            <a:r>
              <a:rPr lang="hu-HU" sz="3600" b="1" dirty="0" smtClean="0">
                <a:solidFill>
                  <a:schemeClr val="accent1"/>
                </a:solidFill>
                <a:effectLst>
                  <a:outerShdw blurRad="38100" dist="38100" dir="2700000" algn="tl">
                    <a:srgbClr val="C0C0C0"/>
                  </a:outerShdw>
                </a:effectLst>
              </a:rPr>
              <a:t> </a:t>
            </a:r>
            <a:r>
              <a:rPr lang="hu-HU" sz="3600" b="1" dirty="0">
                <a:solidFill>
                  <a:schemeClr val="accent1"/>
                </a:solidFill>
                <a:effectLst>
                  <a:outerShdw blurRad="38100" dist="38100" dir="2700000" algn="tl">
                    <a:srgbClr val="C0C0C0"/>
                  </a:outerShdw>
                </a:effectLst>
              </a:rPr>
              <a:t>törvények</a:t>
            </a:r>
            <a:endParaRPr lang="hu-HU" sz="3600" b="1" dirty="0">
              <a:solidFill>
                <a:schemeClr val="accent1"/>
              </a:solidFill>
            </a:endParaRPr>
          </a:p>
          <a:p>
            <a:pPr lvl="1"/>
            <a:r>
              <a:rPr lang="hu-HU" sz="3200" b="1" u="sng" dirty="0" smtClean="0">
                <a:solidFill>
                  <a:srgbClr val="FF1B9D"/>
                </a:solidFill>
                <a:effectLst>
                  <a:outerShdw blurRad="38100" dist="38100" dir="2700000" algn="tl">
                    <a:srgbClr val="C0C0C0"/>
                  </a:outerShdw>
                </a:effectLst>
              </a:rPr>
              <a:t>karma</a:t>
            </a:r>
            <a:r>
              <a:rPr lang="hu-HU" sz="3200" b="1" dirty="0">
                <a:solidFill>
                  <a:schemeClr val="accent2"/>
                </a:solidFill>
                <a:effectLst>
                  <a:outerShdw blurRad="38100" dist="38100" dir="2700000" algn="tl">
                    <a:srgbClr val="C0C0C0"/>
                  </a:outerShdw>
                </a:effectLst>
              </a:rPr>
              <a:t>	</a:t>
            </a:r>
            <a:r>
              <a:rPr lang="hu-HU" sz="3200" b="1" dirty="0" smtClean="0">
                <a:solidFill>
                  <a:schemeClr val="accent1"/>
                </a:solidFill>
                <a:effectLst>
                  <a:outerShdw blurRad="38100" dist="38100" dir="2700000" algn="tl">
                    <a:srgbClr val="C0C0C0"/>
                  </a:outerShdw>
                </a:effectLst>
              </a:rPr>
              <a:t>az </a:t>
            </a:r>
            <a:r>
              <a:rPr lang="hu-HU" sz="3200" b="1" dirty="0">
                <a:solidFill>
                  <a:schemeClr val="accent1"/>
                </a:solidFill>
                <a:effectLst>
                  <a:outerShdw blurRad="38100" dist="38100" dir="2700000" algn="tl">
                    <a:srgbClr val="C0C0C0"/>
                  </a:outerShdw>
                </a:effectLst>
              </a:rPr>
              <a:t>ok és okozat </a:t>
            </a:r>
            <a:r>
              <a:rPr lang="hu-HU" sz="3200" b="1" dirty="0" smtClean="0">
                <a:solidFill>
                  <a:schemeClr val="accent1"/>
                </a:solidFill>
                <a:effectLst>
                  <a:outerShdw blurRad="38100" dist="38100" dir="2700000" algn="tl">
                    <a:srgbClr val="C0C0C0"/>
                  </a:outerShdw>
                </a:effectLst>
              </a:rPr>
              <a:t>törvénye</a:t>
            </a:r>
          </a:p>
          <a:p>
            <a:pPr marL="1790700" lvl="1" indent="0">
              <a:lnSpc>
                <a:spcPct val="90000"/>
              </a:lnSpc>
              <a:spcBef>
                <a:spcPts val="0"/>
              </a:spcBef>
              <a:buNone/>
            </a:pPr>
            <a:r>
              <a:rPr lang="hu-HU" b="1" dirty="0" smtClean="0">
                <a:solidFill>
                  <a:schemeClr val="accent2"/>
                </a:solidFill>
                <a:effectLst>
                  <a:outerShdw blurRad="38100" dist="38100" dir="2700000" algn="tl">
                    <a:srgbClr val="C0C0C0"/>
                  </a:outerShdw>
                </a:effectLst>
              </a:rPr>
              <a:t>–  egy </a:t>
            </a:r>
            <a:r>
              <a:rPr lang="hu-HU" b="1" dirty="0">
                <a:solidFill>
                  <a:schemeClr val="accent2"/>
                </a:solidFill>
                <a:effectLst>
                  <a:outerShdw blurRad="38100" dist="38100" dir="2700000" algn="tl">
                    <a:srgbClr val="C0C0C0"/>
                  </a:outerShdw>
                </a:effectLst>
              </a:rPr>
              <a:t>élet-szakaszra</a:t>
            </a:r>
            <a:br>
              <a:rPr lang="hu-HU" b="1" dirty="0">
                <a:solidFill>
                  <a:schemeClr val="accent2"/>
                </a:solidFill>
                <a:effectLst>
                  <a:outerShdw blurRad="38100" dist="38100" dir="2700000" algn="tl">
                    <a:srgbClr val="C0C0C0"/>
                  </a:outerShdw>
                </a:effectLst>
              </a:rPr>
            </a:br>
            <a:r>
              <a:rPr lang="hu-HU" b="1" dirty="0">
                <a:solidFill>
                  <a:schemeClr val="accent2"/>
                </a:solidFill>
                <a:effectLst>
                  <a:outerShdw blurRad="38100" dist="38100" dir="2700000" algn="tl">
                    <a:srgbClr val="C0C0C0"/>
                  </a:outerShdw>
                </a:effectLst>
              </a:rPr>
              <a:t>	</a:t>
            </a:r>
            <a:r>
              <a:rPr lang="hu-HU" b="1" dirty="0" smtClean="0">
                <a:solidFill>
                  <a:schemeClr val="accent2"/>
                </a:solidFill>
                <a:effectLst>
                  <a:outerShdw blurRad="38100" dist="38100" dir="2700000" algn="tl">
                    <a:srgbClr val="C0C0C0"/>
                  </a:outerShdw>
                </a:effectLst>
              </a:rPr>
              <a:t>–  </a:t>
            </a:r>
            <a:r>
              <a:rPr lang="hu-HU" b="1" dirty="0">
                <a:solidFill>
                  <a:schemeClr val="accent2"/>
                </a:solidFill>
                <a:effectLst>
                  <a:outerShdw blurRad="38100" dist="38100" dir="2700000" algn="tl">
                    <a:srgbClr val="C0C0C0"/>
                  </a:outerShdw>
                </a:effectLst>
              </a:rPr>
              <a:t>az egész életre</a:t>
            </a:r>
            <a:br>
              <a:rPr lang="hu-HU" b="1" dirty="0">
                <a:solidFill>
                  <a:schemeClr val="accent2"/>
                </a:solidFill>
                <a:effectLst>
                  <a:outerShdw blurRad="38100" dist="38100" dir="2700000" algn="tl">
                    <a:srgbClr val="C0C0C0"/>
                  </a:outerShdw>
                </a:effectLst>
              </a:rPr>
            </a:br>
            <a:r>
              <a:rPr lang="hu-HU" b="1" dirty="0">
                <a:solidFill>
                  <a:schemeClr val="accent2"/>
                </a:solidFill>
                <a:effectLst>
                  <a:outerShdw blurRad="38100" dist="38100" dir="2700000" algn="tl">
                    <a:srgbClr val="C0C0C0"/>
                  </a:outerShdw>
                </a:effectLst>
              </a:rPr>
              <a:t>	</a:t>
            </a:r>
            <a:r>
              <a:rPr lang="hu-HU" b="1" dirty="0" smtClean="0">
                <a:solidFill>
                  <a:schemeClr val="accent2"/>
                </a:solidFill>
                <a:effectLst>
                  <a:outerShdw blurRad="38100" dist="38100" dir="2700000" algn="tl">
                    <a:srgbClr val="C0C0C0"/>
                  </a:outerShdw>
                </a:effectLst>
              </a:rPr>
              <a:t>–  </a:t>
            </a:r>
            <a:r>
              <a:rPr lang="hu-HU" b="1" dirty="0">
                <a:solidFill>
                  <a:schemeClr val="accent2"/>
                </a:solidFill>
                <a:effectLst>
                  <a:outerShdw blurRad="38100" dist="38100" dir="2700000" algn="tl">
                    <a:srgbClr val="C0C0C0"/>
                  </a:outerShdw>
                </a:effectLst>
              </a:rPr>
              <a:t>több életre </a:t>
            </a:r>
            <a:r>
              <a:rPr lang="hu-HU" b="1" dirty="0" smtClean="0">
                <a:solidFill>
                  <a:schemeClr val="accent2"/>
                </a:solidFill>
                <a:effectLst>
                  <a:outerShdw blurRad="38100" dist="38100" dir="2700000" algn="tl">
                    <a:srgbClr val="C0C0C0"/>
                  </a:outerShdw>
                </a:effectLst>
              </a:rPr>
              <a:t>kiható</a:t>
            </a:r>
            <a:endParaRPr lang="hu-HU" b="1" dirty="0">
              <a:solidFill>
                <a:srgbClr val="FF0000"/>
              </a:solidFill>
              <a:effectLst>
                <a:outerShdw blurRad="38100" dist="38100" dir="2700000" algn="tl">
                  <a:srgbClr val="C0C0C0"/>
                </a:outerShdw>
              </a:effectLst>
            </a:endParaRPr>
          </a:p>
          <a:p>
            <a:pPr marL="723900" lvl="3" indent="-241300">
              <a:lnSpc>
                <a:spcPct val="90000"/>
              </a:lnSpc>
            </a:pPr>
            <a:r>
              <a:rPr lang="hu-HU" sz="2400" b="1" dirty="0" smtClean="0">
                <a:solidFill>
                  <a:srgbClr val="FF0000"/>
                </a:solidFill>
                <a:effectLst>
                  <a:outerShdw blurRad="38100" dist="38100" dir="2700000" algn="tl">
                    <a:srgbClr val="C0C0C0"/>
                  </a:outerShdw>
                </a:effectLst>
              </a:rPr>
              <a:t> </a:t>
            </a:r>
            <a:r>
              <a:rPr lang="hu-HU" sz="3200" b="1" u="sng" dirty="0" err="1">
                <a:solidFill>
                  <a:srgbClr val="FF1B9D"/>
                </a:solidFill>
                <a:effectLst>
                  <a:outerShdw blurRad="38100" dist="38100" dir="2700000" algn="tl">
                    <a:srgbClr val="C0C0C0"/>
                  </a:outerShdw>
                </a:effectLst>
              </a:rPr>
              <a:t>dharma</a:t>
            </a:r>
            <a:r>
              <a:rPr lang="hu-HU" sz="3200" b="1" dirty="0">
                <a:solidFill>
                  <a:schemeClr val="accent2"/>
                </a:solidFill>
                <a:effectLst>
                  <a:outerShdw blurRad="38100" dist="38100" dir="2700000" algn="tl">
                    <a:srgbClr val="C0C0C0"/>
                  </a:outerShdw>
                </a:effectLst>
              </a:rPr>
              <a:t>	</a:t>
            </a:r>
            <a:r>
              <a:rPr lang="hu-HU" sz="3200" b="1" dirty="0" smtClean="0">
                <a:solidFill>
                  <a:schemeClr val="accent1"/>
                </a:solidFill>
                <a:effectLst>
                  <a:outerShdw blurRad="38100" dist="38100" dir="2700000" algn="tl">
                    <a:srgbClr val="C0C0C0"/>
                  </a:outerShdw>
                </a:effectLst>
              </a:rPr>
              <a:t>az </a:t>
            </a:r>
            <a:r>
              <a:rPr lang="hu-HU" sz="3200" b="1" dirty="0">
                <a:solidFill>
                  <a:schemeClr val="accent1"/>
                </a:solidFill>
                <a:effectLst>
                  <a:outerShdw blurRad="38100" dist="38100" dir="2700000" algn="tl">
                    <a:srgbClr val="C0C0C0"/>
                  </a:outerShdw>
                </a:effectLst>
              </a:rPr>
              <a:t>élet-feladat</a:t>
            </a:r>
            <a:br>
              <a:rPr lang="hu-HU" sz="3200" b="1" dirty="0">
                <a:solidFill>
                  <a:schemeClr val="accent1"/>
                </a:solidFill>
                <a:effectLst>
                  <a:outerShdw blurRad="38100" dist="38100" dir="2700000" algn="tl">
                    <a:srgbClr val="C0C0C0"/>
                  </a:outerShdw>
                </a:effectLst>
              </a:rPr>
            </a:br>
            <a:r>
              <a:rPr lang="hu-HU" sz="2400" b="1" dirty="0">
                <a:solidFill>
                  <a:schemeClr val="accent1"/>
                </a:solidFill>
                <a:effectLst>
                  <a:outerShdw blurRad="38100" dist="38100" dir="2700000" algn="tl">
                    <a:srgbClr val="C0C0C0"/>
                  </a:outerShdw>
                </a:effectLst>
              </a:rPr>
              <a:t>		</a:t>
            </a:r>
            <a:r>
              <a:rPr lang="hu-HU" sz="2800" b="1" dirty="0">
                <a:solidFill>
                  <a:schemeClr val="accent2"/>
                </a:solidFill>
                <a:effectLst>
                  <a:outerShdw blurRad="38100" dist="38100" dir="2700000" algn="tl">
                    <a:srgbClr val="C0C0C0"/>
                  </a:outerShdw>
                </a:effectLst>
              </a:rPr>
              <a:t>– </a:t>
            </a:r>
            <a:r>
              <a:rPr lang="hu-HU" sz="2800" b="1" dirty="0" smtClean="0">
                <a:solidFill>
                  <a:schemeClr val="accent2"/>
                </a:solidFill>
                <a:effectLst>
                  <a:outerShdw blurRad="38100" dist="38100" dir="2700000" algn="tl">
                    <a:srgbClr val="C0C0C0"/>
                  </a:outerShdw>
                </a:effectLst>
              </a:rPr>
              <a:t> egy </a:t>
            </a:r>
            <a:r>
              <a:rPr lang="hu-HU" sz="2800" b="1" dirty="0">
                <a:solidFill>
                  <a:schemeClr val="accent2"/>
                </a:solidFill>
                <a:effectLst>
                  <a:outerShdw blurRad="38100" dist="38100" dir="2700000" algn="tl">
                    <a:srgbClr val="C0C0C0"/>
                  </a:outerShdw>
                </a:effectLst>
              </a:rPr>
              <a:t>életre</a:t>
            </a:r>
            <a:br>
              <a:rPr lang="hu-HU" sz="2800" b="1" dirty="0">
                <a:solidFill>
                  <a:schemeClr val="accent2"/>
                </a:solidFill>
                <a:effectLst>
                  <a:outerShdw blurRad="38100" dist="38100" dir="2700000" algn="tl">
                    <a:srgbClr val="C0C0C0"/>
                  </a:outerShdw>
                </a:effectLst>
              </a:rPr>
            </a:br>
            <a:r>
              <a:rPr lang="hu-HU" sz="2800" b="1" dirty="0">
                <a:solidFill>
                  <a:schemeClr val="accent2"/>
                </a:solidFill>
                <a:effectLst>
                  <a:outerShdw blurRad="38100" dist="38100" dir="2700000" algn="tl">
                    <a:srgbClr val="C0C0C0"/>
                  </a:outerShdw>
                </a:effectLst>
              </a:rPr>
              <a:t>		– </a:t>
            </a:r>
            <a:r>
              <a:rPr lang="hu-HU" sz="2800" b="1" dirty="0" smtClean="0">
                <a:solidFill>
                  <a:schemeClr val="accent2"/>
                </a:solidFill>
                <a:effectLst>
                  <a:outerShdw blurRad="38100" dist="38100" dir="2700000" algn="tl">
                    <a:srgbClr val="C0C0C0"/>
                  </a:outerShdw>
                </a:effectLst>
              </a:rPr>
              <a:t> életek </a:t>
            </a:r>
            <a:r>
              <a:rPr lang="hu-HU" sz="2800" b="1" dirty="0">
                <a:solidFill>
                  <a:schemeClr val="accent2"/>
                </a:solidFill>
                <a:effectLst>
                  <a:outerShdw blurRad="38100" dist="38100" dir="2700000" algn="tl">
                    <a:srgbClr val="C0C0C0"/>
                  </a:outerShdw>
                </a:effectLst>
              </a:rPr>
              <a:t>sorára</a:t>
            </a:r>
            <a:br>
              <a:rPr lang="hu-HU" sz="2800" b="1" dirty="0">
                <a:solidFill>
                  <a:schemeClr val="accent2"/>
                </a:solidFill>
                <a:effectLst>
                  <a:outerShdw blurRad="38100" dist="38100" dir="2700000" algn="tl">
                    <a:srgbClr val="C0C0C0"/>
                  </a:outerShdw>
                </a:effectLst>
              </a:rPr>
            </a:br>
            <a:r>
              <a:rPr lang="hu-HU" sz="2800" b="1" dirty="0">
                <a:solidFill>
                  <a:schemeClr val="accent2"/>
                </a:solidFill>
                <a:effectLst>
                  <a:outerShdw blurRad="38100" dist="38100" dir="2700000" algn="tl">
                    <a:srgbClr val="C0C0C0"/>
                  </a:outerShdw>
                </a:effectLst>
              </a:rPr>
              <a:t>		– </a:t>
            </a:r>
            <a:r>
              <a:rPr lang="hu-HU" sz="2800" b="1" dirty="0" smtClean="0">
                <a:solidFill>
                  <a:schemeClr val="accent2"/>
                </a:solidFill>
                <a:effectLst>
                  <a:outerShdw blurRad="38100" dist="38100" dir="2700000" algn="tl">
                    <a:srgbClr val="C0C0C0"/>
                  </a:outerShdw>
                </a:effectLst>
              </a:rPr>
              <a:t> az </a:t>
            </a:r>
            <a:r>
              <a:rPr lang="hu-HU" sz="2800" b="1" dirty="0">
                <a:solidFill>
                  <a:schemeClr val="accent2"/>
                </a:solidFill>
                <a:effectLst>
                  <a:outerShdw blurRad="38100" dist="38100" dir="2700000" algn="tl">
                    <a:srgbClr val="C0C0C0"/>
                  </a:outerShdw>
                </a:effectLst>
              </a:rPr>
              <a:t>egész megnyilvánulásra</a:t>
            </a:r>
          </a:p>
        </p:txBody>
      </p:sp>
      <p:sp>
        <p:nvSpPr>
          <p:cNvPr id="6" name="Rectangle 2"/>
          <p:cNvSpPr>
            <a:spLocks noGrp="1" noChangeArrowheads="1"/>
          </p:cNvSpPr>
          <p:nvPr>
            <p:ph type="title"/>
          </p:nvPr>
        </p:nvSpPr>
        <p:spPr>
          <a:xfrm>
            <a:off x="685800" y="609600"/>
            <a:ext cx="7772400" cy="1143000"/>
          </a:xfrm>
        </p:spPr>
        <p:txBody>
          <a:bodyPr/>
          <a:lstStyle/>
          <a:p>
            <a:r>
              <a:rPr lang="hu-HU" sz="5400" b="1" dirty="0">
                <a:solidFill>
                  <a:schemeClr val="accent2"/>
                </a:solidFill>
                <a:effectLst>
                  <a:outerShdw blurRad="38100" dist="38100" dir="2700000" algn="tl">
                    <a:srgbClr val="C0C0C0"/>
                  </a:outerShdw>
                </a:effectLst>
                <a:latin typeface="+mn-lt"/>
              </a:rPr>
              <a:t>T É R K É P</a:t>
            </a:r>
            <a:endParaRPr lang="en-US" sz="5400" b="1" dirty="0">
              <a:solidFill>
                <a:schemeClr val="accent2"/>
              </a:solidFill>
              <a:effectLst>
                <a:outerShdw blurRad="38100" dist="38100" dir="2700000" algn="tl">
                  <a:srgbClr val="C0C0C0"/>
                </a:outerShdw>
              </a:effectLst>
              <a:latin typeface="+mn-lt"/>
            </a:endParaRPr>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out)">
                                      <p:cBhvr>
                                        <p:cTn id="7" dur="500"/>
                                        <p:tgtEl>
                                          <p:spTgt spid="6"/>
                                        </p:tgtEl>
                                      </p:cBhvr>
                                    </p:animEffect>
                                  </p:childTnLst>
                                </p:cTn>
                              </p:par>
                            </p:childTnLst>
                          </p:cTn>
                        </p:par>
                        <p:par>
                          <p:cTn id="8" fill="hold">
                            <p:stCondLst>
                              <p:cond delay="500"/>
                            </p:stCondLst>
                            <p:childTnLst>
                              <p:par>
                                <p:cTn id="9" presetID="4" presetClass="entr" presetSubtype="32" fill="hold" grpId="0" nodeType="afterEffect">
                                  <p:stCondLst>
                                    <p:cond delay="0"/>
                                  </p:stCondLst>
                                  <p:childTnLst>
                                    <p:set>
                                      <p:cBhvr>
                                        <p:cTn id="10" dur="1" fill="hold">
                                          <p:stCondLst>
                                            <p:cond delay="0"/>
                                          </p:stCondLst>
                                        </p:cTn>
                                        <p:tgtEl>
                                          <p:spTgt spid="157699">
                                            <p:txEl>
                                              <p:pRg st="0" end="0"/>
                                            </p:txEl>
                                          </p:spTgt>
                                        </p:tgtEl>
                                        <p:attrNameLst>
                                          <p:attrName>style.visibility</p:attrName>
                                        </p:attrNameLst>
                                      </p:cBhvr>
                                      <p:to>
                                        <p:strVal val="visible"/>
                                      </p:to>
                                    </p:set>
                                    <p:animEffect transition="in" filter="box(out)">
                                      <p:cBhvr>
                                        <p:cTn id="11" dur="500"/>
                                        <p:tgtEl>
                                          <p:spTgt spid="157699">
                                            <p:txEl>
                                              <p:pRg st="0" end="0"/>
                                            </p:txEl>
                                          </p:spTgt>
                                        </p:tgtEl>
                                      </p:cBhvr>
                                    </p:animEffect>
                                  </p:childTnLst>
                                </p:cTn>
                              </p:par>
                            </p:childTnLst>
                          </p:cTn>
                        </p:par>
                        <p:par>
                          <p:cTn id="12" fill="hold">
                            <p:stCondLst>
                              <p:cond delay="1000"/>
                            </p:stCondLst>
                            <p:childTnLst>
                              <p:par>
                                <p:cTn id="13" presetID="4" presetClass="entr" presetSubtype="32" fill="hold" grpId="0" nodeType="afterEffect">
                                  <p:stCondLst>
                                    <p:cond delay="0"/>
                                  </p:stCondLst>
                                  <p:childTnLst>
                                    <p:set>
                                      <p:cBhvr>
                                        <p:cTn id="14" dur="1" fill="hold">
                                          <p:stCondLst>
                                            <p:cond delay="0"/>
                                          </p:stCondLst>
                                        </p:cTn>
                                        <p:tgtEl>
                                          <p:spTgt spid="157699">
                                            <p:txEl>
                                              <p:pRg st="1" end="1"/>
                                            </p:txEl>
                                          </p:spTgt>
                                        </p:tgtEl>
                                        <p:attrNameLst>
                                          <p:attrName>style.visibility</p:attrName>
                                        </p:attrNameLst>
                                      </p:cBhvr>
                                      <p:to>
                                        <p:strVal val="visible"/>
                                      </p:to>
                                    </p:set>
                                    <p:animEffect transition="in" filter="box(out)">
                                      <p:cBhvr>
                                        <p:cTn id="15" dur="500"/>
                                        <p:tgtEl>
                                          <p:spTgt spid="157699">
                                            <p:txEl>
                                              <p:pRg st="1" end="1"/>
                                            </p:txEl>
                                          </p:spTgt>
                                        </p:tgtEl>
                                      </p:cBhvr>
                                    </p:animEffect>
                                  </p:childTnLst>
                                </p:cTn>
                              </p:par>
                            </p:childTnLst>
                          </p:cTn>
                        </p:par>
                        <p:par>
                          <p:cTn id="16" fill="hold">
                            <p:stCondLst>
                              <p:cond delay="1500"/>
                            </p:stCondLst>
                            <p:childTnLst>
                              <p:par>
                                <p:cTn id="17" presetID="4" presetClass="entr" presetSubtype="32" fill="hold" grpId="0" nodeType="afterEffect">
                                  <p:stCondLst>
                                    <p:cond delay="0"/>
                                  </p:stCondLst>
                                  <p:childTnLst>
                                    <p:set>
                                      <p:cBhvr>
                                        <p:cTn id="18" dur="1" fill="hold">
                                          <p:stCondLst>
                                            <p:cond delay="0"/>
                                          </p:stCondLst>
                                        </p:cTn>
                                        <p:tgtEl>
                                          <p:spTgt spid="157699">
                                            <p:txEl>
                                              <p:pRg st="2" end="2"/>
                                            </p:txEl>
                                          </p:spTgt>
                                        </p:tgtEl>
                                        <p:attrNameLst>
                                          <p:attrName>style.visibility</p:attrName>
                                        </p:attrNameLst>
                                      </p:cBhvr>
                                      <p:to>
                                        <p:strVal val="visible"/>
                                      </p:to>
                                    </p:set>
                                    <p:animEffect transition="in" filter="box(out)">
                                      <p:cBhvr>
                                        <p:cTn id="19" dur="500"/>
                                        <p:tgtEl>
                                          <p:spTgt spid="157699">
                                            <p:txEl>
                                              <p:pRg st="2" end="2"/>
                                            </p:txEl>
                                          </p:spTgt>
                                        </p:tgtEl>
                                      </p:cBhvr>
                                    </p:animEffect>
                                  </p:childTnLst>
                                </p:cTn>
                              </p:par>
                            </p:childTnLst>
                          </p:cTn>
                        </p:par>
                        <p:par>
                          <p:cTn id="20" fill="hold">
                            <p:stCondLst>
                              <p:cond delay="2000"/>
                            </p:stCondLst>
                            <p:childTnLst>
                              <p:par>
                                <p:cTn id="21" presetID="4" presetClass="entr" presetSubtype="32" fill="hold" grpId="0" nodeType="afterEffect">
                                  <p:stCondLst>
                                    <p:cond delay="1000"/>
                                  </p:stCondLst>
                                  <p:childTnLst>
                                    <p:set>
                                      <p:cBhvr>
                                        <p:cTn id="22" dur="1" fill="hold">
                                          <p:stCondLst>
                                            <p:cond delay="0"/>
                                          </p:stCondLst>
                                        </p:cTn>
                                        <p:tgtEl>
                                          <p:spTgt spid="157699">
                                            <p:txEl>
                                              <p:pRg st="3" end="3"/>
                                            </p:txEl>
                                          </p:spTgt>
                                        </p:tgtEl>
                                        <p:attrNameLst>
                                          <p:attrName>style.visibility</p:attrName>
                                        </p:attrNameLst>
                                      </p:cBhvr>
                                      <p:to>
                                        <p:strVal val="visible"/>
                                      </p:to>
                                    </p:set>
                                    <p:animEffect transition="in" filter="box(out)">
                                      <p:cBhvr>
                                        <p:cTn id="23" dur="500"/>
                                        <p:tgtEl>
                                          <p:spTgt spid="15769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699" grpId="0" build="p" bldLvl="3" autoUpdateAnimBg="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3026" name="Picture 2" descr="karmamech-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7863" y="2162175"/>
            <a:ext cx="7788275" cy="401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2"/>
          <p:cNvSpPr txBox="1">
            <a:spLocks noChangeArrowheads="1"/>
          </p:cNvSpPr>
          <p:nvPr/>
        </p:nvSpPr>
        <p:spPr>
          <a:xfrm>
            <a:off x="685800" y="609600"/>
            <a:ext cx="7772400" cy="11430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pPr>
              <a:defRPr/>
            </a:pPr>
            <a:r>
              <a:rPr lang="hu-HU" sz="6000" b="1" kern="0" smtClean="0">
                <a:solidFill>
                  <a:schemeClr val="accent2"/>
                </a:solidFill>
                <a:effectLst>
                  <a:outerShdw blurRad="38100" dist="38100" dir="2700000" algn="tl">
                    <a:srgbClr val="C0C0C0"/>
                  </a:outerShdw>
                </a:effectLst>
              </a:rPr>
              <a:t>K A R M A</a:t>
            </a:r>
            <a:endParaRPr lang="hu-HU" sz="6000" b="1" kern="0" dirty="0" smtClean="0">
              <a:solidFill>
                <a:schemeClr val="accent2"/>
              </a:solidFill>
              <a:effectLst>
                <a:outerShdw blurRad="38100" dist="38100" dir="2700000" algn="tl">
                  <a:srgbClr val="C0C0C0"/>
                </a:outerShdw>
              </a:effectLst>
            </a:endParaRPr>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out)">
                                      <p:cBhvr>
                                        <p:cTn id="7" dur="500"/>
                                        <p:tgtEl>
                                          <p:spTgt spid="4"/>
                                        </p:tgtEl>
                                      </p:cBhvr>
                                    </p:animEffect>
                                  </p:childTnLst>
                                </p:cTn>
                              </p:par>
                            </p:childTnLst>
                          </p:cTn>
                        </p:par>
                        <p:par>
                          <p:cTn id="8" fill="hold">
                            <p:stCondLst>
                              <p:cond delay="500"/>
                            </p:stCondLst>
                            <p:childTnLst>
                              <p:par>
                                <p:cTn id="9" presetID="6" presetClass="entr" presetSubtype="32" fill="hold" nodeType="afterEffect">
                                  <p:stCondLst>
                                    <p:cond delay="0"/>
                                  </p:stCondLst>
                                  <p:childTnLst>
                                    <p:set>
                                      <p:cBhvr>
                                        <p:cTn id="10" dur="1" fill="hold">
                                          <p:stCondLst>
                                            <p:cond delay="0"/>
                                          </p:stCondLst>
                                        </p:cTn>
                                        <p:tgtEl>
                                          <p:spTgt spid="513026"/>
                                        </p:tgtEl>
                                        <p:attrNameLst>
                                          <p:attrName>style.visibility</p:attrName>
                                        </p:attrNameLst>
                                      </p:cBhvr>
                                      <p:to>
                                        <p:strVal val="visible"/>
                                      </p:to>
                                    </p:set>
                                    <p:animEffect transition="in" filter="circle(out)">
                                      <p:cBhvr>
                                        <p:cTn id="11" dur="500"/>
                                        <p:tgtEl>
                                          <p:spTgt spid="513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bg>
      <p:bgPr>
        <a:gradFill flip="none" rotWithShape="1">
          <a:gsLst>
            <a:gs pos="0">
              <a:srgbClr val="00FF00"/>
            </a:gs>
            <a:gs pos="51000">
              <a:srgbClr val="006600"/>
            </a:gs>
            <a:gs pos="51000">
              <a:srgbClr val="006600"/>
            </a:gs>
            <a:gs pos="51000">
              <a:srgbClr val="008000"/>
            </a:gs>
            <a:gs pos="51000">
              <a:srgbClr val="006600"/>
            </a:gs>
            <a:gs pos="100000">
              <a:srgbClr val="00FF00"/>
            </a:gs>
          </a:gsLst>
          <a:lin ang="2700000" scaled="1"/>
          <a:tileRect/>
        </a:gradFill>
        <a:effectLst/>
      </p:bgPr>
    </p:bg>
    <p:spTree>
      <p:nvGrpSpPr>
        <p:cNvPr id="1" name=""/>
        <p:cNvGrpSpPr/>
        <p:nvPr/>
      </p:nvGrpSpPr>
      <p:grpSpPr>
        <a:xfrm>
          <a:off x="0" y="0"/>
          <a:ext cx="0" cy="0"/>
          <a:chOff x="0" y="0"/>
          <a:chExt cx="0" cy="0"/>
        </a:xfrm>
      </p:grpSpPr>
      <p:sp>
        <p:nvSpPr>
          <p:cNvPr id="430082" name="Rectangle 2" descr="Újságpapír"/>
          <p:cNvSpPr>
            <a:spLocks noGrp="1" noChangeArrowheads="1"/>
          </p:cNvSpPr>
          <p:nvPr>
            <p:ph type="title"/>
          </p:nvPr>
        </p:nvSpPr>
        <p:spPr>
          <a:xfrm>
            <a:off x="685800" y="0"/>
            <a:ext cx="7772400" cy="762000"/>
          </a:xfrm>
          <a:blipFill dpi="0" rotWithShape="0">
            <a:blip r:embed="rId3"/>
            <a:srcRect/>
            <a:tile tx="0" ty="0" sx="100000" sy="100000" flip="none" algn="tl"/>
          </a:blipFill>
          <a:extLst>
            <a:ext uri="{AF507438-7753-43E0-B8FC-AC1667EBCBE1}">
              <a14:hiddenEffects xmlns:a14="http://schemas.microsoft.com/office/drawing/2010/main">
                <a:effectLst>
                  <a:outerShdw dist="17961" dir="18900000" algn="ctr" rotWithShape="0">
                    <a:srgbClr val="000000"/>
                  </a:outerShdw>
                </a:effectLst>
              </a14:hiddenEffects>
            </a:ext>
          </a:extLst>
        </p:spPr>
        <p:txBody>
          <a:bodyPr/>
          <a:lstStyle/>
          <a:p>
            <a:pPr>
              <a:defRPr/>
            </a:pPr>
            <a:r>
              <a:rPr lang="en-US" sz="3600" b="1" i="1" dirty="0" smtClean="0">
                <a:solidFill>
                  <a:srgbClr val="CC00FF"/>
                </a:solidFill>
                <a:effectLst>
                  <a:outerShdw blurRad="38100" dist="38100" dir="2700000" algn="tl">
                    <a:srgbClr val="C0C0C0"/>
                  </a:outerShdw>
                </a:effectLst>
                <a:latin typeface="Aldine-721 HU" pitchFamily="18" charset="0"/>
              </a:rPr>
              <a:t>A   K A R M A   T Ö R V É N Y E</a:t>
            </a:r>
            <a:endParaRPr lang="en-US" dirty="0" smtClean="0">
              <a:latin typeface="Aldine-721 HU" pitchFamily="18" charset="0"/>
            </a:endParaRPr>
          </a:p>
        </p:txBody>
      </p:sp>
      <p:sp>
        <p:nvSpPr>
          <p:cNvPr id="430083" name="AutoShape 3"/>
          <p:cNvSpPr>
            <a:spLocks noChangeArrowheads="1"/>
          </p:cNvSpPr>
          <p:nvPr/>
        </p:nvSpPr>
        <p:spPr bwMode="auto">
          <a:xfrm>
            <a:off x="152400" y="1343025"/>
            <a:ext cx="3124200" cy="1095375"/>
          </a:xfrm>
          <a:prstGeom prst="rightArrow">
            <a:avLst>
              <a:gd name="adj1" fmla="val 50000"/>
              <a:gd name="adj2" fmla="val 71304"/>
            </a:avLst>
          </a:prstGeom>
          <a:solidFill>
            <a:srgbClr val="6699FF"/>
          </a:solidFill>
          <a:ln w="9525">
            <a:solidFill>
              <a:srgbClr val="3333FF"/>
            </a:solidFill>
            <a:miter lim="800000"/>
            <a:headEnd/>
            <a:tailEnd/>
          </a:ln>
          <a:effectLst/>
          <a:extLst>
            <a:ext uri="{AF507438-7753-43E0-B8FC-AC1667EBCBE1}">
              <a14:hiddenEffects xmlns:a14="http://schemas.microsoft.com/office/drawing/2010/main">
                <a:effectLst>
                  <a:outerShdw dist="107763" dir="13500000" algn="ctr" rotWithShape="0">
                    <a:schemeClr val="bg2"/>
                  </a:outerShdw>
                </a:effectLst>
              </a14:hiddenEffects>
            </a:ext>
          </a:extLst>
        </p:spPr>
        <p:txBody>
          <a:bodyPr wrap="none" anchor="ctr"/>
          <a:lstStyle/>
          <a:p>
            <a:r>
              <a:rPr lang="hu-HU" sz="2400" b="1" i="1" dirty="0">
                <a:solidFill>
                  <a:srgbClr val="000000"/>
                </a:solidFill>
                <a:effectLst/>
                <a:latin typeface="+mn-lt"/>
              </a:rPr>
              <a:t>Segítő cselekedetek</a:t>
            </a:r>
            <a:endParaRPr lang="en-US" sz="2400" i="1" dirty="0">
              <a:solidFill>
                <a:srgbClr val="000000"/>
              </a:solidFill>
              <a:effectLst/>
              <a:latin typeface="Aldine-721 HU" pitchFamily="18" charset="0"/>
            </a:endParaRPr>
          </a:p>
        </p:txBody>
      </p:sp>
      <p:sp>
        <p:nvSpPr>
          <p:cNvPr id="430084" name="AutoShape 4"/>
          <p:cNvSpPr>
            <a:spLocks noChangeArrowheads="1"/>
          </p:cNvSpPr>
          <p:nvPr/>
        </p:nvSpPr>
        <p:spPr bwMode="auto">
          <a:xfrm>
            <a:off x="4800600" y="1584325"/>
            <a:ext cx="3200400" cy="549275"/>
          </a:xfrm>
          <a:prstGeom prst="flowChartAlternateProcess">
            <a:avLst/>
          </a:prstGeom>
          <a:solidFill>
            <a:srgbClr val="66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hu-HU" sz="2400" b="1" dirty="0">
                <a:solidFill>
                  <a:srgbClr val="000000"/>
                </a:solidFill>
                <a:effectLst/>
              </a:rPr>
              <a:t>Jó körülmények</a:t>
            </a:r>
            <a:endParaRPr lang="en-US" sz="2400" dirty="0">
              <a:solidFill>
                <a:srgbClr val="000000"/>
              </a:solidFill>
              <a:effectLst/>
              <a:latin typeface="Aldine-721 HU" pitchFamily="18" charset="0"/>
            </a:endParaRPr>
          </a:p>
        </p:txBody>
      </p:sp>
      <p:sp>
        <p:nvSpPr>
          <p:cNvPr id="430085" name="AutoShape 5"/>
          <p:cNvSpPr>
            <a:spLocks noChangeArrowheads="1"/>
          </p:cNvSpPr>
          <p:nvPr/>
        </p:nvSpPr>
        <p:spPr bwMode="auto">
          <a:xfrm>
            <a:off x="304800" y="1952625"/>
            <a:ext cx="3429000" cy="1095375"/>
          </a:xfrm>
          <a:prstGeom prst="rightArrow">
            <a:avLst>
              <a:gd name="adj1" fmla="val 50000"/>
              <a:gd name="adj2" fmla="val 78261"/>
            </a:avLst>
          </a:prstGeom>
          <a:solidFill>
            <a:srgbClr val="FF66FF"/>
          </a:solidFill>
          <a:ln w="9525">
            <a:solidFill>
              <a:srgbClr val="3333FF"/>
            </a:solidFill>
            <a:miter lim="800000"/>
            <a:headEnd/>
            <a:tailEnd/>
          </a:ln>
          <a:effectLst/>
          <a:extLst>
            <a:ext uri="{AF507438-7753-43E0-B8FC-AC1667EBCBE1}">
              <a14:hiddenEffects xmlns:a14="http://schemas.microsoft.com/office/drawing/2010/main">
                <a:effectLst>
                  <a:outerShdw dist="107763" dir="13500000" algn="ctr" rotWithShape="0">
                    <a:srgbClr val="808080"/>
                  </a:outerShdw>
                </a:effectLst>
              </a14:hiddenEffects>
            </a:ext>
          </a:extLst>
        </p:spPr>
        <p:txBody>
          <a:bodyPr wrap="none" anchor="ctr"/>
          <a:lstStyle/>
          <a:p>
            <a:r>
              <a:rPr lang="hu-HU" sz="2400" b="1" i="1" dirty="0">
                <a:solidFill>
                  <a:srgbClr val="000000"/>
                </a:solidFill>
                <a:effectLst/>
              </a:rPr>
              <a:t>Ártalmas cselekedetek</a:t>
            </a:r>
            <a:endParaRPr lang="en-US" sz="2400" i="1" dirty="0">
              <a:solidFill>
                <a:srgbClr val="000000"/>
              </a:solidFill>
              <a:effectLst/>
              <a:latin typeface="Aldine-721 HU" pitchFamily="18" charset="0"/>
            </a:endParaRPr>
          </a:p>
        </p:txBody>
      </p:sp>
      <p:sp>
        <p:nvSpPr>
          <p:cNvPr id="430086" name="AutoShape 6"/>
          <p:cNvSpPr>
            <a:spLocks noChangeArrowheads="1"/>
          </p:cNvSpPr>
          <p:nvPr/>
        </p:nvSpPr>
        <p:spPr bwMode="auto">
          <a:xfrm>
            <a:off x="5029200" y="2193925"/>
            <a:ext cx="3200400" cy="549275"/>
          </a:xfrm>
          <a:prstGeom prst="flowChartAlternateProcess">
            <a:avLst/>
          </a:prstGeom>
          <a:solidFill>
            <a:srgbClr val="FF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hu-HU" sz="2400" b="1" dirty="0">
                <a:solidFill>
                  <a:srgbClr val="000000"/>
                </a:solidFill>
                <a:effectLst/>
              </a:rPr>
              <a:t>Rossz körülmények</a:t>
            </a:r>
            <a:endParaRPr lang="en-US" sz="2400" dirty="0">
              <a:solidFill>
                <a:srgbClr val="000000"/>
              </a:solidFill>
              <a:effectLst/>
              <a:latin typeface="Aldine-721 HU" pitchFamily="18" charset="0"/>
            </a:endParaRPr>
          </a:p>
        </p:txBody>
      </p:sp>
      <p:sp>
        <p:nvSpPr>
          <p:cNvPr id="430087" name="AutoShape 7"/>
          <p:cNvSpPr>
            <a:spLocks noChangeArrowheads="1"/>
          </p:cNvSpPr>
          <p:nvPr/>
        </p:nvSpPr>
        <p:spPr bwMode="auto">
          <a:xfrm>
            <a:off x="533400" y="2590800"/>
            <a:ext cx="3429000" cy="1095375"/>
          </a:xfrm>
          <a:prstGeom prst="rightArrow">
            <a:avLst>
              <a:gd name="adj1" fmla="val 50000"/>
              <a:gd name="adj2" fmla="val 78261"/>
            </a:avLst>
          </a:prstGeom>
          <a:solidFill>
            <a:srgbClr val="CC6600"/>
          </a:solidFill>
          <a:ln w="9525">
            <a:solidFill>
              <a:srgbClr val="3333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hu-HU" sz="2400" b="1" i="1" dirty="0">
                <a:solidFill>
                  <a:srgbClr val="000000"/>
                </a:solidFill>
                <a:effectLst/>
              </a:rPr>
              <a:t>Vágyak, törekvések</a:t>
            </a:r>
            <a:endParaRPr lang="en-US" sz="2400" i="1" dirty="0">
              <a:solidFill>
                <a:srgbClr val="000000"/>
              </a:solidFill>
              <a:effectLst/>
              <a:latin typeface="Aldine-721 HU" pitchFamily="18" charset="0"/>
            </a:endParaRPr>
          </a:p>
        </p:txBody>
      </p:sp>
      <p:sp>
        <p:nvSpPr>
          <p:cNvPr id="430088" name="AutoShape 8"/>
          <p:cNvSpPr>
            <a:spLocks noChangeArrowheads="1"/>
          </p:cNvSpPr>
          <p:nvPr/>
        </p:nvSpPr>
        <p:spPr bwMode="auto">
          <a:xfrm>
            <a:off x="5257800" y="2803525"/>
            <a:ext cx="3200400" cy="549275"/>
          </a:xfrm>
          <a:prstGeom prst="flowChartAlternateProcess">
            <a:avLst/>
          </a:prstGeom>
          <a:solidFill>
            <a:srgbClr val="CC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hu-HU" sz="2400" b="1" dirty="0">
                <a:solidFill>
                  <a:srgbClr val="000000"/>
                </a:solidFill>
                <a:effectLst/>
              </a:rPr>
              <a:t>Tehetségek, képességek</a:t>
            </a:r>
            <a:endParaRPr lang="en-US" sz="2400" dirty="0">
              <a:solidFill>
                <a:srgbClr val="000000"/>
              </a:solidFill>
              <a:effectLst/>
              <a:latin typeface="Aldine-721 HU" pitchFamily="18" charset="0"/>
            </a:endParaRPr>
          </a:p>
        </p:txBody>
      </p:sp>
      <p:sp>
        <p:nvSpPr>
          <p:cNvPr id="430089" name="AutoShape 9"/>
          <p:cNvSpPr>
            <a:spLocks noChangeArrowheads="1"/>
          </p:cNvSpPr>
          <p:nvPr/>
        </p:nvSpPr>
        <p:spPr bwMode="auto">
          <a:xfrm>
            <a:off x="762000" y="3200400"/>
            <a:ext cx="3429000" cy="1095375"/>
          </a:xfrm>
          <a:prstGeom prst="rightArrow">
            <a:avLst>
              <a:gd name="adj1" fmla="val 50000"/>
              <a:gd name="adj2" fmla="val 78261"/>
            </a:avLst>
          </a:prstGeom>
          <a:solidFill>
            <a:srgbClr val="FFFF00"/>
          </a:solidFill>
          <a:ln w="9525">
            <a:solidFill>
              <a:srgbClr val="3333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2400" b="1" i="1" dirty="0">
                <a:solidFill>
                  <a:srgbClr val="000000"/>
                </a:solidFill>
                <a:effectLst/>
                <a:latin typeface="Aldine-721 HU" pitchFamily="18" charset="0"/>
              </a:rPr>
              <a:t> </a:t>
            </a:r>
            <a:r>
              <a:rPr lang="hu-HU" sz="2400" b="1" i="1" dirty="0">
                <a:solidFill>
                  <a:srgbClr val="000000"/>
                </a:solidFill>
                <a:effectLst/>
              </a:rPr>
              <a:t>Következetesség</a:t>
            </a:r>
            <a:endParaRPr lang="en-US" sz="2400" i="1" dirty="0">
              <a:solidFill>
                <a:srgbClr val="000000"/>
              </a:solidFill>
              <a:effectLst/>
              <a:latin typeface="Aldine-721 HU" pitchFamily="18" charset="0"/>
            </a:endParaRPr>
          </a:p>
        </p:txBody>
      </p:sp>
      <p:sp>
        <p:nvSpPr>
          <p:cNvPr id="430090" name="AutoShape 10"/>
          <p:cNvSpPr>
            <a:spLocks noChangeArrowheads="1"/>
          </p:cNvSpPr>
          <p:nvPr/>
        </p:nvSpPr>
        <p:spPr bwMode="auto">
          <a:xfrm>
            <a:off x="5468938" y="3429000"/>
            <a:ext cx="3200400" cy="549275"/>
          </a:xfrm>
          <a:prstGeom prst="flowChartAlternateProcess">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hu-HU" sz="2400" b="1" dirty="0">
                <a:solidFill>
                  <a:srgbClr val="000000"/>
                </a:solidFill>
                <a:effectLst/>
              </a:rPr>
              <a:t>Jellem</a:t>
            </a:r>
            <a:endParaRPr lang="en-US" sz="2400" dirty="0">
              <a:solidFill>
                <a:srgbClr val="000000"/>
              </a:solidFill>
              <a:effectLst/>
              <a:latin typeface="Aldine-721 HU" pitchFamily="18" charset="0"/>
            </a:endParaRPr>
          </a:p>
        </p:txBody>
      </p:sp>
      <p:sp>
        <p:nvSpPr>
          <p:cNvPr id="430091" name="AutoShape 11"/>
          <p:cNvSpPr>
            <a:spLocks noChangeArrowheads="1"/>
          </p:cNvSpPr>
          <p:nvPr/>
        </p:nvSpPr>
        <p:spPr bwMode="auto">
          <a:xfrm>
            <a:off x="973138" y="3816350"/>
            <a:ext cx="3429000" cy="1095375"/>
          </a:xfrm>
          <a:prstGeom prst="rightArrow">
            <a:avLst>
              <a:gd name="adj1" fmla="val 50000"/>
              <a:gd name="adj2" fmla="val 78261"/>
            </a:avLst>
          </a:prstGeom>
          <a:solidFill>
            <a:srgbClr val="00FFFF"/>
          </a:solidFill>
          <a:ln w="9525">
            <a:solidFill>
              <a:srgbClr val="3333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hu-HU" sz="2400" b="1" i="1" dirty="0">
                <a:solidFill>
                  <a:srgbClr val="000000"/>
                </a:solidFill>
                <a:effectLst/>
              </a:rPr>
              <a:t>Sikerek</a:t>
            </a:r>
            <a:endParaRPr lang="en-US" sz="2400" i="1" dirty="0">
              <a:solidFill>
                <a:srgbClr val="000000"/>
              </a:solidFill>
              <a:effectLst/>
              <a:latin typeface="Aldine-721 HU" pitchFamily="18" charset="0"/>
            </a:endParaRPr>
          </a:p>
        </p:txBody>
      </p:sp>
      <p:sp>
        <p:nvSpPr>
          <p:cNvPr id="430092" name="AutoShape 12"/>
          <p:cNvSpPr>
            <a:spLocks noChangeArrowheads="1"/>
          </p:cNvSpPr>
          <p:nvPr/>
        </p:nvSpPr>
        <p:spPr bwMode="auto">
          <a:xfrm>
            <a:off x="5697538" y="4084638"/>
            <a:ext cx="3200400" cy="549275"/>
          </a:xfrm>
          <a:prstGeom prst="flowChartAlternateProcess">
            <a:avLst/>
          </a:prstGeom>
          <a:solidFill>
            <a:srgbClr val="00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hu-HU" sz="2400" b="1" dirty="0">
                <a:solidFill>
                  <a:srgbClr val="000000"/>
                </a:solidFill>
                <a:effectLst/>
              </a:rPr>
              <a:t>Lelkesedés</a:t>
            </a:r>
            <a:endParaRPr lang="en-US" sz="2400" dirty="0">
              <a:solidFill>
                <a:srgbClr val="000000"/>
              </a:solidFill>
              <a:effectLst/>
              <a:latin typeface="Aldine-721 HU" pitchFamily="18" charset="0"/>
            </a:endParaRPr>
          </a:p>
        </p:txBody>
      </p:sp>
      <p:sp>
        <p:nvSpPr>
          <p:cNvPr id="430093" name="AutoShape 13"/>
          <p:cNvSpPr>
            <a:spLocks noChangeArrowheads="1"/>
          </p:cNvSpPr>
          <p:nvPr/>
        </p:nvSpPr>
        <p:spPr bwMode="auto">
          <a:xfrm>
            <a:off x="685800" y="4419600"/>
            <a:ext cx="3429000" cy="1095375"/>
          </a:xfrm>
          <a:prstGeom prst="rightArrow">
            <a:avLst>
              <a:gd name="adj1" fmla="val 50000"/>
              <a:gd name="adj2" fmla="val 78261"/>
            </a:avLst>
          </a:prstGeom>
          <a:solidFill>
            <a:srgbClr val="CC00FF"/>
          </a:solidFill>
          <a:ln w="9525">
            <a:solidFill>
              <a:srgbClr val="3333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hu-HU" sz="2400" b="1" i="1" dirty="0">
                <a:solidFill>
                  <a:srgbClr val="000000"/>
                </a:solidFill>
                <a:effectLst/>
              </a:rPr>
              <a:t>Tapasztalatok</a:t>
            </a:r>
            <a:endParaRPr lang="en-US" sz="2400" i="1" dirty="0">
              <a:solidFill>
                <a:srgbClr val="000000"/>
              </a:solidFill>
              <a:effectLst/>
              <a:latin typeface="Aldine-721 HU" pitchFamily="18" charset="0"/>
            </a:endParaRPr>
          </a:p>
        </p:txBody>
      </p:sp>
      <p:sp>
        <p:nvSpPr>
          <p:cNvPr id="430094" name="AutoShape 14"/>
          <p:cNvSpPr>
            <a:spLocks noChangeArrowheads="1"/>
          </p:cNvSpPr>
          <p:nvPr/>
        </p:nvSpPr>
        <p:spPr bwMode="auto">
          <a:xfrm>
            <a:off x="5410200" y="4708525"/>
            <a:ext cx="3200400" cy="549275"/>
          </a:xfrm>
          <a:prstGeom prst="flowChartAlternateProcess">
            <a:avLst/>
          </a:prstGeom>
          <a:solidFill>
            <a:srgbClr val="CC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hu-HU" sz="2400" b="1" dirty="0">
                <a:solidFill>
                  <a:srgbClr val="000000"/>
                </a:solidFill>
                <a:effectLst/>
              </a:rPr>
              <a:t>Bölcsesség</a:t>
            </a:r>
            <a:endParaRPr lang="en-US" sz="2400" dirty="0">
              <a:solidFill>
                <a:srgbClr val="000000"/>
              </a:solidFill>
              <a:effectLst/>
              <a:latin typeface="Aldine-721 HU" pitchFamily="18" charset="0"/>
            </a:endParaRPr>
          </a:p>
        </p:txBody>
      </p:sp>
      <p:sp>
        <p:nvSpPr>
          <p:cNvPr id="430095" name="AutoShape 15"/>
          <p:cNvSpPr>
            <a:spLocks noChangeArrowheads="1"/>
          </p:cNvSpPr>
          <p:nvPr/>
        </p:nvSpPr>
        <p:spPr bwMode="auto">
          <a:xfrm>
            <a:off x="381000" y="5029200"/>
            <a:ext cx="3429000" cy="1095375"/>
          </a:xfrm>
          <a:prstGeom prst="rightArrow">
            <a:avLst>
              <a:gd name="adj1" fmla="val 50000"/>
              <a:gd name="adj2" fmla="val 78261"/>
            </a:avLst>
          </a:prstGeom>
          <a:solidFill>
            <a:schemeClr val="accent1"/>
          </a:solidFill>
          <a:ln w="9525">
            <a:solidFill>
              <a:srgbClr val="3333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hu-HU" sz="2400" b="1" i="1" dirty="0">
                <a:solidFill>
                  <a:srgbClr val="000000"/>
                </a:solidFill>
                <a:effectLst/>
              </a:rPr>
              <a:t> Fájdalmas tapasztalatok</a:t>
            </a:r>
            <a:endParaRPr lang="en-US" sz="2400" i="1" dirty="0">
              <a:solidFill>
                <a:srgbClr val="000000"/>
              </a:solidFill>
              <a:effectLst/>
              <a:latin typeface="Aldine-721 HU" pitchFamily="18" charset="0"/>
            </a:endParaRPr>
          </a:p>
        </p:txBody>
      </p:sp>
      <p:sp>
        <p:nvSpPr>
          <p:cNvPr id="430096" name="AutoShape 16"/>
          <p:cNvSpPr>
            <a:spLocks noChangeArrowheads="1"/>
          </p:cNvSpPr>
          <p:nvPr/>
        </p:nvSpPr>
        <p:spPr bwMode="auto">
          <a:xfrm>
            <a:off x="5105400" y="5334000"/>
            <a:ext cx="3200400" cy="549275"/>
          </a:xfrm>
          <a:prstGeom prst="flowChartAlternateProcess">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hu-HU" sz="2400" b="1" dirty="0">
                <a:solidFill>
                  <a:srgbClr val="000000"/>
                </a:solidFill>
                <a:effectLst/>
              </a:rPr>
              <a:t>Lelkiismeret</a:t>
            </a:r>
            <a:endParaRPr lang="en-US" sz="2400" dirty="0">
              <a:solidFill>
                <a:srgbClr val="000000"/>
              </a:solidFill>
              <a:effectLst/>
              <a:latin typeface="Aldine-721 HU" pitchFamily="18" charset="0"/>
            </a:endParaRPr>
          </a:p>
        </p:txBody>
      </p:sp>
      <p:sp>
        <p:nvSpPr>
          <p:cNvPr id="430097" name="AutoShape 17"/>
          <p:cNvSpPr>
            <a:spLocks noChangeArrowheads="1"/>
          </p:cNvSpPr>
          <p:nvPr/>
        </p:nvSpPr>
        <p:spPr bwMode="auto">
          <a:xfrm>
            <a:off x="228600" y="5638800"/>
            <a:ext cx="3276600" cy="1095375"/>
          </a:xfrm>
          <a:prstGeom prst="rightArrow">
            <a:avLst>
              <a:gd name="adj1" fmla="val 50000"/>
              <a:gd name="adj2" fmla="val 74783"/>
            </a:avLst>
          </a:prstGeom>
          <a:solidFill>
            <a:schemeClr val="folHlink"/>
          </a:solidFill>
          <a:ln w="9525">
            <a:solidFill>
              <a:srgbClr val="3333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hu-HU" sz="2400" b="1" i="1" dirty="0">
                <a:solidFill>
                  <a:srgbClr val="000000"/>
                </a:solidFill>
                <a:effectLst/>
              </a:rPr>
              <a:t>Szolgálni akarás</a:t>
            </a:r>
            <a:endParaRPr lang="en-US" sz="2400" i="1" dirty="0">
              <a:solidFill>
                <a:srgbClr val="000000"/>
              </a:solidFill>
              <a:effectLst/>
              <a:latin typeface="Aldine-721 HU" pitchFamily="18" charset="0"/>
            </a:endParaRPr>
          </a:p>
        </p:txBody>
      </p:sp>
      <p:sp>
        <p:nvSpPr>
          <p:cNvPr id="430098" name="AutoShape 18"/>
          <p:cNvSpPr>
            <a:spLocks noChangeArrowheads="1"/>
          </p:cNvSpPr>
          <p:nvPr/>
        </p:nvSpPr>
        <p:spPr bwMode="auto">
          <a:xfrm>
            <a:off x="4800600" y="5943600"/>
            <a:ext cx="3200400" cy="549275"/>
          </a:xfrm>
          <a:prstGeom prst="flowChartAlternateProcess">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hu-HU" sz="2400" b="1" dirty="0">
                <a:solidFill>
                  <a:srgbClr val="000000"/>
                </a:solidFill>
                <a:effectLst/>
              </a:rPr>
              <a:t>Spiritualitás</a:t>
            </a:r>
            <a:endParaRPr lang="en-US" sz="2400" dirty="0">
              <a:solidFill>
                <a:srgbClr val="000000"/>
              </a:solidFill>
              <a:effectLst/>
              <a:latin typeface="Aldine-721 HU" pitchFamily="18" charset="0"/>
            </a:endParaRPr>
          </a:p>
        </p:txBody>
      </p:sp>
      <p:sp>
        <p:nvSpPr>
          <p:cNvPr id="430099" name="Text Box 19"/>
          <p:cNvSpPr txBox="1">
            <a:spLocks noChangeArrowheads="1"/>
          </p:cNvSpPr>
          <p:nvPr/>
        </p:nvSpPr>
        <p:spPr bwMode="auto">
          <a:xfrm>
            <a:off x="152400" y="914400"/>
            <a:ext cx="34147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accent2"/>
                </a:solidFill>
                <a:latin typeface="Times New Roman" pitchFamily="18" charset="0"/>
              </a:defRPr>
            </a:lvl1pPr>
            <a:lvl2pPr marL="742950" indent="-285750">
              <a:defRPr sz="2400">
                <a:solidFill>
                  <a:schemeClr val="accent2"/>
                </a:solidFill>
                <a:latin typeface="Times New Roman" pitchFamily="18" charset="0"/>
              </a:defRPr>
            </a:lvl2pPr>
            <a:lvl3pPr marL="1143000" indent="-228600">
              <a:defRPr sz="2400">
                <a:solidFill>
                  <a:schemeClr val="accent2"/>
                </a:solidFill>
                <a:latin typeface="Times New Roman" pitchFamily="18" charset="0"/>
              </a:defRPr>
            </a:lvl3pPr>
            <a:lvl4pPr marL="1600200" indent="-228600">
              <a:defRPr sz="2400">
                <a:solidFill>
                  <a:schemeClr val="accent2"/>
                </a:solidFill>
                <a:latin typeface="Times New Roman" pitchFamily="18" charset="0"/>
              </a:defRPr>
            </a:lvl4pPr>
            <a:lvl5pPr marL="2057400" indent="-228600">
              <a:defRPr sz="2400">
                <a:solidFill>
                  <a:schemeClr val="accent2"/>
                </a:solidFill>
                <a:latin typeface="Times New Roman" pitchFamily="18" charset="0"/>
              </a:defRPr>
            </a:lvl5pPr>
            <a:lvl6pPr marL="2514600" indent="-228600" eaLnBrk="0" fontAlgn="base" hangingPunct="0">
              <a:lnSpc>
                <a:spcPct val="80000"/>
              </a:lnSpc>
              <a:spcBef>
                <a:spcPct val="10000"/>
              </a:spcBef>
              <a:spcAft>
                <a:spcPct val="0"/>
              </a:spcAft>
              <a:buChar char="–"/>
              <a:defRPr sz="2400">
                <a:solidFill>
                  <a:schemeClr val="accent2"/>
                </a:solidFill>
                <a:latin typeface="Times New Roman" pitchFamily="18" charset="0"/>
              </a:defRPr>
            </a:lvl6pPr>
            <a:lvl7pPr marL="2971800" indent="-228600" eaLnBrk="0" fontAlgn="base" hangingPunct="0">
              <a:lnSpc>
                <a:spcPct val="80000"/>
              </a:lnSpc>
              <a:spcBef>
                <a:spcPct val="10000"/>
              </a:spcBef>
              <a:spcAft>
                <a:spcPct val="0"/>
              </a:spcAft>
              <a:buChar char="–"/>
              <a:defRPr sz="2400">
                <a:solidFill>
                  <a:schemeClr val="accent2"/>
                </a:solidFill>
                <a:latin typeface="Times New Roman" pitchFamily="18" charset="0"/>
              </a:defRPr>
            </a:lvl7pPr>
            <a:lvl8pPr marL="3429000" indent="-228600" eaLnBrk="0" fontAlgn="base" hangingPunct="0">
              <a:lnSpc>
                <a:spcPct val="80000"/>
              </a:lnSpc>
              <a:spcBef>
                <a:spcPct val="10000"/>
              </a:spcBef>
              <a:spcAft>
                <a:spcPct val="0"/>
              </a:spcAft>
              <a:buChar char="–"/>
              <a:defRPr sz="2400">
                <a:solidFill>
                  <a:schemeClr val="accent2"/>
                </a:solidFill>
                <a:latin typeface="Times New Roman" pitchFamily="18" charset="0"/>
              </a:defRPr>
            </a:lvl8pPr>
            <a:lvl9pPr marL="3886200" indent="-228600" eaLnBrk="0" fontAlgn="base" hangingPunct="0">
              <a:lnSpc>
                <a:spcPct val="80000"/>
              </a:lnSpc>
              <a:spcBef>
                <a:spcPct val="10000"/>
              </a:spcBef>
              <a:spcAft>
                <a:spcPct val="0"/>
              </a:spcAft>
              <a:buChar char="–"/>
              <a:defRPr sz="2400">
                <a:solidFill>
                  <a:schemeClr val="accent2"/>
                </a:solidFill>
                <a:latin typeface="Times New Roman" pitchFamily="18" charset="0"/>
              </a:defRPr>
            </a:lvl9pPr>
          </a:lstStyle>
          <a:p>
            <a:pPr algn="l"/>
            <a:r>
              <a:rPr lang="en-US" b="1">
                <a:solidFill>
                  <a:srgbClr val="3333FF"/>
                </a:solidFill>
                <a:effectLst/>
                <a:latin typeface="Arial" charset="0"/>
              </a:rPr>
              <a:t>AZ </a:t>
            </a:r>
            <a:r>
              <a:rPr lang="hu-HU" b="1">
                <a:solidFill>
                  <a:srgbClr val="3333FF"/>
                </a:solidFill>
                <a:effectLst/>
                <a:latin typeface="Arial" charset="0"/>
              </a:rPr>
              <a:t>ELMÚLT ÉLETBŐL</a:t>
            </a:r>
            <a:endParaRPr lang="en-US" b="1">
              <a:solidFill>
                <a:srgbClr val="000000"/>
              </a:solidFill>
              <a:effectLst/>
              <a:latin typeface="Arial" charset="0"/>
            </a:endParaRPr>
          </a:p>
        </p:txBody>
      </p:sp>
      <p:sp>
        <p:nvSpPr>
          <p:cNvPr id="430100" name="Text Box 20"/>
          <p:cNvSpPr txBox="1">
            <a:spLocks noChangeArrowheads="1"/>
          </p:cNvSpPr>
          <p:nvPr/>
        </p:nvSpPr>
        <p:spPr bwMode="auto">
          <a:xfrm>
            <a:off x="4916488" y="914400"/>
            <a:ext cx="2978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accent2"/>
                </a:solidFill>
                <a:latin typeface="Times New Roman" pitchFamily="18" charset="0"/>
              </a:defRPr>
            </a:lvl1pPr>
            <a:lvl2pPr marL="742950" indent="-285750">
              <a:defRPr sz="2400">
                <a:solidFill>
                  <a:schemeClr val="accent2"/>
                </a:solidFill>
                <a:latin typeface="Times New Roman" pitchFamily="18" charset="0"/>
              </a:defRPr>
            </a:lvl2pPr>
            <a:lvl3pPr marL="1143000" indent="-228600">
              <a:defRPr sz="2400">
                <a:solidFill>
                  <a:schemeClr val="accent2"/>
                </a:solidFill>
                <a:latin typeface="Times New Roman" pitchFamily="18" charset="0"/>
              </a:defRPr>
            </a:lvl3pPr>
            <a:lvl4pPr marL="1600200" indent="-228600">
              <a:defRPr sz="2400">
                <a:solidFill>
                  <a:schemeClr val="accent2"/>
                </a:solidFill>
                <a:latin typeface="Times New Roman" pitchFamily="18" charset="0"/>
              </a:defRPr>
            </a:lvl4pPr>
            <a:lvl5pPr marL="2057400" indent="-228600">
              <a:defRPr sz="2400">
                <a:solidFill>
                  <a:schemeClr val="accent2"/>
                </a:solidFill>
                <a:latin typeface="Times New Roman" pitchFamily="18" charset="0"/>
              </a:defRPr>
            </a:lvl5pPr>
            <a:lvl6pPr marL="2514600" indent="-228600" eaLnBrk="0" fontAlgn="base" hangingPunct="0">
              <a:lnSpc>
                <a:spcPct val="80000"/>
              </a:lnSpc>
              <a:spcBef>
                <a:spcPct val="10000"/>
              </a:spcBef>
              <a:spcAft>
                <a:spcPct val="0"/>
              </a:spcAft>
              <a:buChar char="–"/>
              <a:defRPr sz="2400">
                <a:solidFill>
                  <a:schemeClr val="accent2"/>
                </a:solidFill>
                <a:latin typeface="Times New Roman" pitchFamily="18" charset="0"/>
              </a:defRPr>
            </a:lvl6pPr>
            <a:lvl7pPr marL="2971800" indent="-228600" eaLnBrk="0" fontAlgn="base" hangingPunct="0">
              <a:lnSpc>
                <a:spcPct val="80000"/>
              </a:lnSpc>
              <a:spcBef>
                <a:spcPct val="10000"/>
              </a:spcBef>
              <a:spcAft>
                <a:spcPct val="0"/>
              </a:spcAft>
              <a:buChar char="–"/>
              <a:defRPr sz="2400">
                <a:solidFill>
                  <a:schemeClr val="accent2"/>
                </a:solidFill>
                <a:latin typeface="Times New Roman" pitchFamily="18" charset="0"/>
              </a:defRPr>
            </a:lvl7pPr>
            <a:lvl8pPr marL="3429000" indent="-228600" eaLnBrk="0" fontAlgn="base" hangingPunct="0">
              <a:lnSpc>
                <a:spcPct val="80000"/>
              </a:lnSpc>
              <a:spcBef>
                <a:spcPct val="10000"/>
              </a:spcBef>
              <a:spcAft>
                <a:spcPct val="0"/>
              </a:spcAft>
              <a:buChar char="–"/>
              <a:defRPr sz="2400">
                <a:solidFill>
                  <a:schemeClr val="accent2"/>
                </a:solidFill>
                <a:latin typeface="Times New Roman" pitchFamily="18" charset="0"/>
              </a:defRPr>
            </a:lvl8pPr>
            <a:lvl9pPr marL="3886200" indent="-228600" eaLnBrk="0" fontAlgn="base" hangingPunct="0">
              <a:lnSpc>
                <a:spcPct val="80000"/>
              </a:lnSpc>
              <a:spcBef>
                <a:spcPct val="10000"/>
              </a:spcBef>
              <a:spcAft>
                <a:spcPct val="0"/>
              </a:spcAft>
              <a:buChar char="–"/>
              <a:defRPr sz="2400">
                <a:solidFill>
                  <a:schemeClr val="accent2"/>
                </a:solidFill>
                <a:latin typeface="Times New Roman" pitchFamily="18" charset="0"/>
              </a:defRPr>
            </a:lvl9pPr>
          </a:lstStyle>
          <a:p>
            <a:pPr algn="l"/>
            <a:r>
              <a:rPr lang="en-US" b="1">
                <a:solidFill>
                  <a:srgbClr val="FFFFFF"/>
                </a:solidFill>
                <a:effectLst/>
                <a:latin typeface="Arial" charset="0"/>
              </a:rPr>
              <a:t>A </a:t>
            </a:r>
            <a:r>
              <a:rPr lang="hu-HU" b="1">
                <a:solidFill>
                  <a:srgbClr val="FFFFFF"/>
                </a:solidFill>
                <a:effectLst/>
                <a:latin typeface="Arial" charset="0"/>
              </a:rPr>
              <a:t>JELEN ÉLETBEN</a:t>
            </a:r>
            <a:endParaRPr lang="en-US" b="1">
              <a:solidFill>
                <a:srgbClr val="000000"/>
              </a:solidFill>
              <a:effectLst/>
              <a:latin typeface="Arial" charset="0"/>
            </a:endParaRPr>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afterEffect">
                                  <p:stCondLst>
                                    <p:cond delay="500"/>
                                  </p:stCondLst>
                                  <p:childTnLst>
                                    <p:set>
                                      <p:cBhvr>
                                        <p:cTn id="6" dur="1" fill="hold">
                                          <p:stCondLst>
                                            <p:cond delay="0"/>
                                          </p:stCondLst>
                                        </p:cTn>
                                        <p:tgtEl>
                                          <p:spTgt spid="430082"/>
                                        </p:tgtEl>
                                        <p:attrNameLst>
                                          <p:attrName>style.visibility</p:attrName>
                                        </p:attrNameLst>
                                      </p:cBhvr>
                                      <p:to>
                                        <p:strVal val="visible"/>
                                      </p:to>
                                    </p:set>
                                    <p:animEffect transition="in" filter="box(out)">
                                      <p:cBhvr>
                                        <p:cTn id="7" dur="500"/>
                                        <p:tgtEl>
                                          <p:spTgt spid="430082"/>
                                        </p:tgtEl>
                                      </p:cBhvr>
                                    </p:animEffect>
                                  </p:childTnLst>
                                </p:cTn>
                              </p:par>
                            </p:childTnLst>
                          </p:cTn>
                        </p:par>
                        <p:par>
                          <p:cTn id="8" fill="hold" nodeType="withGroup">
                            <p:stCondLst>
                              <p:cond delay="1000"/>
                            </p:stCondLst>
                            <p:childTnLst>
                              <p:par>
                                <p:cTn id="9" presetID="4" presetClass="entr" presetSubtype="32" fill="hold" grpId="0" nodeType="afterEffect">
                                  <p:stCondLst>
                                    <p:cond delay="0"/>
                                  </p:stCondLst>
                                  <p:childTnLst>
                                    <p:set>
                                      <p:cBhvr>
                                        <p:cTn id="10" dur="1" fill="hold">
                                          <p:stCondLst>
                                            <p:cond delay="0"/>
                                          </p:stCondLst>
                                        </p:cTn>
                                        <p:tgtEl>
                                          <p:spTgt spid="430099"/>
                                        </p:tgtEl>
                                        <p:attrNameLst>
                                          <p:attrName>style.visibility</p:attrName>
                                        </p:attrNameLst>
                                      </p:cBhvr>
                                      <p:to>
                                        <p:strVal val="visible"/>
                                      </p:to>
                                    </p:set>
                                    <p:animEffect transition="in" filter="box(out)">
                                      <p:cBhvr>
                                        <p:cTn id="11" dur="500"/>
                                        <p:tgtEl>
                                          <p:spTgt spid="430099"/>
                                        </p:tgtEl>
                                      </p:cBhvr>
                                    </p:animEffect>
                                  </p:childTnLst>
                                </p:cTn>
                              </p:par>
                            </p:childTnLst>
                          </p:cTn>
                        </p:par>
                        <p:par>
                          <p:cTn id="12" fill="hold" nodeType="afterGroup">
                            <p:stCondLst>
                              <p:cond delay="1500"/>
                            </p:stCondLst>
                            <p:childTnLst>
                              <p:par>
                                <p:cTn id="13" presetID="4" presetClass="entr" presetSubtype="32" fill="hold" grpId="0" nodeType="afterEffect">
                                  <p:stCondLst>
                                    <p:cond delay="0"/>
                                  </p:stCondLst>
                                  <p:childTnLst>
                                    <p:set>
                                      <p:cBhvr>
                                        <p:cTn id="14" dur="1" fill="hold">
                                          <p:stCondLst>
                                            <p:cond delay="0"/>
                                          </p:stCondLst>
                                        </p:cTn>
                                        <p:tgtEl>
                                          <p:spTgt spid="430100"/>
                                        </p:tgtEl>
                                        <p:attrNameLst>
                                          <p:attrName>style.visibility</p:attrName>
                                        </p:attrNameLst>
                                      </p:cBhvr>
                                      <p:to>
                                        <p:strVal val="visible"/>
                                      </p:to>
                                    </p:set>
                                    <p:animEffect transition="in" filter="box(out)">
                                      <p:cBhvr>
                                        <p:cTn id="15" dur="500"/>
                                        <p:tgtEl>
                                          <p:spTgt spid="430100"/>
                                        </p:tgtEl>
                                      </p:cBhvr>
                                    </p:animEffect>
                                  </p:childTnLst>
                                </p:cTn>
                              </p:par>
                            </p:childTnLst>
                          </p:cTn>
                        </p:par>
                        <p:par>
                          <p:cTn id="16" fill="hold" nodeType="withGroup">
                            <p:stCondLst>
                              <p:cond delay="2000"/>
                            </p:stCondLst>
                            <p:childTnLst>
                              <p:par>
                                <p:cTn id="17" presetID="4" presetClass="entr" presetSubtype="32" fill="hold" grpId="0" nodeType="afterEffect">
                                  <p:stCondLst>
                                    <p:cond delay="500"/>
                                  </p:stCondLst>
                                  <p:childTnLst>
                                    <p:set>
                                      <p:cBhvr>
                                        <p:cTn id="18" dur="1" fill="hold">
                                          <p:stCondLst>
                                            <p:cond delay="0"/>
                                          </p:stCondLst>
                                        </p:cTn>
                                        <p:tgtEl>
                                          <p:spTgt spid="430083"/>
                                        </p:tgtEl>
                                        <p:attrNameLst>
                                          <p:attrName>style.visibility</p:attrName>
                                        </p:attrNameLst>
                                      </p:cBhvr>
                                      <p:to>
                                        <p:strVal val="visible"/>
                                      </p:to>
                                    </p:set>
                                    <p:animEffect transition="in" filter="box(out)">
                                      <p:cBhvr>
                                        <p:cTn id="19" dur="500"/>
                                        <p:tgtEl>
                                          <p:spTgt spid="430083"/>
                                        </p:tgtEl>
                                      </p:cBhvr>
                                    </p:animEffect>
                                  </p:childTnLst>
                                </p:cTn>
                              </p:par>
                            </p:childTnLst>
                          </p:cTn>
                        </p:par>
                        <p:par>
                          <p:cTn id="20" fill="hold" nodeType="afterGroup">
                            <p:stCondLst>
                              <p:cond delay="3000"/>
                            </p:stCondLst>
                            <p:childTnLst>
                              <p:par>
                                <p:cTn id="21" presetID="4" presetClass="entr" presetSubtype="32" fill="hold" grpId="0" nodeType="afterEffect">
                                  <p:stCondLst>
                                    <p:cond delay="0"/>
                                  </p:stCondLst>
                                  <p:childTnLst>
                                    <p:set>
                                      <p:cBhvr>
                                        <p:cTn id="22" dur="1" fill="hold">
                                          <p:stCondLst>
                                            <p:cond delay="0"/>
                                          </p:stCondLst>
                                        </p:cTn>
                                        <p:tgtEl>
                                          <p:spTgt spid="430084"/>
                                        </p:tgtEl>
                                        <p:attrNameLst>
                                          <p:attrName>style.visibility</p:attrName>
                                        </p:attrNameLst>
                                      </p:cBhvr>
                                      <p:to>
                                        <p:strVal val="visible"/>
                                      </p:to>
                                    </p:set>
                                    <p:animEffect transition="in" filter="box(out)">
                                      <p:cBhvr>
                                        <p:cTn id="23" dur="500"/>
                                        <p:tgtEl>
                                          <p:spTgt spid="430084"/>
                                        </p:tgtEl>
                                      </p:cBhvr>
                                    </p:animEffect>
                                  </p:childTnLst>
                                </p:cTn>
                              </p:par>
                            </p:childTnLst>
                          </p:cTn>
                        </p:par>
                        <p:par>
                          <p:cTn id="24" fill="hold" nodeType="withGroup">
                            <p:stCondLst>
                              <p:cond delay="3500"/>
                            </p:stCondLst>
                            <p:childTnLst>
                              <p:par>
                                <p:cTn id="25" presetID="4" presetClass="entr" presetSubtype="32" fill="hold" grpId="0" nodeType="afterEffect">
                                  <p:stCondLst>
                                    <p:cond delay="500"/>
                                  </p:stCondLst>
                                  <p:childTnLst>
                                    <p:set>
                                      <p:cBhvr>
                                        <p:cTn id="26" dur="1" fill="hold">
                                          <p:stCondLst>
                                            <p:cond delay="0"/>
                                          </p:stCondLst>
                                        </p:cTn>
                                        <p:tgtEl>
                                          <p:spTgt spid="430085"/>
                                        </p:tgtEl>
                                        <p:attrNameLst>
                                          <p:attrName>style.visibility</p:attrName>
                                        </p:attrNameLst>
                                      </p:cBhvr>
                                      <p:to>
                                        <p:strVal val="visible"/>
                                      </p:to>
                                    </p:set>
                                    <p:animEffect transition="in" filter="box(out)">
                                      <p:cBhvr>
                                        <p:cTn id="27" dur="500"/>
                                        <p:tgtEl>
                                          <p:spTgt spid="430085"/>
                                        </p:tgtEl>
                                      </p:cBhvr>
                                    </p:animEffect>
                                  </p:childTnLst>
                                </p:cTn>
                              </p:par>
                            </p:childTnLst>
                          </p:cTn>
                        </p:par>
                        <p:par>
                          <p:cTn id="28" fill="hold" nodeType="afterGroup">
                            <p:stCondLst>
                              <p:cond delay="4500"/>
                            </p:stCondLst>
                            <p:childTnLst>
                              <p:par>
                                <p:cTn id="29" presetID="4" presetClass="entr" presetSubtype="32" fill="hold" grpId="0" nodeType="afterEffect">
                                  <p:stCondLst>
                                    <p:cond delay="0"/>
                                  </p:stCondLst>
                                  <p:childTnLst>
                                    <p:set>
                                      <p:cBhvr>
                                        <p:cTn id="30" dur="1" fill="hold">
                                          <p:stCondLst>
                                            <p:cond delay="0"/>
                                          </p:stCondLst>
                                        </p:cTn>
                                        <p:tgtEl>
                                          <p:spTgt spid="430086"/>
                                        </p:tgtEl>
                                        <p:attrNameLst>
                                          <p:attrName>style.visibility</p:attrName>
                                        </p:attrNameLst>
                                      </p:cBhvr>
                                      <p:to>
                                        <p:strVal val="visible"/>
                                      </p:to>
                                    </p:set>
                                    <p:animEffect transition="in" filter="box(out)">
                                      <p:cBhvr>
                                        <p:cTn id="31" dur="500"/>
                                        <p:tgtEl>
                                          <p:spTgt spid="430086"/>
                                        </p:tgtEl>
                                      </p:cBhvr>
                                    </p:animEffect>
                                  </p:childTnLst>
                                </p:cTn>
                              </p:par>
                            </p:childTnLst>
                          </p:cTn>
                        </p:par>
                        <p:par>
                          <p:cTn id="32" fill="hold" nodeType="withGroup">
                            <p:stCondLst>
                              <p:cond delay="5000"/>
                            </p:stCondLst>
                            <p:childTnLst>
                              <p:par>
                                <p:cTn id="33" presetID="4" presetClass="entr" presetSubtype="32" fill="hold" grpId="0" nodeType="afterEffect">
                                  <p:stCondLst>
                                    <p:cond delay="500"/>
                                  </p:stCondLst>
                                  <p:childTnLst>
                                    <p:set>
                                      <p:cBhvr>
                                        <p:cTn id="34" dur="1" fill="hold">
                                          <p:stCondLst>
                                            <p:cond delay="0"/>
                                          </p:stCondLst>
                                        </p:cTn>
                                        <p:tgtEl>
                                          <p:spTgt spid="430087"/>
                                        </p:tgtEl>
                                        <p:attrNameLst>
                                          <p:attrName>style.visibility</p:attrName>
                                        </p:attrNameLst>
                                      </p:cBhvr>
                                      <p:to>
                                        <p:strVal val="visible"/>
                                      </p:to>
                                    </p:set>
                                    <p:animEffect transition="in" filter="box(out)">
                                      <p:cBhvr>
                                        <p:cTn id="35" dur="500"/>
                                        <p:tgtEl>
                                          <p:spTgt spid="430087"/>
                                        </p:tgtEl>
                                      </p:cBhvr>
                                    </p:animEffect>
                                  </p:childTnLst>
                                </p:cTn>
                              </p:par>
                            </p:childTnLst>
                          </p:cTn>
                        </p:par>
                        <p:par>
                          <p:cTn id="36" fill="hold" nodeType="afterGroup">
                            <p:stCondLst>
                              <p:cond delay="6000"/>
                            </p:stCondLst>
                            <p:childTnLst>
                              <p:par>
                                <p:cTn id="37" presetID="4" presetClass="entr" presetSubtype="32" fill="hold" grpId="0" nodeType="afterEffect">
                                  <p:stCondLst>
                                    <p:cond delay="0"/>
                                  </p:stCondLst>
                                  <p:childTnLst>
                                    <p:set>
                                      <p:cBhvr>
                                        <p:cTn id="38" dur="1" fill="hold">
                                          <p:stCondLst>
                                            <p:cond delay="0"/>
                                          </p:stCondLst>
                                        </p:cTn>
                                        <p:tgtEl>
                                          <p:spTgt spid="430088"/>
                                        </p:tgtEl>
                                        <p:attrNameLst>
                                          <p:attrName>style.visibility</p:attrName>
                                        </p:attrNameLst>
                                      </p:cBhvr>
                                      <p:to>
                                        <p:strVal val="visible"/>
                                      </p:to>
                                    </p:set>
                                    <p:animEffect transition="in" filter="box(out)">
                                      <p:cBhvr>
                                        <p:cTn id="39" dur="500"/>
                                        <p:tgtEl>
                                          <p:spTgt spid="430088"/>
                                        </p:tgtEl>
                                      </p:cBhvr>
                                    </p:animEffect>
                                  </p:childTnLst>
                                </p:cTn>
                              </p:par>
                            </p:childTnLst>
                          </p:cTn>
                        </p:par>
                        <p:par>
                          <p:cTn id="40" fill="hold" nodeType="withGroup">
                            <p:stCondLst>
                              <p:cond delay="6500"/>
                            </p:stCondLst>
                            <p:childTnLst>
                              <p:par>
                                <p:cTn id="41" presetID="4" presetClass="entr" presetSubtype="32" fill="hold" grpId="0" nodeType="afterEffect">
                                  <p:stCondLst>
                                    <p:cond delay="500"/>
                                  </p:stCondLst>
                                  <p:childTnLst>
                                    <p:set>
                                      <p:cBhvr>
                                        <p:cTn id="42" dur="1" fill="hold">
                                          <p:stCondLst>
                                            <p:cond delay="0"/>
                                          </p:stCondLst>
                                        </p:cTn>
                                        <p:tgtEl>
                                          <p:spTgt spid="430089"/>
                                        </p:tgtEl>
                                        <p:attrNameLst>
                                          <p:attrName>style.visibility</p:attrName>
                                        </p:attrNameLst>
                                      </p:cBhvr>
                                      <p:to>
                                        <p:strVal val="visible"/>
                                      </p:to>
                                    </p:set>
                                    <p:animEffect transition="in" filter="box(out)">
                                      <p:cBhvr>
                                        <p:cTn id="43" dur="500"/>
                                        <p:tgtEl>
                                          <p:spTgt spid="430089"/>
                                        </p:tgtEl>
                                      </p:cBhvr>
                                    </p:animEffect>
                                  </p:childTnLst>
                                </p:cTn>
                              </p:par>
                            </p:childTnLst>
                          </p:cTn>
                        </p:par>
                        <p:par>
                          <p:cTn id="44" fill="hold" nodeType="afterGroup">
                            <p:stCondLst>
                              <p:cond delay="7500"/>
                            </p:stCondLst>
                            <p:childTnLst>
                              <p:par>
                                <p:cTn id="45" presetID="4" presetClass="entr" presetSubtype="32" fill="hold" grpId="0" nodeType="afterEffect">
                                  <p:stCondLst>
                                    <p:cond delay="0"/>
                                  </p:stCondLst>
                                  <p:childTnLst>
                                    <p:set>
                                      <p:cBhvr>
                                        <p:cTn id="46" dur="1" fill="hold">
                                          <p:stCondLst>
                                            <p:cond delay="0"/>
                                          </p:stCondLst>
                                        </p:cTn>
                                        <p:tgtEl>
                                          <p:spTgt spid="430090"/>
                                        </p:tgtEl>
                                        <p:attrNameLst>
                                          <p:attrName>style.visibility</p:attrName>
                                        </p:attrNameLst>
                                      </p:cBhvr>
                                      <p:to>
                                        <p:strVal val="visible"/>
                                      </p:to>
                                    </p:set>
                                    <p:animEffect transition="in" filter="box(out)">
                                      <p:cBhvr>
                                        <p:cTn id="47" dur="500"/>
                                        <p:tgtEl>
                                          <p:spTgt spid="430090"/>
                                        </p:tgtEl>
                                      </p:cBhvr>
                                    </p:animEffect>
                                  </p:childTnLst>
                                </p:cTn>
                              </p:par>
                            </p:childTnLst>
                          </p:cTn>
                        </p:par>
                        <p:par>
                          <p:cTn id="48" fill="hold" nodeType="withGroup">
                            <p:stCondLst>
                              <p:cond delay="8000"/>
                            </p:stCondLst>
                            <p:childTnLst>
                              <p:par>
                                <p:cTn id="49" presetID="4" presetClass="entr" presetSubtype="32" fill="hold" grpId="0" nodeType="afterEffect">
                                  <p:stCondLst>
                                    <p:cond delay="500"/>
                                  </p:stCondLst>
                                  <p:childTnLst>
                                    <p:set>
                                      <p:cBhvr>
                                        <p:cTn id="50" dur="1" fill="hold">
                                          <p:stCondLst>
                                            <p:cond delay="0"/>
                                          </p:stCondLst>
                                        </p:cTn>
                                        <p:tgtEl>
                                          <p:spTgt spid="430091"/>
                                        </p:tgtEl>
                                        <p:attrNameLst>
                                          <p:attrName>style.visibility</p:attrName>
                                        </p:attrNameLst>
                                      </p:cBhvr>
                                      <p:to>
                                        <p:strVal val="visible"/>
                                      </p:to>
                                    </p:set>
                                    <p:animEffect transition="in" filter="box(out)">
                                      <p:cBhvr>
                                        <p:cTn id="51" dur="500"/>
                                        <p:tgtEl>
                                          <p:spTgt spid="430091"/>
                                        </p:tgtEl>
                                      </p:cBhvr>
                                    </p:animEffect>
                                  </p:childTnLst>
                                </p:cTn>
                              </p:par>
                            </p:childTnLst>
                          </p:cTn>
                        </p:par>
                        <p:par>
                          <p:cTn id="52" fill="hold" nodeType="afterGroup">
                            <p:stCondLst>
                              <p:cond delay="9000"/>
                            </p:stCondLst>
                            <p:childTnLst>
                              <p:par>
                                <p:cTn id="53" presetID="4" presetClass="entr" presetSubtype="32" fill="hold" grpId="0" nodeType="afterEffect">
                                  <p:stCondLst>
                                    <p:cond delay="0"/>
                                  </p:stCondLst>
                                  <p:childTnLst>
                                    <p:set>
                                      <p:cBhvr>
                                        <p:cTn id="54" dur="1" fill="hold">
                                          <p:stCondLst>
                                            <p:cond delay="0"/>
                                          </p:stCondLst>
                                        </p:cTn>
                                        <p:tgtEl>
                                          <p:spTgt spid="430092"/>
                                        </p:tgtEl>
                                        <p:attrNameLst>
                                          <p:attrName>style.visibility</p:attrName>
                                        </p:attrNameLst>
                                      </p:cBhvr>
                                      <p:to>
                                        <p:strVal val="visible"/>
                                      </p:to>
                                    </p:set>
                                    <p:animEffect transition="in" filter="box(out)">
                                      <p:cBhvr>
                                        <p:cTn id="55" dur="500"/>
                                        <p:tgtEl>
                                          <p:spTgt spid="430092"/>
                                        </p:tgtEl>
                                      </p:cBhvr>
                                    </p:animEffect>
                                  </p:childTnLst>
                                </p:cTn>
                              </p:par>
                            </p:childTnLst>
                          </p:cTn>
                        </p:par>
                        <p:par>
                          <p:cTn id="56" fill="hold" nodeType="withGroup">
                            <p:stCondLst>
                              <p:cond delay="9500"/>
                            </p:stCondLst>
                            <p:childTnLst>
                              <p:par>
                                <p:cTn id="57" presetID="4" presetClass="entr" presetSubtype="32" fill="hold" grpId="0" nodeType="afterEffect">
                                  <p:stCondLst>
                                    <p:cond delay="500"/>
                                  </p:stCondLst>
                                  <p:childTnLst>
                                    <p:set>
                                      <p:cBhvr>
                                        <p:cTn id="58" dur="1" fill="hold">
                                          <p:stCondLst>
                                            <p:cond delay="0"/>
                                          </p:stCondLst>
                                        </p:cTn>
                                        <p:tgtEl>
                                          <p:spTgt spid="430093"/>
                                        </p:tgtEl>
                                        <p:attrNameLst>
                                          <p:attrName>style.visibility</p:attrName>
                                        </p:attrNameLst>
                                      </p:cBhvr>
                                      <p:to>
                                        <p:strVal val="visible"/>
                                      </p:to>
                                    </p:set>
                                    <p:animEffect transition="in" filter="box(out)">
                                      <p:cBhvr>
                                        <p:cTn id="59" dur="500"/>
                                        <p:tgtEl>
                                          <p:spTgt spid="430093"/>
                                        </p:tgtEl>
                                      </p:cBhvr>
                                    </p:animEffect>
                                  </p:childTnLst>
                                </p:cTn>
                              </p:par>
                            </p:childTnLst>
                          </p:cTn>
                        </p:par>
                        <p:par>
                          <p:cTn id="60" fill="hold" nodeType="afterGroup">
                            <p:stCondLst>
                              <p:cond delay="10500"/>
                            </p:stCondLst>
                            <p:childTnLst>
                              <p:par>
                                <p:cTn id="61" presetID="4" presetClass="entr" presetSubtype="32" fill="hold" grpId="0" nodeType="afterEffect">
                                  <p:stCondLst>
                                    <p:cond delay="0"/>
                                  </p:stCondLst>
                                  <p:childTnLst>
                                    <p:set>
                                      <p:cBhvr>
                                        <p:cTn id="62" dur="1" fill="hold">
                                          <p:stCondLst>
                                            <p:cond delay="0"/>
                                          </p:stCondLst>
                                        </p:cTn>
                                        <p:tgtEl>
                                          <p:spTgt spid="430094"/>
                                        </p:tgtEl>
                                        <p:attrNameLst>
                                          <p:attrName>style.visibility</p:attrName>
                                        </p:attrNameLst>
                                      </p:cBhvr>
                                      <p:to>
                                        <p:strVal val="visible"/>
                                      </p:to>
                                    </p:set>
                                    <p:animEffect transition="in" filter="box(out)">
                                      <p:cBhvr>
                                        <p:cTn id="63" dur="500"/>
                                        <p:tgtEl>
                                          <p:spTgt spid="430094"/>
                                        </p:tgtEl>
                                      </p:cBhvr>
                                    </p:animEffect>
                                  </p:childTnLst>
                                </p:cTn>
                              </p:par>
                            </p:childTnLst>
                          </p:cTn>
                        </p:par>
                        <p:par>
                          <p:cTn id="64" fill="hold" nodeType="withGroup">
                            <p:stCondLst>
                              <p:cond delay="11000"/>
                            </p:stCondLst>
                            <p:childTnLst>
                              <p:par>
                                <p:cTn id="65" presetID="4" presetClass="entr" presetSubtype="32" fill="hold" grpId="0" nodeType="afterEffect">
                                  <p:stCondLst>
                                    <p:cond delay="500"/>
                                  </p:stCondLst>
                                  <p:childTnLst>
                                    <p:set>
                                      <p:cBhvr>
                                        <p:cTn id="66" dur="1" fill="hold">
                                          <p:stCondLst>
                                            <p:cond delay="0"/>
                                          </p:stCondLst>
                                        </p:cTn>
                                        <p:tgtEl>
                                          <p:spTgt spid="430095"/>
                                        </p:tgtEl>
                                        <p:attrNameLst>
                                          <p:attrName>style.visibility</p:attrName>
                                        </p:attrNameLst>
                                      </p:cBhvr>
                                      <p:to>
                                        <p:strVal val="visible"/>
                                      </p:to>
                                    </p:set>
                                    <p:animEffect transition="in" filter="box(out)">
                                      <p:cBhvr>
                                        <p:cTn id="67" dur="500"/>
                                        <p:tgtEl>
                                          <p:spTgt spid="430095"/>
                                        </p:tgtEl>
                                      </p:cBhvr>
                                    </p:animEffect>
                                  </p:childTnLst>
                                </p:cTn>
                              </p:par>
                            </p:childTnLst>
                          </p:cTn>
                        </p:par>
                        <p:par>
                          <p:cTn id="68" fill="hold" nodeType="afterGroup">
                            <p:stCondLst>
                              <p:cond delay="12000"/>
                            </p:stCondLst>
                            <p:childTnLst>
                              <p:par>
                                <p:cTn id="69" presetID="4" presetClass="entr" presetSubtype="32" fill="hold" grpId="0" nodeType="afterEffect">
                                  <p:stCondLst>
                                    <p:cond delay="0"/>
                                  </p:stCondLst>
                                  <p:childTnLst>
                                    <p:set>
                                      <p:cBhvr>
                                        <p:cTn id="70" dur="1" fill="hold">
                                          <p:stCondLst>
                                            <p:cond delay="0"/>
                                          </p:stCondLst>
                                        </p:cTn>
                                        <p:tgtEl>
                                          <p:spTgt spid="430096"/>
                                        </p:tgtEl>
                                        <p:attrNameLst>
                                          <p:attrName>style.visibility</p:attrName>
                                        </p:attrNameLst>
                                      </p:cBhvr>
                                      <p:to>
                                        <p:strVal val="visible"/>
                                      </p:to>
                                    </p:set>
                                    <p:animEffect transition="in" filter="box(out)">
                                      <p:cBhvr>
                                        <p:cTn id="71" dur="500"/>
                                        <p:tgtEl>
                                          <p:spTgt spid="430096"/>
                                        </p:tgtEl>
                                      </p:cBhvr>
                                    </p:animEffect>
                                  </p:childTnLst>
                                </p:cTn>
                              </p:par>
                            </p:childTnLst>
                          </p:cTn>
                        </p:par>
                        <p:par>
                          <p:cTn id="72" fill="hold" nodeType="withGroup">
                            <p:stCondLst>
                              <p:cond delay="12500"/>
                            </p:stCondLst>
                            <p:childTnLst>
                              <p:par>
                                <p:cTn id="73" presetID="4" presetClass="entr" presetSubtype="32" fill="hold" grpId="0" nodeType="afterEffect">
                                  <p:stCondLst>
                                    <p:cond delay="500"/>
                                  </p:stCondLst>
                                  <p:childTnLst>
                                    <p:set>
                                      <p:cBhvr>
                                        <p:cTn id="74" dur="1" fill="hold">
                                          <p:stCondLst>
                                            <p:cond delay="0"/>
                                          </p:stCondLst>
                                        </p:cTn>
                                        <p:tgtEl>
                                          <p:spTgt spid="430097"/>
                                        </p:tgtEl>
                                        <p:attrNameLst>
                                          <p:attrName>style.visibility</p:attrName>
                                        </p:attrNameLst>
                                      </p:cBhvr>
                                      <p:to>
                                        <p:strVal val="visible"/>
                                      </p:to>
                                    </p:set>
                                    <p:animEffect transition="in" filter="box(out)">
                                      <p:cBhvr>
                                        <p:cTn id="75" dur="500"/>
                                        <p:tgtEl>
                                          <p:spTgt spid="430097"/>
                                        </p:tgtEl>
                                      </p:cBhvr>
                                    </p:animEffect>
                                  </p:childTnLst>
                                </p:cTn>
                              </p:par>
                            </p:childTnLst>
                          </p:cTn>
                        </p:par>
                        <p:par>
                          <p:cTn id="76" fill="hold" nodeType="afterGroup">
                            <p:stCondLst>
                              <p:cond delay="13500"/>
                            </p:stCondLst>
                            <p:childTnLst>
                              <p:par>
                                <p:cTn id="77" presetID="4" presetClass="entr" presetSubtype="32" fill="hold" grpId="0" nodeType="afterEffect">
                                  <p:stCondLst>
                                    <p:cond delay="0"/>
                                  </p:stCondLst>
                                  <p:childTnLst>
                                    <p:set>
                                      <p:cBhvr>
                                        <p:cTn id="78" dur="1" fill="hold">
                                          <p:stCondLst>
                                            <p:cond delay="0"/>
                                          </p:stCondLst>
                                        </p:cTn>
                                        <p:tgtEl>
                                          <p:spTgt spid="430098"/>
                                        </p:tgtEl>
                                        <p:attrNameLst>
                                          <p:attrName>style.visibility</p:attrName>
                                        </p:attrNameLst>
                                      </p:cBhvr>
                                      <p:to>
                                        <p:strVal val="visible"/>
                                      </p:to>
                                    </p:set>
                                    <p:animEffect transition="in" filter="box(out)">
                                      <p:cBhvr>
                                        <p:cTn id="79" dur="500"/>
                                        <p:tgtEl>
                                          <p:spTgt spid="430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082" grpId="0" animBg="1" autoUpdateAnimBg="0"/>
      <p:bldP spid="430083" grpId="0" animBg="1" autoUpdateAnimBg="0"/>
      <p:bldP spid="430084" grpId="0" animBg="1" autoUpdateAnimBg="0"/>
      <p:bldP spid="430085" grpId="0" animBg="1" autoUpdateAnimBg="0"/>
      <p:bldP spid="430086" grpId="0" animBg="1" autoUpdateAnimBg="0"/>
      <p:bldP spid="430087" grpId="0" animBg="1" autoUpdateAnimBg="0"/>
      <p:bldP spid="430088" grpId="0" animBg="1" autoUpdateAnimBg="0"/>
      <p:bldP spid="430089" grpId="0" animBg="1" autoUpdateAnimBg="0"/>
      <p:bldP spid="430090" grpId="0" animBg="1" autoUpdateAnimBg="0"/>
      <p:bldP spid="430091" grpId="0" animBg="1" autoUpdateAnimBg="0"/>
      <p:bldP spid="430092" grpId="0" animBg="1" autoUpdateAnimBg="0"/>
      <p:bldP spid="430093" grpId="0" animBg="1" autoUpdateAnimBg="0"/>
      <p:bldP spid="430094" grpId="0" animBg="1" autoUpdateAnimBg="0"/>
      <p:bldP spid="430095" grpId="0" animBg="1" autoUpdateAnimBg="0"/>
      <p:bldP spid="430096" grpId="0" animBg="1" autoUpdateAnimBg="0"/>
      <p:bldP spid="430097" grpId="0" animBg="1" autoUpdateAnimBg="0"/>
      <p:bldP spid="430098" grpId="0" animBg="1" autoUpdateAnimBg="0"/>
      <p:bldP spid="430099" grpId="0" autoUpdateAnimBg="0"/>
      <p:bldP spid="430100"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bg>
      <p:bgPr>
        <a:gradFill flip="none" rotWithShape="1">
          <a:gsLst>
            <a:gs pos="0">
              <a:srgbClr val="00FF00"/>
            </a:gs>
            <a:gs pos="50000">
              <a:srgbClr val="006600"/>
            </a:gs>
            <a:gs pos="50000">
              <a:srgbClr val="006600"/>
            </a:gs>
            <a:gs pos="50000">
              <a:srgbClr val="006600"/>
            </a:gs>
            <a:gs pos="50000">
              <a:srgbClr val="006600"/>
            </a:gs>
            <a:gs pos="100000">
              <a:srgbClr val="00FF00"/>
            </a:gs>
          </a:gsLst>
          <a:lin ang="2700000" scaled="1"/>
          <a:tileRect/>
        </a:gradFill>
        <a:effectLst/>
      </p:bgPr>
    </p:bg>
    <p:spTree>
      <p:nvGrpSpPr>
        <p:cNvPr id="1" name=""/>
        <p:cNvGrpSpPr/>
        <p:nvPr/>
      </p:nvGrpSpPr>
      <p:grpSpPr>
        <a:xfrm>
          <a:off x="0" y="0"/>
          <a:ext cx="0" cy="0"/>
          <a:chOff x="0" y="0"/>
          <a:chExt cx="0" cy="0"/>
        </a:xfrm>
      </p:grpSpPr>
      <p:sp>
        <p:nvSpPr>
          <p:cNvPr id="538626" name="Rectangle 2" descr="Újságpapír"/>
          <p:cNvSpPr>
            <a:spLocks noGrp="1" noChangeArrowheads="1"/>
          </p:cNvSpPr>
          <p:nvPr>
            <p:ph type="title"/>
          </p:nvPr>
        </p:nvSpPr>
        <p:spPr>
          <a:xfrm>
            <a:off x="685800" y="0"/>
            <a:ext cx="7772400" cy="762000"/>
          </a:xfrm>
          <a:blipFill dpi="0" rotWithShape="0">
            <a:blip r:embed="rId3"/>
            <a:srcRect/>
            <a:tile tx="0" ty="0" sx="100000" sy="100000" flip="none" algn="tl"/>
          </a:blipFill>
          <a:extLst>
            <a:ext uri="{AF507438-7753-43E0-B8FC-AC1667EBCBE1}">
              <a14:hiddenEffects xmlns:a14="http://schemas.microsoft.com/office/drawing/2010/main">
                <a:effectLst>
                  <a:outerShdw dist="17961" dir="18900000" algn="ctr" rotWithShape="0">
                    <a:srgbClr val="000000"/>
                  </a:outerShdw>
                </a:effectLst>
              </a14:hiddenEffects>
            </a:ext>
          </a:extLst>
        </p:spPr>
        <p:txBody>
          <a:bodyPr/>
          <a:lstStyle/>
          <a:p>
            <a:pPr>
              <a:defRPr/>
            </a:pPr>
            <a:r>
              <a:rPr lang="en-US" sz="3600" b="1" i="1" dirty="0" smtClean="0">
                <a:solidFill>
                  <a:srgbClr val="CC00FF"/>
                </a:solidFill>
                <a:effectLst>
                  <a:outerShdw blurRad="38100" dist="38100" dir="2700000" algn="tl">
                    <a:srgbClr val="C0C0C0"/>
                  </a:outerShdw>
                </a:effectLst>
                <a:latin typeface="Aldine-721 HU" pitchFamily="18" charset="0"/>
              </a:rPr>
              <a:t>A   K A R M A   T Ö R V É N Y E</a:t>
            </a:r>
            <a:endParaRPr lang="en-US" dirty="0" smtClean="0">
              <a:latin typeface="Aldine-721 HU" pitchFamily="18" charset="0"/>
            </a:endParaRPr>
          </a:p>
        </p:txBody>
      </p:sp>
      <p:sp>
        <p:nvSpPr>
          <p:cNvPr id="538627" name="AutoShape 3"/>
          <p:cNvSpPr>
            <a:spLocks noChangeArrowheads="1"/>
          </p:cNvSpPr>
          <p:nvPr/>
        </p:nvSpPr>
        <p:spPr bwMode="auto">
          <a:xfrm>
            <a:off x="152400" y="1343025"/>
            <a:ext cx="3124200" cy="1095375"/>
          </a:xfrm>
          <a:prstGeom prst="rightArrow">
            <a:avLst>
              <a:gd name="adj1" fmla="val 50000"/>
              <a:gd name="adj2" fmla="val 71304"/>
            </a:avLst>
          </a:prstGeom>
          <a:solidFill>
            <a:srgbClr val="6699FF"/>
          </a:solidFill>
          <a:ln w="9525">
            <a:solidFill>
              <a:srgbClr val="3333FF"/>
            </a:solidFill>
            <a:miter lim="800000"/>
            <a:headEnd/>
            <a:tailEnd/>
          </a:ln>
          <a:effectLst/>
          <a:extLst>
            <a:ext uri="{AF507438-7753-43E0-B8FC-AC1667EBCBE1}">
              <a14:hiddenEffects xmlns:a14="http://schemas.microsoft.com/office/drawing/2010/main">
                <a:effectLst>
                  <a:outerShdw dist="107763" dir="13500000" algn="ctr" rotWithShape="0">
                    <a:schemeClr val="bg2"/>
                  </a:outerShdw>
                </a:effectLst>
              </a14:hiddenEffects>
            </a:ext>
          </a:extLst>
        </p:spPr>
        <p:txBody>
          <a:bodyPr wrap="none" anchor="ctr"/>
          <a:lstStyle/>
          <a:p>
            <a:r>
              <a:rPr lang="hu-HU" sz="2400" b="1" i="1" dirty="0">
                <a:solidFill>
                  <a:srgbClr val="000000"/>
                </a:solidFill>
                <a:effectLst/>
              </a:rPr>
              <a:t>Segítő cselekedetek</a:t>
            </a:r>
            <a:endParaRPr lang="en-US" sz="2400" i="1" dirty="0">
              <a:solidFill>
                <a:srgbClr val="000000"/>
              </a:solidFill>
              <a:effectLst/>
              <a:latin typeface="Aldine-721 HU" pitchFamily="18" charset="0"/>
            </a:endParaRPr>
          </a:p>
        </p:txBody>
      </p:sp>
      <p:sp>
        <p:nvSpPr>
          <p:cNvPr id="538628" name="AutoShape 4"/>
          <p:cNvSpPr>
            <a:spLocks noChangeArrowheads="1"/>
          </p:cNvSpPr>
          <p:nvPr/>
        </p:nvSpPr>
        <p:spPr bwMode="auto">
          <a:xfrm>
            <a:off x="4800600" y="1584325"/>
            <a:ext cx="3200400" cy="549275"/>
          </a:xfrm>
          <a:prstGeom prst="flowChartAlternateProcess">
            <a:avLst/>
          </a:prstGeom>
          <a:solidFill>
            <a:srgbClr val="66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hu-HU" sz="2400" b="1" dirty="0">
                <a:solidFill>
                  <a:srgbClr val="000000"/>
                </a:solidFill>
                <a:effectLst/>
              </a:rPr>
              <a:t>Jó körülmények</a:t>
            </a:r>
            <a:endParaRPr lang="en-US" sz="2400" dirty="0">
              <a:solidFill>
                <a:srgbClr val="000000"/>
              </a:solidFill>
              <a:effectLst/>
              <a:latin typeface="Aldine-721 HU" pitchFamily="18" charset="0"/>
            </a:endParaRPr>
          </a:p>
        </p:txBody>
      </p:sp>
      <p:sp>
        <p:nvSpPr>
          <p:cNvPr id="538629" name="AutoShape 5"/>
          <p:cNvSpPr>
            <a:spLocks noChangeArrowheads="1"/>
          </p:cNvSpPr>
          <p:nvPr/>
        </p:nvSpPr>
        <p:spPr bwMode="auto">
          <a:xfrm>
            <a:off x="304800" y="1952625"/>
            <a:ext cx="3429000" cy="1095375"/>
          </a:xfrm>
          <a:prstGeom prst="rightArrow">
            <a:avLst>
              <a:gd name="adj1" fmla="val 50000"/>
              <a:gd name="adj2" fmla="val 78261"/>
            </a:avLst>
          </a:prstGeom>
          <a:solidFill>
            <a:srgbClr val="FF66FF"/>
          </a:solidFill>
          <a:ln w="9525">
            <a:solidFill>
              <a:srgbClr val="3333FF"/>
            </a:solidFill>
            <a:miter lim="800000"/>
            <a:headEnd/>
            <a:tailEnd/>
          </a:ln>
          <a:effectLst/>
          <a:extLst>
            <a:ext uri="{AF507438-7753-43E0-B8FC-AC1667EBCBE1}">
              <a14:hiddenEffects xmlns:a14="http://schemas.microsoft.com/office/drawing/2010/main">
                <a:effectLst>
                  <a:outerShdw dist="107763" dir="13500000" algn="ctr" rotWithShape="0">
                    <a:srgbClr val="808080"/>
                  </a:outerShdw>
                </a:effectLst>
              </a14:hiddenEffects>
            </a:ext>
          </a:extLst>
        </p:spPr>
        <p:txBody>
          <a:bodyPr wrap="none" anchor="ctr"/>
          <a:lstStyle/>
          <a:p>
            <a:r>
              <a:rPr lang="hu-HU" sz="2400" b="1" i="1" dirty="0">
                <a:solidFill>
                  <a:srgbClr val="000000"/>
                </a:solidFill>
                <a:effectLst/>
              </a:rPr>
              <a:t>Ártalmas cselekedetek</a:t>
            </a:r>
            <a:endParaRPr lang="en-US" sz="2400" i="1" dirty="0">
              <a:solidFill>
                <a:srgbClr val="000000"/>
              </a:solidFill>
              <a:effectLst/>
              <a:latin typeface="Aldine-721 HU" pitchFamily="18" charset="0"/>
            </a:endParaRPr>
          </a:p>
        </p:txBody>
      </p:sp>
      <p:sp>
        <p:nvSpPr>
          <p:cNvPr id="538630" name="AutoShape 6"/>
          <p:cNvSpPr>
            <a:spLocks noChangeArrowheads="1"/>
          </p:cNvSpPr>
          <p:nvPr/>
        </p:nvSpPr>
        <p:spPr bwMode="auto">
          <a:xfrm>
            <a:off x="5029200" y="2193925"/>
            <a:ext cx="3200400" cy="549275"/>
          </a:xfrm>
          <a:prstGeom prst="flowChartAlternateProcess">
            <a:avLst/>
          </a:prstGeom>
          <a:solidFill>
            <a:srgbClr val="FF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hu-HU" sz="2400" b="1" dirty="0">
                <a:solidFill>
                  <a:srgbClr val="000000"/>
                </a:solidFill>
                <a:effectLst/>
              </a:rPr>
              <a:t>Rossz körülmények</a:t>
            </a:r>
            <a:endParaRPr lang="en-US" sz="2400" dirty="0">
              <a:solidFill>
                <a:srgbClr val="000000"/>
              </a:solidFill>
              <a:effectLst/>
              <a:latin typeface="Aldine-721 HU" pitchFamily="18" charset="0"/>
            </a:endParaRPr>
          </a:p>
        </p:txBody>
      </p:sp>
      <p:sp>
        <p:nvSpPr>
          <p:cNvPr id="538631" name="AutoShape 7"/>
          <p:cNvSpPr>
            <a:spLocks noChangeArrowheads="1"/>
          </p:cNvSpPr>
          <p:nvPr/>
        </p:nvSpPr>
        <p:spPr bwMode="auto">
          <a:xfrm>
            <a:off x="533400" y="2590800"/>
            <a:ext cx="3429000" cy="1095375"/>
          </a:xfrm>
          <a:prstGeom prst="rightArrow">
            <a:avLst>
              <a:gd name="adj1" fmla="val 50000"/>
              <a:gd name="adj2" fmla="val 78261"/>
            </a:avLst>
          </a:prstGeom>
          <a:solidFill>
            <a:srgbClr val="CC6600"/>
          </a:solidFill>
          <a:ln w="9525">
            <a:solidFill>
              <a:srgbClr val="3333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hu-HU" sz="2400" b="1" i="1" dirty="0">
                <a:solidFill>
                  <a:srgbClr val="000000"/>
                </a:solidFill>
                <a:effectLst/>
              </a:rPr>
              <a:t>Vágyak, törekvések</a:t>
            </a:r>
            <a:endParaRPr lang="en-US" sz="2400" i="1" dirty="0">
              <a:solidFill>
                <a:srgbClr val="000000"/>
              </a:solidFill>
              <a:effectLst/>
              <a:latin typeface="Aldine-721 HU" pitchFamily="18" charset="0"/>
            </a:endParaRPr>
          </a:p>
        </p:txBody>
      </p:sp>
      <p:sp>
        <p:nvSpPr>
          <p:cNvPr id="538632" name="AutoShape 8"/>
          <p:cNvSpPr>
            <a:spLocks noChangeArrowheads="1"/>
          </p:cNvSpPr>
          <p:nvPr/>
        </p:nvSpPr>
        <p:spPr bwMode="auto">
          <a:xfrm>
            <a:off x="5257800" y="2803525"/>
            <a:ext cx="3200400" cy="549275"/>
          </a:xfrm>
          <a:prstGeom prst="flowChartAlternateProcess">
            <a:avLst/>
          </a:prstGeom>
          <a:solidFill>
            <a:srgbClr val="CC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hu-HU" sz="2400" b="1" dirty="0">
                <a:solidFill>
                  <a:srgbClr val="000000"/>
                </a:solidFill>
                <a:effectLst/>
              </a:rPr>
              <a:t>Tehetségek, képességek</a:t>
            </a:r>
            <a:endParaRPr lang="en-US" sz="2400" dirty="0">
              <a:solidFill>
                <a:srgbClr val="000000"/>
              </a:solidFill>
              <a:effectLst/>
              <a:latin typeface="Aldine-721 HU" pitchFamily="18" charset="0"/>
            </a:endParaRPr>
          </a:p>
        </p:txBody>
      </p:sp>
      <p:sp>
        <p:nvSpPr>
          <p:cNvPr id="538633" name="AutoShape 9"/>
          <p:cNvSpPr>
            <a:spLocks noChangeArrowheads="1"/>
          </p:cNvSpPr>
          <p:nvPr/>
        </p:nvSpPr>
        <p:spPr bwMode="auto">
          <a:xfrm>
            <a:off x="762000" y="3200400"/>
            <a:ext cx="3429000" cy="1095375"/>
          </a:xfrm>
          <a:prstGeom prst="rightArrow">
            <a:avLst>
              <a:gd name="adj1" fmla="val 50000"/>
              <a:gd name="adj2" fmla="val 78261"/>
            </a:avLst>
          </a:prstGeom>
          <a:solidFill>
            <a:srgbClr val="FFFF00"/>
          </a:solidFill>
          <a:ln w="9525">
            <a:solidFill>
              <a:srgbClr val="3333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2400" b="1" i="1" dirty="0">
                <a:solidFill>
                  <a:srgbClr val="000000"/>
                </a:solidFill>
                <a:effectLst/>
                <a:latin typeface="Aldine-721 HU" pitchFamily="18" charset="0"/>
              </a:rPr>
              <a:t> </a:t>
            </a:r>
            <a:r>
              <a:rPr lang="hu-HU" sz="2400" b="1" i="1" dirty="0">
                <a:solidFill>
                  <a:srgbClr val="000000"/>
                </a:solidFill>
                <a:effectLst/>
              </a:rPr>
              <a:t>Következetesség</a:t>
            </a:r>
            <a:endParaRPr lang="en-US" sz="2400" i="1" dirty="0">
              <a:solidFill>
                <a:srgbClr val="000000"/>
              </a:solidFill>
              <a:effectLst/>
              <a:latin typeface="Aldine-721 HU" pitchFamily="18" charset="0"/>
            </a:endParaRPr>
          </a:p>
        </p:txBody>
      </p:sp>
      <p:sp>
        <p:nvSpPr>
          <p:cNvPr id="538634" name="AutoShape 10"/>
          <p:cNvSpPr>
            <a:spLocks noChangeArrowheads="1"/>
          </p:cNvSpPr>
          <p:nvPr/>
        </p:nvSpPr>
        <p:spPr bwMode="auto">
          <a:xfrm>
            <a:off x="5468938" y="3429000"/>
            <a:ext cx="3200400" cy="549275"/>
          </a:xfrm>
          <a:prstGeom prst="flowChartAlternateProcess">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hu-HU" sz="2400" b="1" dirty="0">
                <a:solidFill>
                  <a:srgbClr val="000000"/>
                </a:solidFill>
                <a:effectLst/>
              </a:rPr>
              <a:t>Jellem</a:t>
            </a:r>
            <a:endParaRPr lang="en-US" sz="2400" dirty="0">
              <a:solidFill>
                <a:srgbClr val="000000"/>
              </a:solidFill>
              <a:effectLst/>
              <a:latin typeface="Aldine-721 HU" pitchFamily="18" charset="0"/>
            </a:endParaRPr>
          </a:p>
        </p:txBody>
      </p:sp>
      <p:sp>
        <p:nvSpPr>
          <p:cNvPr id="538635" name="AutoShape 11"/>
          <p:cNvSpPr>
            <a:spLocks noChangeArrowheads="1"/>
          </p:cNvSpPr>
          <p:nvPr/>
        </p:nvSpPr>
        <p:spPr bwMode="auto">
          <a:xfrm>
            <a:off x="973138" y="3816350"/>
            <a:ext cx="3429000" cy="1095375"/>
          </a:xfrm>
          <a:prstGeom prst="rightArrow">
            <a:avLst>
              <a:gd name="adj1" fmla="val 50000"/>
              <a:gd name="adj2" fmla="val 78261"/>
            </a:avLst>
          </a:prstGeom>
          <a:solidFill>
            <a:srgbClr val="00FFFF"/>
          </a:solidFill>
          <a:ln w="9525">
            <a:solidFill>
              <a:srgbClr val="3333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hu-HU" sz="2400" b="1" i="1" dirty="0">
                <a:solidFill>
                  <a:srgbClr val="000000"/>
                </a:solidFill>
                <a:effectLst/>
              </a:rPr>
              <a:t>Sikerek</a:t>
            </a:r>
            <a:endParaRPr lang="en-US" sz="2400" i="1" dirty="0">
              <a:solidFill>
                <a:srgbClr val="000000"/>
              </a:solidFill>
              <a:effectLst/>
              <a:latin typeface="Aldine-721 HU" pitchFamily="18" charset="0"/>
            </a:endParaRPr>
          </a:p>
        </p:txBody>
      </p:sp>
      <p:sp>
        <p:nvSpPr>
          <p:cNvPr id="538636" name="AutoShape 12"/>
          <p:cNvSpPr>
            <a:spLocks noChangeArrowheads="1"/>
          </p:cNvSpPr>
          <p:nvPr/>
        </p:nvSpPr>
        <p:spPr bwMode="auto">
          <a:xfrm>
            <a:off x="5697538" y="4084638"/>
            <a:ext cx="3200400" cy="549275"/>
          </a:xfrm>
          <a:prstGeom prst="flowChartAlternateProcess">
            <a:avLst/>
          </a:prstGeom>
          <a:solidFill>
            <a:srgbClr val="00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hu-HU" sz="2400" b="1" dirty="0">
                <a:solidFill>
                  <a:srgbClr val="000000"/>
                </a:solidFill>
                <a:effectLst/>
              </a:rPr>
              <a:t>Lelkesedés</a:t>
            </a:r>
            <a:endParaRPr lang="en-US" sz="2400" dirty="0">
              <a:solidFill>
                <a:srgbClr val="000000"/>
              </a:solidFill>
              <a:effectLst/>
              <a:latin typeface="Aldine-721 HU" pitchFamily="18" charset="0"/>
            </a:endParaRPr>
          </a:p>
        </p:txBody>
      </p:sp>
      <p:sp>
        <p:nvSpPr>
          <p:cNvPr id="538637" name="AutoShape 13"/>
          <p:cNvSpPr>
            <a:spLocks noChangeArrowheads="1"/>
          </p:cNvSpPr>
          <p:nvPr/>
        </p:nvSpPr>
        <p:spPr bwMode="auto">
          <a:xfrm>
            <a:off x="685800" y="4419600"/>
            <a:ext cx="3429000" cy="1095375"/>
          </a:xfrm>
          <a:prstGeom prst="rightArrow">
            <a:avLst>
              <a:gd name="adj1" fmla="val 50000"/>
              <a:gd name="adj2" fmla="val 78261"/>
            </a:avLst>
          </a:prstGeom>
          <a:solidFill>
            <a:srgbClr val="CC00FF"/>
          </a:solidFill>
          <a:ln w="9525">
            <a:solidFill>
              <a:srgbClr val="3333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hu-HU" sz="2400" b="1" i="1" dirty="0">
                <a:solidFill>
                  <a:srgbClr val="000000"/>
                </a:solidFill>
                <a:effectLst/>
              </a:rPr>
              <a:t>Tapasztalatok</a:t>
            </a:r>
            <a:endParaRPr lang="en-US" sz="2400" i="1" dirty="0">
              <a:solidFill>
                <a:srgbClr val="000000"/>
              </a:solidFill>
              <a:effectLst/>
              <a:latin typeface="Aldine-721 HU" pitchFamily="18" charset="0"/>
            </a:endParaRPr>
          </a:p>
        </p:txBody>
      </p:sp>
      <p:sp>
        <p:nvSpPr>
          <p:cNvPr id="538638" name="AutoShape 14"/>
          <p:cNvSpPr>
            <a:spLocks noChangeArrowheads="1"/>
          </p:cNvSpPr>
          <p:nvPr/>
        </p:nvSpPr>
        <p:spPr bwMode="auto">
          <a:xfrm>
            <a:off x="5410200" y="4708525"/>
            <a:ext cx="3200400" cy="549275"/>
          </a:xfrm>
          <a:prstGeom prst="flowChartAlternateProcess">
            <a:avLst/>
          </a:prstGeom>
          <a:solidFill>
            <a:srgbClr val="CC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hu-HU" sz="2400" b="1" dirty="0">
                <a:solidFill>
                  <a:srgbClr val="000000"/>
                </a:solidFill>
                <a:effectLst/>
              </a:rPr>
              <a:t>Bölcsesség</a:t>
            </a:r>
            <a:endParaRPr lang="en-US" sz="2400" dirty="0">
              <a:solidFill>
                <a:srgbClr val="000000"/>
              </a:solidFill>
              <a:effectLst/>
              <a:latin typeface="Aldine-721 HU" pitchFamily="18" charset="0"/>
            </a:endParaRPr>
          </a:p>
        </p:txBody>
      </p:sp>
      <p:sp>
        <p:nvSpPr>
          <p:cNvPr id="538639" name="AutoShape 15"/>
          <p:cNvSpPr>
            <a:spLocks noChangeArrowheads="1"/>
          </p:cNvSpPr>
          <p:nvPr/>
        </p:nvSpPr>
        <p:spPr bwMode="auto">
          <a:xfrm>
            <a:off x="381000" y="5029200"/>
            <a:ext cx="3429000" cy="1095375"/>
          </a:xfrm>
          <a:prstGeom prst="rightArrow">
            <a:avLst>
              <a:gd name="adj1" fmla="val 50000"/>
              <a:gd name="adj2" fmla="val 78261"/>
            </a:avLst>
          </a:prstGeom>
          <a:solidFill>
            <a:schemeClr val="accent1"/>
          </a:solidFill>
          <a:ln w="9525">
            <a:solidFill>
              <a:srgbClr val="3333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hu-HU" sz="2400" b="1" i="1" dirty="0">
                <a:solidFill>
                  <a:srgbClr val="000000"/>
                </a:solidFill>
                <a:effectLst/>
              </a:rPr>
              <a:t> Fájdalmas tapasztalatok</a:t>
            </a:r>
            <a:endParaRPr lang="en-US" sz="2400" i="1" dirty="0">
              <a:solidFill>
                <a:srgbClr val="000000"/>
              </a:solidFill>
              <a:effectLst/>
              <a:latin typeface="Aldine-721 HU" pitchFamily="18" charset="0"/>
            </a:endParaRPr>
          </a:p>
        </p:txBody>
      </p:sp>
      <p:sp>
        <p:nvSpPr>
          <p:cNvPr id="538640" name="AutoShape 16"/>
          <p:cNvSpPr>
            <a:spLocks noChangeArrowheads="1"/>
          </p:cNvSpPr>
          <p:nvPr/>
        </p:nvSpPr>
        <p:spPr bwMode="auto">
          <a:xfrm>
            <a:off x="5105400" y="5334000"/>
            <a:ext cx="3200400" cy="549275"/>
          </a:xfrm>
          <a:prstGeom prst="flowChartAlternateProcess">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hu-HU" sz="2400" b="1" dirty="0">
                <a:solidFill>
                  <a:srgbClr val="000000"/>
                </a:solidFill>
                <a:effectLst/>
              </a:rPr>
              <a:t>Lelkiismeret</a:t>
            </a:r>
            <a:endParaRPr lang="en-US" sz="2400" dirty="0">
              <a:solidFill>
                <a:srgbClr val="000000"/>
              </a:solidFill>
              <a:effectLst/>
              <a:latin typeface="Aldine-721 HU" pitchFamily="18" charset="0"/>
            </a:endParaRPr>
          </a:p>
        </p:txBody>
      </p:sp>
      <p:sp>
        <p:nvSpPr>
          <p:cNvPr id="538641" name="AutoShape 17"/>
          <p:cNvSpPr>
            <a:spLocks noChangeArrowheads="1"/>
          </p:cNvSpPr>
          <p:nvPr/>
        </p:nvSpPr>
        <p:spPr bwMode="auto">
          <a:xfrm>
            <a:off x="228600" y="5638800"/>
            <a:ext cx="3276600" cy="1095375"/>
          </a:xfrm>
          <a:prstGeom prst="rightArrow">
            <a:avLst>
              <a:gd name="adj1" fmla="val 50000"/>
              <a:gd name="adj2" fmla="val 74783"/>
            </a:avLst>
          </a:prstGeom>
          <a:solidFill>
            <a:schemeClr val="folHlink"/>
          </a:solidFill>
          <a:ln w="9525">
            <a:solidFill>
              <a:srgbClr val="3333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hu-HU" sz="2400" b="1" i="1" dirty="0">
                <a:solidFill>
                  <a:srgbClr val="000000"/>
                </a:solidFill>
                <a:effectLst/>
              </a:rPr>
              <a:t>Szolgálni akarás</a:t>
            </a:r>
            <a:endParaRPr lang="en-US" sz="2400" i="1" dirty="0">
              <a:solidFill>
                <a:srgbClr val="000000"/>
              </a:solidFill>
              <a:effectLst/>
              <a:latin typeface="Aldine-721 HU" pitchFamily="18" charset="0"/>
            </a:endParaRPr>
          </a:p>
        </p:txBody>
      </p:sp>
      <p:sp>
        <p:nvSpPr>
          <p:cNvPr id="538642" name="AutoShape 18"/>
          <p:cNvSpPr>
            <a:spLocks noChangeArrowheads="1"/>
          </p:cNvSpPr>
          <p:nvPr/>
        </p:nvSpPr>
        <p:spPr bwMode="auto">
          <a:xfrm>
            <a:off x="4800600" y="5943600"/>
            <a:ext cx="3200400" cy="549275"/>
          </a:xfrm>
          <a:prstGeom prst="flowChartAlternateProcess">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hu-HU" sz="2400" b="1" dirty="0">
                <a:solidFill>
                  <a:srgbClr val="000000"/>
                </a:solidFill>
                <a:effectLst/>
              </a:rPr>
              <a:t>Spiritualitás</a:t>
            </a:r>
            <a:endParaRPr lang="en-US" sz="2400" dirty="0">
              <a:solidFill>
                <a:srgbClr val="000000"/>
              </a:solidFill>
              <a:effectLst/>
              <a:latin typeface="Aldine-721 HU" pitchFamily="18" charset="0"/>
            </a:endParaRPr>
          </a:p>
        </p:txBody>
      </p:sp>
      <p:sp>
        <p:nvSpPr>
          <p:cNvPr id="538643" name="Text Box 19"/>
          <p:cNvSpPr txBox="1">
            <a:spLocks noChangeArrowheads="1"/>
          </p:cNvSpPr>
          <p:nvPr/>
        </p:nvSpPr>
        <p:spPr bwMode="auto">
          <a:xfrm>
            <a:off x="152400" y="914400"/>
            <a:ext cx="29765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accent2"/>
                </a:solidFill>
                <a:latin typeface="Times New Roman" pitchFamily="18" charset="0"/>
              </a:defRPr>
            </a:lvl1pPr>
            <a:lvl2pPr marL="742950" indent="-285750">
              <a:defRPr sz="2400">
                <a:solidFill>
                  <a:schemeClr val="accent2"/>
                </a:solidFill>
                <a:latin typeface="Times New Roman" pitchFamily="18" charset="0"/>
              </a:defRPr>
            </a:lvl2pPr>
            <a:lvl3pPr marL="1143000" indent="-228600">
              <a:defRPr sz="2400">
                <a:solidFill>
                  <a:schemeClr val="accent2"/>
                </a:solidFill>
                <a:latin typeface="Times New Roman" pitchFamily="18" charset="0"/>
              </a:defRPr>
            </a:lvl3pPr>
            <a:lvl4pPr marL="1600200" indent="-228600">
              <a:defRPr sz="2400">
                <a:solidFill>
                  <a:schemeClr val="accent2"/>
                </a:solidFill>
                <a:latin typeface="Times New Roman" pitchFamily="18" charset="0"/>
              </a:defRPr>
            </a:lvl4pPr>
            <a:lvl5pPr marL="2057400" indent="-228600">
              <a:defRPr sz="2400">
                <a:solidFill>
                  <a:schemeClr val="accent2"/>
                </a:solidFill>
                <a:latin typeface="Times New Roman" pitchFamily="18" charset="0"/>
              </a:defRPr>
            </a:lvl5pPr>
            <a:lvl6pPr marL="2514600" indent="-228600" eaLnBrk="0" fontAlgn="base" hangingPunct="0">
              <a:lnSpc>
                <a:spcPct val="80000"/>
              </a:lnSpc>
              <a:spcBef>
                <a:spcPct val="10000"/>
              </a:spcBef>
              <a:spcAft>
                <a:spcPct val="0"/>
              </a:spcAft>
              <a:buChar char="–"/>
              <a:defRPr sz="2400">
                <a:solidFill>
                  <a:schemeClr val="accent2"/>
                </a:solidFill>
                <a:latin typeface="Times New Roman" pitchFamily="18" charset="0"/>
              </a:defRPr>
            </a:lvl6pPr>
            <a:lvl7pPr marL="2971800" indent="-228600" eaLnBrk="0" fontAlgn="base" hangingPunct="0">
              <a:lnSpc>
                <a:spcPct val="80000"/>
              </a:lnSpc>
              <a:spcBef>
                <a:spcPct val="10000"/>
              </a:spcBef>
              <a:spcAft>
                <a:spcPct val="0"/>
              </a:spcAft>
              <a:buChar char="–"/>
              <a:defRPr sz="2400">
                <a:solidFill>
                  <a:schemeClr val="accent2"/>
                </a:solidFill>
                <a:latin typeface="Times New Roman" pitchFamily="18" charset="0"/>
              </a:defRPr>
            </a:lvl7pPr>
            <a:lvl8pPr marL="3429000" indent="-228600" eaLnBrk="0" fontAlgn="base" hangingPunct="0">
              <a:lnSpc>
                <a:spcPct val="80000"/>
              </a:lnSpc>
              <a:spcBef>
                <a:spcPct val="10000"/>
              </a:spcBef>
              <a:spcAft>
                <a:spcPct val="0"/>
              </a:spcAft>
              <a:buChar char="–"/>
              <a:defRPr sz="2400">
                <a:solidFill>
                  <a:schemeClr val="accent2"/>
                </a:solidFill>
                <a:latin typeface="Times New Roman" pitchFamily="18" charset="0"/>
              </a:defRPr>
            </a:lvl8pPr>
            <a:lvl9pPr marL="3886200" indent="-228600" eaLnBrk="0" fontAlgn="base" hangingPunct="0">
              <a:lnSpc>
                <a:spcPct val="80000"/>
              </a:lnSpc>
              <a:spcBef>
                <a:spcPct val="10000"/>
              </a:spcBef>
              <a:spcAft>
                <a:spcPct val="0"/>
              </a:spcAft>
              <a:buChar char="–"/>
              <a:defRPr sz="2400">
                <a:solidFill>
                  <a:schemeClr val="accent2"/>
                </a:solidFill>
                <a:latin typeface="Times New Roman" pitchFamily="18" charset="0"/>
              </a:defRPr>
            </a:lvl9pPr>
          </a:lstStyle>
          <a:p>
            <a:pPr algn="l"/>
            <a:r>
              <a:rPr lang="en-US" b="1">
                <a:solidFill>
                  <a:srgbClr val="3333FF"/>
                </a:solidFill>
                <a:effectLst/>
                <a:latin typeface="Arial" charset="0"/>
              </a:rPr>
              <a:t>A </a:t>
            </a:r>
            <a:r>
              <a:rPr lang="hu-HU" b="1">
                <a:solidFill>
                  <a:srgbClr val="3333FF"/>
                </a:solidFill>
                <a:effectLst/>
                <a:latin typeface="Arial" charset="0"/>
              </a:rPr>
              <a:t>JELEN ÉLETBŐL</a:t>
            </a:r>
            <a:endParaRPr lang="en-US" b="1">
              <a:solidFill>
                <a:srgbClr val="000000"/>
              </a:solidFill>
              <a:effectLst/>
              <a:latin typeface="Arial" charset="0"/>
            </a:endParaRPr>
          </a:p>
        </p:txBody>
      </p:sp>
      <p:sp>
        <p:nvSpPr>
          <p:cNvPr id="538644" name="Text Box 20"/>
          <p:cNvSpPr txBox="1">
            <a:spLocks noChangeArrowheads="1"/>
          </p:cNvSpPr>
          <p:nvPr/>
        </p:nvSpPr>
        <p:spPr bwMode="auto">
          <a:xfrm>
            <a:off x="4916488" y="914400"/>
            <a:ext cx="26209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accent2"/>
                </a:solidFill>
                <a:latin typeface="Times New Roman" pitchFamily="18" charset="0"/>
              </a:defRPr>
            </a:lvl1pPr>
            <a:lvl2pPr marL="742950" indent="-285750">
              <a:defRPr sz="2400">
                <a:solidFill>
                  <a:schemeClr val="accent2"/>
                </a:solidFill>
                <a:latin typeface="Times New Roman" pitchFamily="18" charset="0"/>
              </a:defRPr>
            </a:lvl2pPr>
            <a:lvl3pPr marL="1143000" indent="-228600">
              <a:defRPr sz="2400">
                <a:solidFill>
                  <a:schemeClr val="accent2"/>
                </a:solidFill>
                <a:latin typeface="Times New Roman" pitchFamily="18" charset="0"/>
              </a:defRPr>
            </a:lvl3pPr>
            <a:lvl4pPr marL="1600200" indent="-228600">
              <a:defRPr sz="2400">
                <a:solidFill>
                  <a:schemeClr val="accent2"/>
                </a:solidFill>
                <a:latin typeface="Times New Roman" pitchFamily="18" charset="0"/>
              </a:defRPr>
            </a:lvl4pPr>
            <a:lvl5pPr marL="2057400" indent="-228600">
              <a:defRPr sz="2400">
                <a:solidFill>
                  <a:schemeClr val="accent2"/>
                </a:solidFill>
                <a:latin typeface="Times New Roman" pitchFamily="18" charset="0"/>
              </a:defRPr>
            </a:lvl5pPr>
            <a:lvl6pPr marL="2514600" indent="-228600" eaLnBrk="0" fontAlgn="base" hangingPunct="0">
              <a:lnSpc>
                <a:spcPct val="80000"/>
              </a:lnSpc>
              <a:spcBef>
                <a:spcPct val="10000"/>
              </a:spcBef>
              <a:spcAft>
                <a:spcPct val="0"/>
              </a:spcAft>
              <a:buChar char="–"/>
              <a:defRPr sz="2400">
                <a:solidFill>
                  <a:schemeClr val="accent2"/>
                </a:solidFill>
                <a:latin typeface="Times New Roman" pitchFamily="18" charset="0"/>
              </a:defRPr>
            </a:lvl6pPr>
            <a:lvl7pPr marL="2971800" indent="-228600" eaLnBrk="0" fontAlgn="base" hangingPunct="0">
              <a:lnSpc>
                <a:spcPct val="80000"/>
              </a:lnSpc>
              <a:spcBef>
                <a:spcPct val="10000"/>
              </a:spcBef>
              <a:spcAft>
                <a:spcPct val="0"/>
              </a:spcAft>
              <a:buChar char="–"/>
              <a:defRPr sz="2400">
                <a:solidFill>
                  <a:schemeClr val="accent2"/>
                </a:solidFill>
                <a:latin typeface="Times New Roman" pitchFamily="18" charset="0"/>
              </a:defRPr>
            </a:lvl7pPr>
            <a:lvl8pPr marL="3429000" indent="-228600" eaLnBrk="0" fontAlgn="base" hangingPunct="0">
              <a:lnSpc>
                <a:spcPct val="80000"/>
              </a:lnSpc>
              <a:spcBef>
                <a:spcPct val="10000"/>
              </a:spcBef>
              <a:spcAft>
                <a:spcPct val="0"/>
              </a:spcAft>
              <a:buChar char="–"/>
              <a:defRPr sz="2400">
                <a:solidFill>
                  <a:schemeClr val="accent2"/>
                </a:solidFill>
                <a:latin typeface="Times New Roman" pitchFamily="18" charset="0"/>
              </a:defRPr>
            </a:lvl8pPr>
            <a:lvl9pPr marL="3886200" indent="-228600" eaLnBrk="0" fontAlgn="base" hangingPunct="0">
              <a:lnSpc>
                <a:spcPct val="80000"/>
              </a:lnSpc>
              <a:spcBef>
                <a:spcPct val="10000"/>
              </a:spcBef>
              <a:spcAft>
                <a:spcPct val="0"/>
              </a:spcAft>
              <a:buChar char="–"/>
              <a:defRPr sz="2400">
                <a:solidFill>
                  <a:schemeClr val="accent2"/>
                </a:solidFill>
                <a:latin typeface="Times New Roman" pitchFamily="18" charset="0"/>
              </a:defRPr>
            </a:lvl9pPr>
          </a:lstStyle>
          <a:p>
            <a:pPr algn="l"/>
            <a:r>
              <a:rPr lang="en-US" b="1">
                <a:solidFill>
                  <a:srgbClr val="FFFFFF"/>
                </a:solidFill>
                <a:effectLst/>
                <a:latin typeface="Arial" charset="0"/>
              </a:rPr>
              <a:t>A </a:t>
            </a:r>
            <a:r>
              <a:rPr lang="hu-HU" b="1">
                <a:solidFill>
                  <a:srgbClr val="FFFFFF"/>
                </a:solidFill>
                <a:effectLst/>
                <a:latin typeface="Arial" charset="0"/>
              </a:rPr>
              <a:t>JÖVŐ ÉLETBE</a:t>
            </a:r>
            <a:endParaRPr lang="en-US" b="1">
              <a:solidFill>
                <a:srgbClr val="000000"/>
              </a:solidFill>
              <a:effectLst/>
              <a:latin typeface="Arial" charset="0"/>
            </a:endParaRPr>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afterEffect">
                                  <p:stCondLst>
                                    <p:cond delay="500"/>
                                  </p:stCondLst>
                                  <p:childTnLst>
                                    <p:set>
                                      <p:cBhvr>
                                        <p:cTn id="6" dur="1" fill="hold">
                                          <p:stCondLst>
                                            <p:cond delay="0"/>
                                          </p:stCondLst>
                                        </p:cTn>
                                        <p:tgtEl>
                                          <p:spTgt spid="538626"/>
                                        </p:tgtEl>
                                        <p:attrNameLst>
                                          <p:attrName>style.visibility</p:attrName>
                                        </p:attrNameLst>
                                      </p:cBhvr>
                                      <p:to>
                                        <p:strVal val="visible"/>
                                      </p:to>
                                    </p:set>
                                    <p:animEffect transition="in" filter="box(out)">
                                      <p:cBhvr>
                                        <p:cTn id="7" dur="500"/>
                                        <p:tgtEl>
                                          <p:spTgt spid="538626"/>
                                        </p:tgtEl>
                                      </p:cBhvr>
                                    </p:animEffect>
                                  </p:childTnLst>
                                </p:cTn>
                              </p:par>
                            </p:childTnLst>
                          </p:cTn>
                        </p:par>
                        <p:par>
                          <p:cTn id="8" fill="hold" nodeType="withGroup">
                            <p:stCondLst>
                              <p:cond delay="1000"/>
                            </p:stCondLst>
                            <p:childTnLst>
                              <p:par>
                                <p:cTn id="9" presetID="4" presetClass="entr" presetSubtype="32" fill="hold" grpId="0" nodeType="afterEffect">
                                  <p:stCondLst>
                                    <p:cond delay="500"/>
                                  </p:stCondLst>
                                  <p:childTnLst>
                                    <p:set>
                                      <p:cBhvr>
                                        <p:cTn id="10" dur="1" fill="hold">
                                          <p:stCondLst>
                                            <p:cond delay="0"/>
                                          </p:stCondLst>
                                        </p:cTn>
                                        <p:tgtEl>
                                          <p:spTgt spid="538643"/>
                                        </p:tgtEl>
                                        <p:attrNameLst>
                                          <p:attrName>style.visibility</p:attrName>
                                        </p:attrNameLst>
                                      </p:cBhvr>
                                      <p:to>
                                        <p:strVal val="visible"/>
                                      </p:to>
                                    </p:set>
                                    <p:animEffect transition="in" filter="box(out)">
                                      <p:cBhvr>
                                        <p:cTn id="11" dur="500"/>
                                        <p:tgtEl>
                                          <p:spTgt spid="538643"/>
                                        </p:tgtEl>
                                      </p:cBhvr>
                                    </p:animEffect>
                                  </p:childTnLst>
                                </p:cTn>
                              </p:par>
                            </p:childTnLst>
                          </p:cTn>
                        </p:par>
                        <p:par>
                          <p:cTn id="12" fill="hold" nodeType="afterGroup">
                            <p:stCondLst>
                              <p:cond delay="2000"/>
                            </p:stCondLst>
                            <p:childTnLst>
                              <p:par>
                                <p:cTn id="13" presetID="4" presetClass="entr" presetSubtype="32" fill="hold" grpId="0" nodeType="afterEffect">
                                  <p:stCondLst>
                                    <p:cond delay="0"/>
                                  </p:stCondLst>
                                  <p:childTnLst>
                                    <p:set>
                                      <p:cBhvr>
                                        <p:cTn id="14" dur="1" fill="hold">
                                          <p:stCondLst>
                                            <p:cond delay="0"/>
                                          </p:stCondLst>
                                        </p:cTn>
                                        <p:tgtEl>
                                          <p:spTgt spid="538644"/>
                                        </p:tgtEl>
                                        <p:attrNameLst>
                                          <p:attrName>style.visibility</p:attrName>
                                        </p:attrNameLst>
                                      </p:cBhvr>
                                      <p:to>
                                        <p:strVal val="visible"/>
                                      </p:to>
                                    </p:set>
                                    <p:animEffect transition="in" filter="box(out)">
                                      <p:cBhvr>
                                        <p:cTn id="15" dur="500"/>
                                        <p:tgtEl>
                                          <p:spTgt spid="538644"/>
                                        </p:tgtEl>
                                      </p:cBhvr>
                                    </p:animEffect>
                                  </p:childTnLst>
                                </p:cTn>
                              </p:par>
                            </p:childTnLst>
                          </p:cTn>
                        </p:par>
                        <p:par>
                          <p:cTn id="16" fill="hold" nodeType="withGroup">
                            <p:stCondLst>
                              <p:cond delay="2500"/>
                            </p:stCondLst>
                            <p:childTnLst>
                              <p:par>
                                <p:cTn id="17" presetID="4" presetClass="entr" presetSubtype="32" fill="hold" grpId="0" nodeType="afterEffect">
                                  <p:stCondLst>
                                    <p:cond delay="500"/>
                                  </p:stCondLst>
                                  <p:childTnLst>
                                    <p:set>
                                      <p:cBhvr>
                                        <p:cTn id="18" dur="1" fill="hold">
                                          <p:stCondLst>
                                            <p:cond delay="0"/>
                                          </p:stCondLst>
                                        </p:cTn>
                                        <p:tgtEl>
                                          <p:spTgt spid="538627"/>
                                        </p:tgtEl>
                                        <p:attrNameLst>
                                          <p:attrName>style.visibility</p:attrName>
                                        </p:attrNameLst>
                                      </p:cBhvr>
                                      <p:to>
                                        <p:strVal val="visible"/>
                                      </p:to>
                                    </p:set>
                                    <p:animEffect transition="in" filter="box(out)">
                                      <p:cBhvr>
                                        <p:cTn id="19" dur="500"/>
                                        <p:tgtEl>
                                          <p:spTgt spid="538627"/>
                                        </p:tgtEl>
                                      </p:cBhvr>
                                    </p:animEffect>
                                  </p:childTnLst>
                                </p:cTn>
                              </p:par>
                            </p:childTnLst>
                          </p:cTn>
                        </p:par>
                        <p:par>
                          <p:cTn id="20" fill="hold" nodeType="afterGroup">
                            <p:stCondLst>
                              <p:cond delay="3500"/>
                            </p:stCondLst>
                            <p:childTnLst>
                              <p:par>
                                <p:cTn id="21" presetID="4" presetClass="entr" presetSubtype="32" fill="hold" grpId="0" nodeType="afterEffect">
                                  <p:stCondLst>
                                    <p:cond delay="0"/>
                                  </p:stCondLst>
                                  <p:childTnLst>
                                    <p:set>
                                      <p:cBhvr>
                                        <p:cTn id="22" dur="1" fill="hold">
                                          <p:stCondLst>
                                            <p:cond delay="0"/>
                                          </p:stCondLst>
                                        </p:cTn>
                                        <p:tgtEl>
                                          <p:spTgt spid="538628"/>
                                        </p:tgtEl>
                                        <p:attrNameLst>
                                          <p:attrName>style.visibility</p:attrName>
                                        </p:attrNameLst>
                                      </p:cBhvr>
                                      <p:to>
                                        <p:strVal val="visible"/>
                                      </p:to>
                                    </p:set>
                                    <p:animEffect transition="in" filter="box(out)">
                                      <p:cBhvr>
                                        <p:cTn id="23" dur="500"/>
                                        <p:tgtEl>
                                          <p:spTgt spid="538628"/>
                                        </p:tgtEl>
                                      </p:cBhvr>
                                    </p:animEffect>
                                  </p:childTnLst>
                                </p:cTn>
                              </p:par>
                            </p:childTnLst>
                          </p:cTn>
                        </p:par>
                        <p:par>
                          <p:cTn id="24" fill="hold" nodeType="withGroup">
                            <p:stCondLst>
                              <p:cond delay="4000"/>
                            </p:stCondLst>
                            <p:childTnLst>
                              <p:par>
                                <p:cTn id="25" presetID="4" presetClass="entr" presetSubtype="32" fill="hold" grpId="0" nodeType="afterEffect">
                                  <p:stCondLst>
                                    <p:cond delay="500"/>
                                  </p:stCondLst>
                                  <p:childTnLst>
                                    <p:set>
                                      <p:cBhvr>
                                        <p:cTn id="26" dur="1" fill="hold">
                                          <p:stCondLst>
                                            <p:cond delay="0"/>
                                          </p:stCondLst>
                                        </p:cTn>
                                        <p:tgtEl>
                                          <p:spTgt spid="538629"/>
                                        </p:tgtEl>
                                        <p:attrNameLst>
                                          <p:attrName>style.visibility</p:attrName>
                                        </p:attrNameLst>
                                      </p:cBhvr>
                                      <p:to>
                                        <p:strVal val="visible"/>
                                      </p:to>
                                    </p:set>
                                    <p:animEffect transition="in" filter="box(out)">
                                      <p:cBhvr>
                                        <p:cTn id="27" dur="500"/>
                                        <p:tgtEl>
                                          <p:spTgt spid="538629"/>
                                        </p:tgtEl>
                                      </p:cBhvr>
                                    </p:animEffect>
                                  </p:childTnLst>
                                </p:cTn>
                              </p:par>
                            </p:childTnLst>
                          </p:cTn>
                        </p:par>
                        <p:par>
                          <p:cTn id="28" fill="hold" nodeType="afterGroup">
                            <p:stCondLst>
                              <p:cond delay="5000"/>
                            </p:stCondLst>
                            <p:childTnLst>
                              <p:par>
                                <p:cTn id="29" presetID="4" presetClass="entr" presetSubtype="32" fill="hold" grpId="0" nodeType="afterEffect">
                                  <p:stCondLst>
                                    <p:cond delay="0"/>
                                  </p:stCondLst>
                                  <p:childTnLst>
                                    <p:set>
                                      <p:cBhvr>
                                        <p:cTn id="30" dur="1" fill="hold">
                                          <p:stCondLst>
                                            <p:cond delay="0"/>
                                          </p:stCondLst>
                                        </p:cTn>
                                        <p:tgtEl>
                                          <p:spTgt spid="538630"/>
                                        </p:tgtEl>
                                        <p:attrNameLst>
                                          <p:attrName>style.visibility</p:attrName>
                                        </p:attrNameLst>
                                      </p:cBhvr>
                                      <p:to>
                                        <p:strVal val="visible"/>
                                      </p:to>
                                    </p:set>
                                    <p:animEffect transition="in" filter="box(out)">
                                      <p:cBhvr>
                                        <p:cTn id="31" dur="500"/>
                                        <p:tgtEl>
                                          <p:spTgt spid="538630"/>
                                        </p:tgtEl>
                                      </p:cBhvr>
                                    </p:animEffect>
                                  </p:childTnLst>
                                </p:cTn>
                              </p:par>
                            </p:childTnLst>
                          </p:cTn>
                        </p:par>
                        <p:par>
                          <p:cTn id="32" fill="hold" nodeType="withGroup">
                            <p:stCondLst>
                              <p:cond delay="5500"/>
                            </p:stCondLst>
                            <p:childTnLst>
                              <p:par>
                                <p:cTn id="33" presetID="4" presetClass="entr" presetSubtype="32" fill="hold" grpId="0" nodeType="afterEffect">
                                  <p:stCondLst>
                                    <p:cond delay="500"/>
                                  </p:stCondLst>
                                  <p:childTnLst>
                                    <p:set>
                                      <p:cBhvr>
                                        <p:cTn id="34" dur="1" fill="hold">
                                          <p:stCondLst>
                                            <p:cond delay="0"/>
                                          </p:stCondLst>
                                        </p:cTn>
                                        <p:tgtEl>
                                          <p:spTgt spid="538631"/>
                                        </p:tgtEl>
                                        <p:attrNameLst>
                                          <p:attrName>style.visibility</p:attrName>
                                        </p:attrNameLst>
                                      </p:cBhvr>
                                      <p:to>
                                        <p:strVal val="visible"/>
                                      </p:to>
                                    </p:set>
                                    <p:animEffect transition="in" filter="box(out)">
                                      <p:cBhvr>
                                        <p:cTn id="35" dur="500"/>
                                        <p:tgtEl>
                                          <p:spTgt spid="538631"/>
                                        </p:tgtEl>
                                      </p:cBhvr>
                                    </p:animEffect>
                                  </p:childTnLst>
                                </p:cTn>
                              </p:par>
                            </p:childTnLst>
                          </p:cTn>
                        </p:par>
                        <p:par>
                          <p:cTn id="36" fill="hold" nodeType="afterGroup">
                            <p:stCondLst>
                              <p:cond delay="6500"/>
                            </p:stCondLst>
                            <p:childTnLst>
                              <p:par>
                                <p:cTn id="37" presetID="4" presetClass="entr" presetSubtype="32" fill="hold" grpId="0" nodeType="afterEffect">
                                  <p:stCondLst>
                                    <p:cond delay="0"/>
                                  </p:stCondLst>
                                  <p:childTnLst>
                                    <p:set>
                                      <p:cBhvr>
                                        <p:cTn id="38" dur="1" fill="hold">
                                          <p:stCondLst>
                                            <p:cond delay="0"/>
                                          </p:stCondLst>
                                        </p:cTn>
                                        <p:tgtEl>
                                          <p:spTgt spid="538632"/>
                                        </p:tgtEl>
                                        <p:attrNameLst>
                                          <p:attrName>style.visibility</p:attrName>
                                        </p:attrNameLst>
                                      </p:cBhvr>
                                      <p:to>
                                        <p:strVal val="visible"/>
                                      </p:to>
                                    </p:set>
                                    <p:animEffect transition="in" filter="box(out)">
                                      <p:cBhvr>
                                        <p:cTn id="39" dur="500"/>
                                        <p:tgtEl>
                                          <p:spTgt spid="538632"/>
                                        </p:tgtEl>
                                      </p:cBhvr>
                                    </p:animEffect>
                                  </p:childTnLst>
                                </p:cTn>
                              </p:par>
                            </p:childTnLst>
                          </p:cTn>
                        </p:par>
                        <p:par>
                          <p:cTn id="40" fill="hold" nodeType="withGroup">
                            <p:stCondLst>
                              <p:cond delay="7000"/>
                            </p:stCondLst>
                            <p:childTnLst>
                              <p:par>
                                <p:cTn id="41" presetID="4" presetClass="entr" presetSubtype="32" fill="hold" grpId="0" nodeType="afterEffect">
                                  <p:stCondLst>
                                    <p:cond delay="500"/>
                                  </p:stCondLst>
                                  <p:childTnLst>
                                    <p:set>
                                      <p:cBhvr>
                                        <p:cTn id="42" dur="1" fill="hold">
                                          <p:stCondLst>
                                            <p:cond delay="0"/>
                                          </p:stCondLst>
                                        </p:cTn>
                                        <p:tgtEl>
                                          <p:spTgt spid="538633"/>
                                        </p:tgtEl>
                                        <p:attrNameLst>
                                          <p:attrName>style.visibility</p:attrName>
                                        </p:attrNameLst>
                                      </p:cBhvr>
                                      <p:to>
                                        <p:strVal val="visible"/>
                                      </p:to>
                                    </p:set>
                                    <p:animEffect transition="in" filter="box(out)">
                                      <p:cBhvr>
                                        <p:cTn id="43" dur="500"/>
                                        <p:tgtEl>
                                          <p:spTgt spid="538633"/>
                                        </p:tgtEl>
                                      </p:cBhvr>
                                    </p:animEffect>
                                  </p:childTnLst>
                                </p:cTn>
                              </p:par>
                            </p:childTnLst>
                          </p:cTn>
                        </p:par>
                        <p:par>
                          <p:cTn id="44" fill="hold" nodeType="afterGroup">
                            <p:stCondLst>
                              <p:cond delay="8000"/>
                            </p:stCondLst>
                            <p:childTnLst>
                              <p:par>
                                <p:cTn id="45" presetID="4" presetClass="entr" presetSubtype="32" fill="hold" grpId="0" nodeType="afterEffect">
                                  <p:stCondLst>
                                    <p:cond delay="0"/>
                                  </p:stCondLst>
                                  <p:childTnLst>
                                    <p:set>
                                      <p:cBhvr>
                                        <p:cTn id="46" dur="1" fill="hold">
                                          <p:stCondLst>
                                            <p:cond delay="0"/>
                                          </p:stCondLst>
                                        </p:cTn>
                                        <p:tgtEl>
                                          <p:spTgt spid="538634"/>
                                        </p:tgtEl>
                                        <p:attrNameLst>
                                          <p:attrName>style.visibility</p:attrName>
                                        </p:attrNameLst>
                                      </p:cBhvr>
                                      <p:to>
                                        <p:strVal val="visible"/>
                                      </p:to>
                                    </p:set>
                                    <p:animEffect transition="in" filter="box(out)">
                                      <p:cBhvr>
                                        <p:cTn id="47" dur="500"/>
                                        <p:tgtEl>
                                          <p:spTgt spid="538634"/>
                                        </p:tgtEl>
                                      </p:cBhvr>
                                    </p:animEffect>
                                  </p:childTnLst>
                                </p:cTn>
                              </p:par>
                            </p:childTnLst>
                          </p:cTn>
                        </p:par>
                        <p:par>
                          <p:cTn id="48" fill="hold" nodeType="withGroup">
                            <p:stCondLst>
                              <p:cond delay="8500"/>
                            </p:stCondLst>
                            <p:childTnLst>
                              <p:par>
                                <p:cTn id="49" presetID="4" presetClass="entr" presetSubtype="32" fill="hold" grpId="0" nodeType="afterEffect">
                                  <p:stCondLst>
                                    <p:cond delay="500"/>
                                  </p:stCondLst>
                                  <p:childTnLst>
                                    <p:set>
                                      <p:cBhvr>
                                        <p:cTn id="50" dur="1" fill="hold">
                                          <p:stCondLst>
                                            <p:cond delay="0"/>
                                          </p:stCondLst>
                                        </p:cTn>
                                        <p:tgtEl>
                                          <p:spTgt spid="538635"/>
                                        </p:tgtEl>
                                        <p:attrNameLst>
                                          <p:attrName>style.visibility</p:attrName>
                                        </p:attrNameLst>
                                      </p:cBhvr>
                                      <p:to>
                                        <p:strVal val="visible"/>
                                      </p:to>
                                    </p:set>
                                    <p:animEffect transition="in" filter="box(out)">
                                      <p:cBhvr>
                                        <p:cTn id="51" dur="500"/>
                                        <p:tgtEl>
                                          <p:spTgt spid="538635"/>
                                        </p:tgtEl>
                                      </p:cBhvr>
                                    </p:animEffect>
                                  </p:childTnLst>
                                </p:cTn>
                              </p:par>
                            </p:childTnLst>
                          </p:cTn>
                        </p:par>
                        <p:par>
                          <p:cTn id="52" fill="hold" nodeType="afterGroup">
                            <p:stCondLst>
                              <p:cond delay="9500"/>
                            </p:stCondLst>
                            <p:childTnLst>
                              <p:par>
                                <p:cTn id="53" presetID="4" presetClass="entr" presetSubtype="32" fill="hold" grpId="0" nodeType="afterEffect">
                                  <p:stCondLst>
                                    <p:cond delay="0"/>
                                  </p:stCondLst>
                                  <p:childTnLst>
                                    <p:set>
                                      <p:cBhvr>
                                        <p:cTn id="54" dur="1" fill="hold">
                                          <p:stCondLst>
                                            <p:cond delay="0"/>
                                          </p:stCondLst>
                                        </p:cTn>
                                        <p:tgtEl>
                                          <p:spTgt spid="538636"/>
                                        </p:tgtEl>
                                        <p:attrNameLst>
                                          <p:attrName>style.visibility</p:attrName>
                                        </p:attrNameLst>
                                      </p:cBhvr>
                                      <p:to>
                                        <p:strVal val="visible"/>
                                      </p:to>
                                    </p:set>
                                    <p:animEffect transition="in" filter="box(out)">
                                      <p:cBhvr>
                                        <p:cTn id="55" dur="500"/>
                                        <p:tgtEl>
                                          <p:spTgt spid="538636"/>
                                        </p:tgtEl>
                                      </p:cBhvr>
                                    </p:animEffect>
                                  </p:childTnLst>
                                </p:cTn>
                              </p:par>
                            </p:childTnLst>
                          </p:cTn>
                        </p:par>
                        <p:par>
                          <p:cTn id="56" fill="hold" nodeType="withGroup">
                            <p:stCondLst>
                              <p:cond delay="10000"/>
                            </p:stCondLst>
                            <p:childTnLst>
                              <p:par>
                                <p:cTn id="57" presetID="4" presetClass="entr" presetSubtype="32" fill="hold" grpId="0" nodeType="afterEffect">
                                  <p:stCondLst>
                                    <p:cond delay="500"/>
                                  </p:stCondLst>
                                  <p:childTnLst>
                                    <p:set>
                                      <p:cBhvr>
                                        <p:cTn id="58" dur="1" fill="hold">
                                          <p:stCondLst>
                                            <p:cond delay="0"/>
                                          </p:stCondLst>
                                        </p:cTn>
                                        <p:tgtEl>
                                          <p:spTgt spid="538637"/>
                                        </p:tgtEl>
                                        <p:attrNameLst>
                                          <p:attrName>style.visibility</p:attrName>
                                        </p:attrNameLst>
                                      </p:cBhvr>
                                      <p:to>
                                        <p:strVal val="visible"/>
                                      </p:to>
                                    </p:set>
                                    <p:animEffect transition="in" filter="box(out)">
                                      <p:cBhvr>
                                        <p:cTn id="59" dur="500"/>
                                        <p:tgtEl>
                                          <p:spTgt spid="538637"/>
                                        </p:tgtEl>
                                      </p:cBhvr>
                                    </p:animEffect>
                                  </p:childTnLst>
                                </p:cTn>
                              </p:par>
                            </p:childTnLst>
                          </p:cTn>
                        </p:par>
                        <p:par>
                          <p:cTn id="60" fill="hold" nodeType="afterGroup">
                            <p:stCondLst>
                              <p:cond delay="11000"/>
                            </p:stCondLst>
                            <p:childTnLst>
                              <p:par>
                                <p:cTn id="61" presetID="4" presetClass="entr" presetSubtype="32" fill="hold" grpId="0" nodeType="afterEffect">
                                  <p:stCondLst>
                                    <p:cond delay="0"/>
                                  </p:stCondLst>
                                  <p:childTnLst>
                                    <p:set>
                                      <p:cBhvr>
                                        <p:cTn id="62" dur="1" fill="hold">
                                          <p:stCondLst>
                                            <p:cond delay="0"/>
                                          </p:stCondLst>
                                        </p:cTn>
                                        <p:tgtEl>
                                          <p:spTgt spid="538638"/>
                                        </p:tgtEl>
                                        <p:attrNameLst>
                                          <p:attrName>style.visibility</p:attrName>
                                        </p:attrNameLst>
                                      </p:cBhvr>
                                      <p:to>
                                        <p:strVal val="visible"/>
                                      </p:to>
                                    </p:set>
                                    <p:animEffect transition="in" filter="box(out)">
                                      <p:cBhvr>
                                        <p:cTn id="63" dur="500"/>
                                        <p:tgtEl>
                                          <p:spTgt spid="538638"/>
                                        </p:tgtEl>
                                      </p:cBhvr>
                                    </p:animEffect>
                                  </p:childTnLst>
                                </p:cTn>
                              </p:par>
                            </p:childTnLst>
                          </p:cTn>
                        </p:par>
                        <p:par>
                          <p:cTn id="64" fill="hold" nodeType="withGroup">
                            <p:stCondLst>
                              <p:cond delay="11500"/>
                            </p:stCondLst>
                            <p:childTnLst>
                              <p:par>
                                <p:cTn id="65" presetID="4" presetClass="entr" presetSubtype="32" fill="hold" grpId="0" nodeType="afterEffect">
                                  <p:stCondLst>
                                    <p:cond delay="500"/>
                                  </p:stCondLst>
                                  <p:childTnLst>
                                    <p:set>
                                      <p:cBhvr>
                                        <p:cTn id="66" dur="1" fill="hold">
                                          <p:stCondLst>
                                            <p:cond delay="0"/>
                                          </p:stCondLst>
                                        </p:cTn>
                                        <p:tgtEl>
                                          <p:spTgt spid="538639"/>
                                        </p:tgtEl>
                                        <p:attrNameLst>
                                          <p:attrName>style.visibility</p:attrName>
                                        </p:attrNameLst>
                                      </p:cBhvr>
                                      <p:to>
                                        <p:strVal val="visible"/>
                                      </p:to>
                                    </p:set>
                                    <p:animEffect transition="in" filter="box(out)">
                                      <p:cBhvr>
                                        <p:cTn id="67" dur="500"/>
                                        <p:tgtEl>
                                          <p:spTgt spid="538639"/>
                                        </p:tgtEl>
                                      </p:cBhvr>
                                    </p:animEffect>
                                  </p:childTnLst>
                                </p:cTn>
                              </p:par>
                            </p:childTnLst>
                          </p:cTn>
                        </p:par>
                        <p:par>
                          <p:cTn id="68" fill="hold" nodeType="afterGroup">
                            <p:stCondLst>
                              <p:cond delay="12500"/>
                            </p:stCondLst>
                            <p:childTnLst>
                              <p:par>
                                <p:cTn id="69" presetID="4" presetClass="entr" presetSubtype="32" fill="hold" grpId="0" nodeType="afterEffect">
                                  <p:stCondLst>
                                    <p:cond delay="0"/>
                                  </p:stCondLst>
                                  <p:childTnLst>
                                    <p:set>
                                      <p:cBhvr>
                                        <p:cTn id="70" dur="1" fill="hold">
                                          <p:stCondLst>
                                            <p:cond delay="0"/>
                                          </p:stCondLst>
                                        </p:cTn>
                                        <p:tgtEl>
                                          <p:spTgt spid="538640"/>
                                        </p:tgtEl>
                                        <p:attrNameLst>
                                          <p:attrName>style.visibility</p:attrName>
                                        </p:attrNameLst>
                                      </p:cBhvr>
                                      <p:to>
                                        <p:strVal val="visible"/>
                                      </p:to>
                                    </p:set>
                                    <p:animEffect transition="in" filter="box(out)">
                                      <p:cBhvr>
                                        <p:cTn id="71" dur="500"/>
                                        <p:tgtEl>
                                          <p:spTgt spid="538640"/>
                                        </p:tgtEl>
                                      </p:cBhvr>
                                    </p:animEffect>
                                  </p:childTnLst>
                                </p:cTn>
                              </p:par>
                            </p:childTnLst>
                          </p:cTn>
                        </p:par>
                        <p:par>
                          <p:cTn id="72" fill="hold" nodeType="withGroup">
                            <p:stCondLst>
                              <p:cond delay="13000"/>
                            </p:stCondLst>
                            <p:childTnLst>
                              <p:par>
                                <p:cTn id="73" presetID="4" presetClass="entr" presetSubtype="32" fill="hold" grpId="0" nodeType="afterEffect">
                                  <p:stCondLst>
                                    <p:cond delay="500"/>
                                  </p:stCondLst>
                                  <p:childTnLst>
                                    <p:set>
                                      <p:cBhvr>
                                        <p:cTn id="74" dur="1" fill="hold">
                                          <p:stCondLst>
                                            <p:cond delay="0"/>
                                          </p:stCondLst>
                                        </p:cTn>
                                        <p:tgtEl>
                                          <p:spTgt spid="538641"/>
                                        </p:tgtEl>
                                        <p:attrNameLst>
                                          <p:attrName>style.visibility</p:attrName>
                                        </p:attrNameLst>
                                      </p:cBhvr>
                                      <p:to>
                                        <p:strVal val="visible"/>
                                      </p:to>
                                    </p:set>
                                    <p:animEffect transition="in" filter="box(out)">
                                      <p:cBhvr>
                                        <p:cTn id="75" dur="500"/>
                                        <p:tgtEl>
                                          <p:spTgt spid="538641"/>
                                        </p:tgtEl>
                                      </p:cBhvr>
                                    </p:animEffect>
                                  </p:childTnLst>
                                </p:cTn>
                              </p:par>
                            </p:childTnLst>
                          </p:cTn>
                        </p:par>
                        <p:par>
                          <p:cTn id="76" fill="hold" nodeType="afterGroup">
                            <p:stCondLst>
                              <p:cond delay="14000"/>
                            </p:stCondLst>
                            <p:childTnLst>
                              <p:par>
                                <p:cTn id="77" presetID="4" presetClass="entr" presetSubtype="32" fill="hold" grpId="0" nodeType="afterEffect">
                                  <p:stCondLst>
                                    <p:cond delay="0"/>
                                  </p:stCondLst>
                                  <p:childTnLst>
                                    <p:set>
                                      <p:cBhvr>
                                        <p:cTn id="78" dur="1" fill="hold">
                                          <p:stCondLst>
                                            <p:cond delay="0"/>
                                          </p:stCondLst>
                                        </p:cTn>
                                        <p:tgtEl>
                                          <p:spTgt spid="538642"/>
                                        </p:tgtEl>
                                        <p:attrNameLst>
                                          <p:attrName>style.visibility</p:attrName>
                                        </p:attrNameLst>
                                      </p:cBhvr>
                                      <p:to>
                                        <p:strVal val="visible"/>
                                      </p:to>
                                    </p:set>
                                    <p:animEffect transition="in" filter="box(out)">
                                      <p:cBhvr>
                                        <p:cTn id="79" dur="500"/>
                                        <p:tgtEl>
                                          <p:spTgt spid="5386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8626" grpId="0" animBg="1" autoUpdateAnimBg="0"/>
      <p:bldP spid="538627" grpId="0" animBg="1" autoUpdateAnimBg="0"/>
      <p:bldP spid="538628" grpId="0" animBg="1" autoUpdateAnimBg="0"/>
      <p:bldP spid="538629" grpId="0" animBg="1" autoUpdateAnimBg="0"/>
      <p:bldP spid="538630" grpId="0" animBg="1" autoUpdateAnimBg="0"/>
      <p:bldP spid="538631" grpId="0" animBg="1" autoUpdateAnimBg="0"/>
      <p:bldP spid="538632" grpId="0" animBg="1" autoUpdateAnimBg="0"/>
      <p:bldP spid="538633" grpId="0" animBg="1" autoUpdateAnimBg="0"/>
      <p:bldP spid="538634" grpId="0" animBg="1" autoUpdateAnimBg="0"/>
      <p:bldP spid="538635" grpId="0" animBg="1" autoUpdateAnimBg="0"/>
      <p:bldP spid="538636" grpId="0" animBg="1" autoUpdateAnimBg="0"/>
      <p:bldP spid="538637" grpId="0" animBg="1" autoUpdateAnimBg="0"/>
      <p:bldP spid="538638" grpId="0" animBg="1" autoUpdateAnimBg="0"/>
      <p:bldP spid="538639" grpId="0" animBg="1" autoUpdateAnimBg="0"/>
      <p:bldP spid="538640" grpId="0" animBg="1" autoUpdateAnimBg="0"/>
      <p:bldP spid="538641" grpId="0" animBg="1" autoUpdateAnimBg="0"/>
      <p:bldP spid="538642" grpId="0" animBg="1" autoUpdateAnimBg="0"/>
      <p:bldP spid="538643" grpId="0" autoUpdateAnimBg="0"/>
      <p:bldP spid="538644"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85800" y="381000"/>
            <a:ext cx="7772400" cy="990600"/>
          </a:xfrm>
        </p:spPr>
        <p:txBody>
          <a:bodyPr/>
          <a:lstStyle/>
          <a:p>
            <a:r>
              <a:rPr lang="hu-HU" altLang="hu-HU" sz="6000" b="1" dirty="0">
                <a:solidFill>
                  <a:schemeClr val="accent2"/>
                </a:solidFill>
                <a:effectLst>
                  <a:outerShdw blurRad="38100" dist="38100" dir="2700000" algn="tl">
                    <a:srgbClr val="C0C0C0"/>
                  </a:outerShdw>
                </a:effectLst>
              </a:rPr>
              <a:t>E l m é l e t</a:t>
            </a:r>
            <a:endParaRPr lang="hu-HU" altLang="hu-HU" dirty="0">
              <a:solidFill>
                <a:schemeClr val="accent2"/>
              </a:solidFill>
            </a:endParaRPr>
          </a:p>
        </p:txBody>
      </p:sp>
      <p:sp>
        <p:nvSpPr>
          <p:cNvPr id="6147" name="Rectangle 3"/>
          <p:cNvSpPr>
            <a:spLocks noGrp="1" noChangeArrowheads="1"/>
          </p:cNvSpPr>
          <p:nvPr>
            <p:ph type="body" sz="half" idx="1"/>
          </p:nvPr>
        </p:nvSpPr>
        <p:spPr>
          <a:xfrm>
            <a:off x="381000" y="1676400"/>
            <a:ext cx="4038600" cy="4953000"/>
          </a:xfrm>
        </p:spPr>
        <p:txBody>
          <a:bodyPr/>
          <a:lstStyle/>
          <a:p>
            <a:pPr marL="190500" indent="-190500" algn="ctr">
              <a:spcBef>
                <a:spcPts val="6000"/>
              </a:spcBef>
              <a:spcAft>
                <a:spcPts val="1200"/>
              </a:spcAft>
              <a:tabLst>
                <a:tab pos="0" algn="l"/>
                <a:tab pos="1054100" algn="l"/>
                <a:tab pos="1524000" algn="l"/>
                <a:tab pos="1905000" algn="l"/>
              </a:tabLst>
            </a:pPr>
            <a:r>
              <a:rPr lang="hu-HU" altLang="hu-HU" sz="2400" b="1" dirty="0">
                <a:solidFill>
                  <a:schemeClr val="accent1"/>
                </a:solidFill>
                <a:effectLst>
                  <a:outerShdw blurRad="38100" dist="38100" dir="2700000" algn="tl">
                    <a:srgbClr val="C0C0C0"/>
                  </a:outerShdw>
                </a:effectLst>
              </a:rPr>
              <a:t>KÖNYV – TUDÁS</a:t>
            </a:r>
            <a:endParaRPr lang="hu-HU" altLang="hu-HU" b="1" dirty="0">
              <a:solidFill>
                <a:srgbClr val="0000FF"/>
              </a:solidFill>
            </a:endParaRPr>
          </a:p>
          <a:p>
            <a:pPr marL="190500" indent="-190500">
              <a:lnSpc>
                <a:spcPct val="80000"/>
              </a:lnSpc>
              <a:tabLst>
                <a:tab pos="0" algn="l"/>
                <a:tab pos="1054100" algn="l"/>
                <a:tab pos="1524000" algn="l"/>
                <a:tab pos="1905000" algn="l"/>
              </a:tabLst>
            </a:pPr>
            <a:r>
              <a:rPr lang="hu-HU" altLang="hu-HU" sz="2000" b="1" dirty="0">
                <a:solidFill>
                  <a:srgbClr val="0000FF"/>
                </a:solidFill>
              </a:rPr>
              <a:t>Az érzékelt (“látott”) világhoz</a:t>
            </a:r>
            <a:br>
              <a:rPr lang="hu-HU" altLang="hu-HU" sz="2000" b="1" dirty="0">
                <a:solidFill>
                  <a:srgbClr val="0000FF"/>
                </a:solidFill>
              </a:rPr>
            </a:br>
            <a:r>
              <a:rPr lang="hu-HU" altLang="hu-HU" sz="2000" b="1" dirty="0">
                <a:solidFill>
                  <a:srgbClr val="0000FF"/>
                </a:solidFill>
              </a:rPr>
              <a:t>      kötött</a:t>
            </a:r>
            <a:r>
              <a:rPr lang="hu-HU" altLang="hu-HU" sz="2000" dirty="0">
                <a:solidFill>
                  <a:srgbClr val="0000FF"/>
                </a:solidFill>
              </a:rPr>
              <a:t> </a:t>
            </a:r>
            <a:r>
              <a:rPr lang="hu-HU" altLang="hu-HU" sz="2000" b="1" i="1" u="sng" dirty="0">
                <a:solidFill>
                  <a:srgbClr val="00CC99"/>
                </a:solidFill>
                <a:effectLst>
                  <a:outerShdw blurRad="38100" dist="38100" dir="2700000" algn="tl">
                    <a:srgbClr val="C0C0C0"/>
                  </a:outerShdw>
                </a:effectLst>
              </a:rPr>
              <a:t>ismeretek halmaza</a:t>
            </a:r>
            <a:endParaRPr lang="hu-HU" altLang="hu-HU" u="sng" dirty="0">
              <a:solidFill>
                <a:srgbClr val="0000FF"/>
              </a:solidFill>
            </a:endParaRPr>
          </a:p>
          <a:p>
            <a:pPr marL="190500" indent="-190500">
              <a:spcBef>
                <a:spcPct val="0"/>
              </a:spcBef>
              <a:tabLst>
                <a:tab pos="0" algn="l"/>
                <a:tab pos="1054100" algn="l"/>
                <a:tab pos="1524000" algn="l"/>
                <a:tab pos="1905000" algn="l"/>
              </a:tabLst>
            </a:pPr>
            <a:r>
              <a:rPr lang="hu-HU" altLang="hu-HU" sz="2400" b="1" dirty="0">
                <a:solidFill>
                  <a:srgbClr val="0000FF"/>
                </a:solidFill>
              </a:rPr>
              <a:t>Az</a:t>
            </a:r>
            <a:r>
              <a:rPr lang="hu-HU" altLang="hu-HU" sz="2400" dirty="0">
                <a:solidFill>
                  <a:srgbClr val="0000FF"/>
                </a:solidFill>
              </a:rPr>
              <a:t> </a:t>
            </a:r>
            <a:r>
              <a:rPr lang="hu-HU" altLang="hu-HU" sz="2400" dirty="0">
                <a:solidFill>
                  <a:schemeClr val="accent1"/>
                </a:solidFill>
                <a:effectLst>
                  <a:outerShdw blurRad="38100" dist="38100" dir="2700000" algn="tl">
                    <a:srgbClr val="C0C0C0"/>
                  </a:outerShdw>
                </a:effectLst>
              </a:rPr>
              <a:t>ismeretek</a:t>
            </a:r>
            <a:endParaRPr lang="hu-HU" altLang="hu-HU" dirty="0">
              <a:solidFill>
                <a:srgbClr val="0000FF"/>
              </a:solidFill>
            </a:endParaRPr>
          </a:p>
          <a:p>
            <a:pPr marL="571500" lvl="2" indent="0">
              <a:lnSpc>
                <a:spcPct val="80000"/>
              </a:lnSpc>
              <a:spcBef>
                <a:spcPct val="0"/>
              </a:spcBef>
              <a:buNone/>
              <a:tabLst>
                <a:tab pos="0" algn="l"/>
                <a:tab pos="1054100" algn="l"/>
                <a:tab pos="1524000" algn="l"/>
                <a:tab pos="1905000" algn="l"/>
              </a:tabLst>
            </a:pPr>
            <a:r>
              <a:rPr lang="hu-HU" altLang="hu-HU" b="1" dirty="0" smtClean="0">
                <a:solidFill>
                  <a:srgbClr val="0000FF"/>
                </a:solidFill>
              </a:rPr>
              <a:t>– </a:t>
            </a:r>
            <a:r>
              <a:rPr lang="hu-HU" altLang="hu-HU" b="1" u="sng" dirty="0">
                <a:solidFill>
                  <a:srgbClr val="0000FF"/>
                </a:solidFill>
              </a:rPr>
              <a:t>megtanulhatók/taníthatók</a:t>
            </a:r>
            <a:endParaRPr lang="hu-HU" altLang="hu-HU" b="1" dirty="0">
              <a:solidFill>
                <a:srgbClr val="0000FF"/>
              </a:solidFill>
            </a:endParaRPr>
          </a:p>
          <a:p>
            <a:pPr marL="571500" lvl="2" indent="0">
              <a:lnSpc>
                <a:spcPct val="80000"/>
              </a:lnSpc>
              <a:spcBef>
                <a:spcPct val="5000"/>
              </a:spcBef>
              <a:buNone/>
              <a:tabLst>
                <a:tab pos="0" algn="l"/>
                <a:tab pos="1054100" algn="l"/>
                <a:tab pos="1524000" algn="l"/>
                <a:tab pos="1905000" algn="l"/>
              </a:tabLst>
            </a:pPr>
            <a:r>
              <a:rPr lang="hu-HU" altLang="hu-HU" b="1" dirty="0" smtClean="0">
                <a:solidFill>
                  <a:srgbClr val="0000FF"/>
                </a:solidFill>
              </a:rPr>
              <a:t>– </a:t>
            </a:r>
            <a:r>
              <a:rPr lang="hu-HU" altLang="hu-HU" b="1" dirty="0">
                <a:solidFill>
                  <a:srgbClr val="0000FF"/>
                </a:solidFill>
              </a:rPr>
              <a:t>felvett alaptételek köré </a:t>
            </a:r>
            <a:r>
              <a:rPr lang="hu-HU" altLang="hu-HU" sz="2400" b="1" u="sng" dirty="0">
                <a:solidFill>
                  <a:srgbClr val="0000FF"/>
                </a:solidFill>
              </a:rPr>
              <a:t>     </a:t>
            </a:r>
            <a:r>
              <a:rPr lang="hu-HU" altLang="hu-HU" sz="2400" b="1" dirty="0">
                <a:solidFill>
                  <a:srgbClr val="0000FF"/>
                </a:solidFill>
              </a:rPr>
              <a:t>	– </a:t>
            </a:r>
            <a:r>
              <a:rPr lang="hu-HU" altLang="hu-HU" b="1" u="sng" dirty="0">
                <a:solidFill>
                  <a:srgbClr val="0000FF"/>
                </a:solidFill>
              </a:rPr>
              <a:t>logikával</a:t>
            </a:r>
            <a:r>
              <a:rPr lang="hu-HU" altLang="hu-HU" b="1" dirty="0">
                <a:solidFill>
                  <a:srgbClr val="0000FF"/>
                </a:solidFill>
              </a:rPr>
              <a:t> rendezhetők</a:t>
            </a:r>
            <a:br>
              <a:rPr lang="hu-HU" altLang="hu-HU" b="1" dirty="0">
                <a:solidFill>
                  <a:srgbClr val="0000FF"/>
                </a:solidFill>
              </a:rPr>
            </a:br>
            <a:r>
              <a:rPr lang="hu-HU" altLang="hu-HU" sz="2400" b="1" dirty="0">
                <a:solidFill>
                  <a:srgbClr val="0000FF"/>
                </a:solidFill>
              </a:rPr>
              <a:t>	– </a:t>
            </a:r>
            <a:r>
              <a:rPr lang="hu-HU" altLang="hu-HU" b="1" u="sng" dirty="0">
                <a:solidFill>
                  <a:srgbClr val="0000FF"/>
                </a:solidFill>
              </a:rPr>
              <a:t>szembeállít</a:t>
            </a:r>
            <a:r>
              <a:rPr lang="hu-HU" altLang="hu-HU" b="1" dirty="0">
                <a:solidFill>
                  <a:srgbClr val="0000FF"/>
                </a:solidFill>
              </a:rPr>
              <a:t>hatók</a:t>
            </a:r>
            <a:endParaRPr lang="hu-HU" altLang="hu-HU" sz="2400" dirty="0">
              <a:solidFill>
                <a:srgbClr val="0000FF"/>
              </a:solidFill>
            </a:endParaRPr>
          </a:p>
          <a:p>
            <a:pPr marL="190500" indent="-190500">
              <a:spcBef>
                <a:spcPct val="0"/>
              </a:spcBef>
              <a:tabLst>
                <a:tab pos="0" algn="l"/>
                <a:tab pos="1054100" algn="l"/>
                <a:tab pos="1524000" algn="l"/>
                <a:tab pos="1905000" algn="l"/>
              </a:tabLst>
            </a:pPr>
            <a:r>
              <a:rPr lang="hu-HU" altLang="hu-HU" sz="2400" b="1" dirty="0">
                <a:solidFill>
                  <a:srgbClr val="0000FF"/>
                </a:solidFill>
              </a:rPr>
              <a:t>Az</a:t>
            </a:r>
            <a:r>
              <a:rPr lang="hu-HU" altLang="hu-HU" sz="2400" dirty="0">
                <a:solidFill>
                  <a:srgbClr val="0000FF"/>
                </a:solidFill>
              </a:rPr>
              <a:t> </a:t>
            </a:r>
            <a:r>
              <a:rPr lang="hu-HU" altLang="hu-HU" sz="2400" b="1" u="sng" dirty="0">
                <a:solidFill>
                  <a:schemeClr val="accent1"/>
                </a:solidFill>
                <a:effectLst>
                  <a:outerShdw blurRad="38100" dist="38100" dir="2700000" algn="tl">
                    <a:srgbClr val="C0C0C0"/>
                  </a:outerShdw>
                </a:effectLst>
              </a:rPr>
              <a:t>intellektus</a:t>
            </a:r>
            <a:r>
              <a:rPr lang="hu-HU" altLang="hu-HU" sz="2400" dirty="0">
                <a:solidFill>
                  <a:srgbClr val="0000FF"/>
                </a:solidFill>
              </a:rPr>
              <a:t> világa:</a:t>
            </a:r>
            <a:endParaRPr lang="hu-HU" altLang="hu-HU" sz="2000" dirty="0">
              <a:solidFill>
                <a:srgbClr val="0000FF"/>
              </a:solidFill>
            </a:endParaRPr>
          </a:p>
          <a:p>
            <a:pPr marL="571500" lvl="2" indent="0">
              <a:lnSpc>
                <a:spcPct val="75000"/>
              </a:lnSpc>
              <a:spcBef>
                <a:spcPct val="0"/>
              </a:spcBef>
              <a:tabLst>
                <a:tab pos="0" algn="l"/>
                <a:tab pos="1054100" algn="l"/>
                <a:tab pos="1524000" algn="l"/>
                <a:tab pos="1905000" algn="l"/>
              </a:tabLst>
            </a:pPr>
            <a:r>
              <a:rPr lang="hu-HU" altLang="hu-HU" dirty="0">
                <a:solidFill>
                  <a:srgbClr val="0000FF"/>
                </a:solidFill>
              </a:rPr>
              <a:t> </a:t>
            </a:r>
            <a:r>
              <a:rPr lang="hu-HU" altLang="hu-HU" b="1" dirty="0">
                <a:solidFill>
                  <a:srgbClr val="0000FF"/>
                </a:solidFill>
              </a:rPr>
              <a:t>– </a:t>
            </a:r>
            <a:r>
              <a:rPr lang="hu-HU" altLang="hu-HU" b="1" u="sng" dirty="0">
                <a:solidFill>
                  <a:srgbClr val="0000FF"/>
                </a:solidFill>
              </a:rPr>
              <a:t>okos(</a:t>
            </a:r>
            <a:r>
              <a:rPr lang="hu-HU" altLang="hu-HU" b="1" u="sng" dirty="0" err="1">
                <a:solidFill>
                  <a:srgbClr val="0000FF"/>
                </a:solidFill>
              </a:rPr>
              <a:t>kodó</a:t>
            </a:r>
            <a:r>
              <a:rPr lang="hu-HU" altLang="hu-HU" b="1" u="sng" dirty="0">
                <a:solidFill>
                  <a:srgbClr val="0000FF"/>
                </a:solidFill>
              </a:rPr>
              <a:t>)</a:t>
            </a:r>
            <a:r>
              <a:rPr lang="hu-HU" altLang="hu-HU" b="1" dirty="0">
                <a:solidFill>
                  <a:srgbClr val="0000FF"/>
                </a:solidFill>
              </a:rPr>
              <a:t> emberek</a:t>
            </a:r>
            <a:br>
              <a:rPr lang="hu-HU" altLang="hu-HU" b="1" dirty="0">
                <a:solidFill>
                  <a:srgbClr val="0000FF"/>
                </a:solidFill>
              </a:rPr>
            </a:br>
            <a:r>
              <a:rPr lang="hu-HU" altLang="hu-HU" b="1" dirty="0">
                <a:solidFill>
                  <a:srgbClr val="0000FF"/>
                </a:solidFill>
              </a:rPr>
              <a:t>	vitatkozás/fanatizmus</a:t>
            </a:r>
            <a:endParaRPr lang="hu-HU" altLang="hu-HU" sz="2400" b="1" dirty="0">
              <a:solidFill>
                <a:srgbClr val="0000FF"/>
              </a:solidFill>
            </a:endParaRPr>
          </a:p>
          <a:p>
            <a:pPr marL="762000" lvl="3" indent="190500">
              <a:lnSpc>
                <a:spcPct val="80000"/>
              </a:lnSpc>
              <a:spcBef>
                <a:spcPct val="0"/>
              </a:spcBef>
              <a:tabLst>
                <a:tab pos="0" algn="l"/>
                <a:tab pos="1054100" algn="l"/>
                <a:tab pos="1524000" algn="l"/>
                <a:tab pos="1905000" algn="l"/>
              </a:tabLst>
            </a:pPr>
            <a:r>
              <a:rPr lang="hu-HU" altLang="hu-HU" sz="2000" b="1" dirty="0">
                <a:solidFill>
                  <a:srgbClr val="0000FF"/>
                </a:solidFill>
              </a:rPr>
              <a:t> a </a:t>
            </a:r>
            <a:r>
              <a:rPr lang="hu-HU" altLang="hu-HU" sz="2000" b="1" u="sng" dirty="0">
                <a:solidFill>
                  <a:srgbClr val="0000FF"/>
                </a:solidFill>
              </a:rPr>
              <a:t>formával</a:t>
            </a:r>
            <a:r>
              <a:rPr lang="hu-HU" altLang="hu-HU" sz="2000" b="1" dirty="0">
                <a:solidFill>
                  <a:srgbClr val="0000FF"/>
                </a:solidFill>
              </a:rPr>
              <a:t> foglalkozik</a:t>
            </a:r>
          </a:p>
          <a:p>
            <a:pPr marL="571500" lvl="2" indent="0">
              <a:lnSpc>
                <a:spcPct val="80000"/>
              </a:lnSpc>
              <a:spcBef>
                <a:spcPct val="0"/>
              </a:spcBef>
              <a:tabLst>
                <a:tab pos="0" algn="l"/>
                <a:tab pos="1054100" algn="l"/>
                <a:tab pos="1524000" algn="l"/>
                <a:tab pos="1905000" algn="l"/>
              </a:tabLst>
            </a:pPr>
            <a:r>
              <a:rPr lang="hu-HU" altLang="hu-HU" b="1" dirty="0">
                <a:solidFill>
                  <a:srgbClr val="0000FF"/>
                </a:solidFill>
              </a:rPr>
              <a:t> – a </a:t>
            </a:r>
            <a:r>
              <a:rPr lang="hu-HU" altLang="hu-HU" b="1" u="sng" dirty="0">
                <a:solidFill>
                  <a:srgbClr val="0000FF"/>
                </a:solidFill>
              </a:rPr>
              <a:t>részletek</a:t>
            </a:r>
            <a:r>
              <a:rPr lang="hu-HU" altLang="hu-HU" b="1" dirty="0">
                <a:solidFill>
                  <a:srgbClr val="0000FF"/>
                </a:solidFill>
              </a:rPr>
              <a:t> elfedik az 		   egészet</a:t>
            </a:r>
            <a:endParaRPr lang="hu-HU" altLang="hu-HU" dirty="0">
              <a:solidFill>
                <a:srgbClr val="0000FF"/>
              </a:solidFill>
            </a:endParaRPr>
          </a:p>
          <a:p>
            <a:pPr marL="190500" indent="-190500">
              <a:tabLst>
                <a:tab pos="0" algn="l"/>
                <a:tab pos="1054100" algn="l"/>
                <a:tab pos="1524000" algn="l"/>
                <a:tab pos="1905000" algn="l"/>
              </a:tabLst>
            </a:pPr>
            <a:r>
              <a:rPr lang="hu-HU" altLang="hu-HU" sz="2400" b="1" i="1" dirty="0">
                <a:solidFill>
                  <a:srgbClr val="33CC33"/>
                </a:solidFill>
                <a:effectLst>
                  <a:outerShdw blurRad="38100" dist="38100" dir="2700000" algn="tl">
                    <a:srgbClr val="C0C0C0"/>
                  </a:outerShdw>
                </a:effectLst>
              </a:rPr>
              <a:t>„A   S Z E M   T A N A”</a:t>
            </a:r>
            <a:endParaRPr lang="hu-HU" altLang="hu-HU" sz="2400" dirty="0"/>
          </a:p>
        </p:txBody>
      </p:sp>
      <p:sp>
        <p:nvSpPr>
          <p:cNvPr id="6150" name="Rectangle 6"/>
          <p:cNvSpPr>
            <a:spLocks noGrp="1" noChangeArrowheads="1"/>
          </p:cNvSpPr>
          <p:nvPr>
            <p:ph type="body" sz="half" idx="2"/>
          </p:nvPr>
        </p:nvSpPr>
        <p:spPr>
          <a:xfrm>
            <a:off x="4572000" y="1676400"/>
            <a:ext cx="4343400" cy="4749800"/>
          </a:xfrm>
        </p:spPr>
        <p:txBody>
          <a:bodyPr/>
          <a:lstStyle/>
          <a:p>
            <a:pPr marL="190500" indent="-190500" algn="ctr">
              <a:spcBef>
                <a:spcPts val="4800"/>
              </a:spcBef>
              <a:spcAft>
                <a:spcPts val="1200"/>
              </a:spcAft>
            </a:pPr>
            <a:r>
              <a:rPr lang="hu-HU" altLang="hu-HU" sz="2400" b="1" dirty="0">
                <a:solidFill>
                  <a:srgbClr val="FF3399"/>
                </a:solidFill>
                <a:effectLst>
                  <a:outerShdw blurRad="38100" dist="38100" dir="2700000" algn="tl">
                    <a:srgbClr val="C0C0C0"/>
                  </a:outerShdw>
                </a:effectLst>
              </a:rPr>
              <a:t>SZELLEMI  TUDÁS</a:t>
            </a:r>
            <a:endParaRPr lang="hu-HU" altLang="hu-HU" b="1" dirty="0">
              <a:solidFill>
                <a:srgbClr val="0000FF"/>
              </a:solidFill>
            </a:endParaRPr>
          </a:p>
          <a:p>
            <a:pPr marL="190500" indent="-190500">
              <a:lnSpc>
                <a:spcPct val="80000"/>
              </a:lnSpc>
            </a:pPr>
            <a:r>
              <a:rPr lang="hu-HU" altLang="hu-HU" sz="2000" b="1" dirty="0">
                <a:solidFill>
                  <a:srgbClr val="0000FF"/>
                </a:solidFill>
              </a:rPr>
              <a:t>Az </a:t>
            </a:r>
            <a:r>
              <a:rPr lang="hu-HU" altLang="hu-HU" sz="2000" b="1" dirty="0" err="1" smtClean="0">
                <a:solidFill>
                  <a:srgbClr val="0000FF"/>
                </a:solidFill>
              </a:rPr>
              <a:t>élményekbôl</a:t>
            </a:r>
            <a:r>
              <a:rPr lang="hu-HU" altLang="hu-HU" sz="2000" b="1" dirty="0">
                <a:solidFill>
                  <a:srgbClr val="0000FF"/>
                </a:solidFill>
              </a:rPr>
              <a:t>, </a:t>
            </a:r>
            <a:r>
              <a:rPr lang="hu-HU" altLang="hu-HU" sz="2000" b="1" dirty="0" err="1" smtClean="0">
                <a:solidFill>
                  <a:srgbClr val="0000FF"/>
                </a:solidFill>
              </a:rPr>
              <a:t>felismerésekbôl</a:t>
            </a:r>
            <a:r>
              <a:rPr lang="hu-HU" altLang="hu-HU" sz="2000" b="1" dirty="0">
                <a:solidFill>
                  <a:srgbClr val="0000FF"/>
                </a:solidFill>
              </a:rPr>
              <a:t/>
            </a:r>
            <a:br>
              <a:rPr lang="hu-HU" altLang="hu-HU" sz="2000" b="1" dirty="0">
                <a:solidFill>
                  <a:srgbClr val="0000FF"/>
                </a:solidFill>
              </a:rPr>
            </a:br>
            <a:r>
              <a:rPr lang="hu-HU" altLang="hu-HU" sz="2000" b="1" dirty="0">
                <a:solidFill>
                  <a:srgbClr val="0000FF"/>
                </a:solidFill>
              </a:rPr>
              <a:t>      </a:t>
            </a:r>
            <a:r>
              <a:rPr lang="hu-HU" altLang="hu-HU" sz="2000" b="1" dirty="0" smtClean="0">
                <a:solidFill>
                  <a:srgbClr val="0000FF"/>
                </a:solidFill>
              </a:rPr>
              <a:t>származó/</a:t>
            </a:r>
            <a:r>
              <a:rPr lang="hu-HU" altLang="hu-HU" sz="2000" b="1" dirty="0" err="1" smtClean="0">
                <a:solidFill>
                  <a:srgbClr val="0000FF"/>
                </a:solidFill>
              </a:rPr>
              <a:t>felépülô</a:t>
            </a:r>
            <a:r>
              <a:rPr lang="hu-HU" altLang="hu-HU" sz="2000" dirty="0" smtClean="0">
                <a:solidFill>
                  <a:srgbClr val="0000FF"/>
                </a:solidFill>
              </a:rPr>
              <a:t> </a:t>
            </a:r>
            <a:r>
              <a:rPr lang="hu-HU" altLang="hu-HU" sz="2000" b="1" i="1" u="sng" dirty="0">
                <a:solidFill>
                  <a:srgbClr val="FF3399"/>
                </a:solidFill>
              </a:rPr>
              <a:t>belső tudás</a:t>
            </a:r>
            <a:endParaRPr lang="hu-HU" altLang="hu-HU" sz="2000" dirty="0">
              <a:solidFill>
                <a:srgbClr val="0000FF"/>
              </a:solidFill>
            </a:endParaRPr>
          </a:p>
          <a:p>
            <a:pPr marL="190500" indent="-190500" algn="just">
              <a:lnSpc>
                <a:spcPct val="80000"/>
              </a:lnSpc>
              <a:spcBef>
                <a:spcPct val="10000"/>
              </a:spcBef>
            </a:pPr>
            <a:r>
              <a:rPr lang="hu-HU" altLang="hu-HU" sz="2400" b="1" dirty="0">
                <a:solidFill>
                  <a:srgbClr val="0000FF"/>
                </a:solidFill>
              </a:rPr>
              <a:t>Ez a</a:t>
            </a:r>
            <a:r>
              <a:rPr lang="hu-HU" altLang="hu-HU" sz="2400" dirty="0">
                <a:solidFill>
                  <a:srgbClr val="0000FF"/>
                </a:solidFill>
              </a:rPr>
              <a:t> </a:t>
            </a:r>
            <a:r>
              <a:rPr lang="hu-HU" altLang="hu-HU" sz="2400" dirty="0">
                <a:solidFill>
                  <a:srgbClr val="FF3399"/>
                </a:solidFill>
                <a:effectLst>
                  <a:outerShdw blurRad="38100" dist="38100" dir="2700000" algn="tl">
                    <a:srgbClr val="C0C0C0"/>
                  </a:outerShdw>
                </a:effectLst>
              </a:rPr>
              <a:t>tudás</a:t>
            </a:r>
            <a:endParaRPr lang="hu-HU" altLang="hu-HU" sz="2400" dirty="0">
              <a:solidFill>
                <a:srgbClr val="0000FF"/>
              </a:solidFill>
            </a:endParaRPr>
          </a:p>
          <a:p>
            <a:pPr marL="0" indent="0">
              <a:lnSpc>
                <a:spcPct val="80000"/>
              </a:lnSpc>
              <a:spcBef>
                <a:spcPct val="0"/>
              </a:spcBef>
              <a:buNone/>
            </a:pPr>
            <a:r>
              <a:rPr lang="hu-HU" altLang="hu-HU" sz="2000" b="1" dirty="0" smtClean="0">
                <a:solidFill>
                  <a:srgbClr val="0000FF"/>
                </a:solidFill>
              </a:rPr>
              <a:t>  – </a:t>
            </a:r>
            <a:r>
              <a:rPr lang="hu-HU" altLang="hu-HU" sz="2000" b="1" u="sng" dirty="0" err="1" smtClean="0">
                <a:solidFill>
                  <a:srgbClr val="0000FF"/>
                </a:solidFill>
              </a:rPr>
              <a:t>megszerezhetô</a:t>
            </a:r>
            <a:r>
              <a:rPr lang="hu-HU" altLang="hu-HU" sz="2000" b="1" dirty="0" smtClean="0">
                <a:solidFill>
                  <a:srgbClr val="0000FF"/>
                </a:solidFill>
              </a:rPr>
              <a:t> </a:t>
            </a:r>
            <a:r>
              <a:rPr lang="hu-HU" altLang="hu-HU" sz="2000" b="1" dirty="0">
                <a:solidFill>
                  <a:srgbClr val="0000FF"/>
                </a:solidFill>
              </a:rPr>
              <a:t>– de </a:t>
            </a:r>
            <a:r>
              <a:rPr lang="hu-HU" altLang="hu-HU" sz="2000" b="1" u="sng" dirty="0">
                <a:solidFill>
                  <a:srgbClr val="0000FF"/>
                </a:solidFill>
              </a:rPr>
              <a:t>nem tanítható</a:t>
            </a:r>
            <a:endParaRPr lang="hu-HU" altLang="hu-HU" b="1" dirty="0">
              <a:solidFill>
                <a:srgbClr val="0000FF"/>
              </a:solidFill>
            </a:endParaRPr>
          </a:p>
          <a:p>
            <a:pPr marL="571500" lvl="2" indent="0">
              <a:lnSpc>
                <a:spcPct val="90000"/>
              </a:lnSpc>
              <a:spcBef>
                <a:spcPct val="10000"/>
              </a:spcBef>
              <a:buNone/>
            </a:pPr>
            <a:r>
              <a:rPr lang="hu-HU" altLang="hu-HU" b="1" dirty="0" smtClean="0">
                <a:solidFill>
                  <a:srgbClr val="0000FF"/>
                </a:solidFill>
              </a:rPr>
              <a:t>– </a:t>
            </a:r>
            <a:r>
              <a:rPr lang="hu-HU" altLang="hu-HU" b="1" u="sng" dirty="0">
                <a:solidFill>
                  <a:srgbClr val="0000FF"/>
                </a:solidFill>
              </a:rPr>
              <a:t>bölcs mondások</a:t>
            </a:r>
            <a:r>
              <a:rPr lang="hu-HU" altLang="hu-HU" b="1" dirty="0">
                <a:solidFill>
                  <a:srgbClr val="0000FF"/>
                </a:solidFill>
              </a:rPr>
              <a:t>ba, </a:t>
            </a:r>
            <a:br>
              <a:rPr lang="hu-HU" altLang="hu-HU" b="1" dirty="0">
                <a:solidFill>
                  <a:srgbClr val="0000FF"/>
                </a:solidFill>
              </a:rPr>
            </a:br>
            <a:r>
              <a:rPr lang="hu-HU" altLang="hu-HU" b="1" dirty="0">
                <a:solidFill>
                  <a:srgbClr val="0000FF"/>
                </a:solidFill>
              </a:rPr>
              <a:t>	   </a:t>
            </a:r>
            <a:r>
              <a:rPr lang="hu-HU" altLang="hu-HU" b="1" u="sng" dirty="0">
                <a:solidFill>
                  <a:srgbClr val="0000FF"/>
                </a:solidFill>
              </a:rPr>
              <a:t>hasonlatok</a:t>
            </a:r>
            <a:r>
              <a:rPr lang="hu-HU" altLang="hu-HU" b="1" dirty="0">
                <a:solidFill>
                  <a:srgbClr val="0000FF"/>
                </a:solidFill>
              </a:rPr>
              <a:t>ba befoglalható</a:t>
            </a:r>
            <a:br>
              <a:rPr lang="hu-HU" altLang="hu-HU" b="1" dirty="0">
                <a:solidFill>
                  <a:srgbClr val="0000FF"/>
                </a:solidFill>
              </a:rPr>
            </a:br>
            <a:r>
              <a:rPr lang="hu-HU" altLang="hu-HU" b="1" dirty="0">
                <a:solidFill>
                  <a:srgbClr val="0000FF"/>
                </a:solidFill>
              </a:rPr>
              <a:t>  – </a:t>
            </a:r>
            <a:r>
              <a:rPr lang="hu-HU" altLang="hu-HU" b="1" u="sng" dirty="0">
                <a:solidFill>
                  <a:srgbClr val="0000FF"/>
                </a:solidFill>
              </a:rPr>
              <a:t>nincs</a:t>
            </a:r>
            <a:r>
              <a:rPr lang="hu-HU" altLang="hu-HU" b="1" dirty="0">
                <a:solidFill>
                  <a:srgbClr val="0000FF"/>
                </a:solidFill>
              </a:rPr>
              <a:t> szembenállás</a:t>
            </a:r>
            <a:endParaRPr lang="hu-HU" altLang="hu-HU" sz="1800" dirty="0">
              <a:solidFill>
                <a:srgbClr val="0000FF"/>
              </a:solidFill>
            </a:endParaRPr>
          </a:p>
          <a:p>
            <a:pPr marL="190500" indent="-190500" algn="just">
              <a:spcBef>
                <a:spcPct val="0"/>
              </a:spcBef>
            </a:pPr>
            <a:r>
              <a:rPr lang="hu-HU" altLang="hu-HU" sz="2400" dirty="0">
                <a:solidFill>
                  <a:srgbClr val="0000FF"/>
                </a:solidFill>
              </a:rPr>
              <a:t>Az </a:t>
            </a:r>
            <a:r>
              <a:rPr lang="hu-HU" altLang="hu-HU" sz="2400" b="1" u="sng" dirty="0">
                <a:solidFill>
                  <a:srgbClr val="FF3399"/>
                </a:solidFill>
                <a:effectLst>
                  <a:outerShdw blurRad="38100" dist="38100" dir="2700000" algn="tl">
                    <a:srgbClr val="C0C0C0"/>
                  </a:outerShdw>
                </a:effectLst>
              </a:rPr>
              <a:t>intuíció</a:t>
            </a:r>
            <a:r>
              <a:rPr lang="hu-HU" altLang="hu-HU" sz="2400" dirty="0">
                <a:solidFill>
                  <a:srgbClr val="0000FF"/>
                </a:solidFill>
              </a:rPr>
              <a:t> világa</a:t>
            </a:r>
            <a:endParaRPr lang="hu-HU" altLang="hu-HU" dirty="0">
              <a:solidFill>
                <a:srgbClr val="0000FF"/>
              </a:solidFill>
            </a:endParaRPr>
          </a:p>
          <a:p>
            <a:pPr marL="0" indent="0">
              <a:lnSpc>
                <a:spcPct val="80000"/>
              </a:lnSpc>
              <a:spcBef>
                <a:spcPct val="0"/>
              </a:spcBef>
              <a:buNone/>
            </a:pPr>
            <a:r>
              <a:rPr lang="hu-HU" altLang="hu-HU" sz="2000" b="1" dirty="0" smtClean="0">
                <a:solidFill>
                  <a:srgbClr val="0000FF"/>
                </a:solidFill>
              </a:rPr>
              <a:t>   – </a:t>
            </a:r>
            <a:r>
              <a:rPr lang="hu-HU" altLang="hu-HU" sz="2000" b="1" u="sng" dirty="0">
                <a:solidFill>
                  <a:srgbClr val="0000FF"/>
                </a:solidFill>
              </a:rPr>
              <a:t>bölcs</a:t>
            </a:r>
            <a:r>
              <a:rPr lang="hu-HU" altLang="hu-HU" sz="2000" b="1" dirty="0">
                <a:solidFill>
                  <a:srgbClr val="0000FF"/>
                </a:solidFill>
              </a:rPr>
              <a:t> emberek,</a:t>
            </a:r>
            <a:br>
              <a:rPr lang="hu-HU" altLang="hu-HU" sz="2000" b="1" dirty="0">
                <a:solidFill>
                  <a:srgbClr val="0000FF"/>
                </a:solidFill>
              </a:rPr>
            </a:br>
            <a:r>
              <a:rPr lang="hu-HU" altLang="hu-HU" sz="2000" b="1" dirty="0">
                <a:solidFill>
                  <a:srgbClr val="0000FF"/>
                </a:solidFill>
              </a:rPr>
              <a:t>           bölcs mosoly</a:t>
            </a:r>
          </a:p>
          <a:p>
            <a:pPr marL="0" indent="0">
              <a:lnSpc>
                <a:spcPct val="80000"/>
              </a:lnSpc>
              <a:spcBef>
                <a:spcPct val="0"/>
              </a:spcBef>
              <a:buNone/>
            </a:pPr>
            <a:r>
              <a:rPr lang="hu-HU" altLang="hu-HU" sz="2000" b="1" dirty="0" smtClean="0">
                <a:solidFill>
                  <a:srgbClr val="0000FF"/>
                </a:solidFill>
              </a:rPr>
              <a:t>   – </a:t>
            </a:r>
            <a:r>
              <a:rPr lang="hu-HU" altLang="hu-HU" sz="2000" b="1" dirty="0">
                <a:solidFill>
                  <a:srgbClr val="0000FF"/>
                </a:solidFill>
              </a:rPr>
              <a:t>a </a:t>
            </a:r>
            <a:r>
              <a:rPr lang="hu-HU" altLang="hu-HU" sz="2000" b="1" u="sng" dirty="0">
                <a:solidFill>
                  <a:srgbClr val="0000FF"/>
                </a:solidFill>
              </a:rPr>
              <a:t>tartalommal </a:t>
            </a:r>
            <a:r>
              <a:rPr lang="hu-HU" altLang="hu-HU" sz="2000" b="1" dirty="0">
                <a:solidFill>
                  <a:srgbClr val="0000FF"/>
                </a:solidFill>
              </a:rPr>
              <a:t>foglalkozik</a:t>
            </a:r>
          </a:p>
          <a:p>
            <a:pPr marL="0" indent="0">
              <a:lnSpc>
                <a:spcPct val="80000"/>
              </a:lnSpc>
              <a:spcBef>
                <a:spcPct val="0"/>
              </a:spcBef>
              <a:buNone/>
            </a:pPr>
            <a:r>
              <a:rPr lang="hu-HU" altLang="hu-HU" sz="2000" b="1" dirty="0" smtClean="0">
                <a:solidFill>
                  <a:srgbClr val="0000FF"/>
                </a:solidFill>
              </a:rPr>
              <a:t>   – </a:t>
            </a:r>
            <a:r>
              <a:rPr lang="hu-HU" altLang="hu-HU" sz="2000" b="1" dirty="0">
                <a:solidFill>
                  <a:srgbClr val="0000FF"/>
                </a:solidFill>
              </a:rPr>
              <a:t>az </a:t>
            </a:r>
            <a:r>
              <a:rPr lang="hu-HU" altLang="hu-HU" sz="2000" b="1" u="sng" dirty="0">
                <a:solidFill>
                  <a:srgbClr val="0000FF"/>
                </a:solidFill>
              </a:rPr>
              <a:t>egész</a:t>
            </a:r>
            <a:r>
              <a:rPr lang="hu-HU" altLang="hu-HU" sz="2000" b="1" dirty="0">
                <a:solidFill>
                  <a:srgbClr val="0000FF"/>
                </a:solidFill>
              </a:rPr>
              <a:t> tartalmazza a</a:t>
            </a:r>
            <a:br>
              <a:rPr lang="hu-HU" altLang="hu-HU" sz="2000" b="1" dirty="0">
                <a:solidFill>
                  <a:srgbClr val="0000FF"/>
                </a:solidFill>
              </a:rPr>
            </a:br>
            <a:r>
              <a:rPr lang="hu-HU" altLang="hu-HU" sz="2000" b="1" dirty="0">
                <a:solidFill>
                  <a:srgbClr val="0000FF"/>
                </a:solidFill>
              </a:rPr>
              <a:t>	részleteket</a:t>
            </a:r>
          </a:p>
          <a:p>
            <a:pPr marL="190500" indent="-190500"/>
            <a:r>
              <a:rPr lang="hu-HU" altLang="hu-HU" sz="2400" b="1" i="1" dirty="0">
                <a:solidFill>
                  <a:srgbClr val="FF0000"/>
                </a:solidFill>
                <a:effectLst>
                  <a:outerShdw blurRad="38100" dist="38100" dir="2700000" algn="tl">
                    <a:srgbClr val="C0C0C0"/>
                  </a:outerShdw>
                </a:effectLst>
              </a:rPr>
              <a:t>„A   S Z Í V   T A N A”</a:t>
            </a:r>
            <a:endParaRPr lang="hu-HU" altLang="hu-HU" sz="2400" dirty="0"/>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afterEffect">
                                  <p:stCondLst>
                                    <p:cond delay="500"/>
                                  </p:stCondLst>
                                  <p:childTnLst>
                                    <p:set>
                                      <p:cBhvr>
                                        <p:cTn id="6" dur="1" fill="hold">
                                          <p:stCondLst>
                                            <p:cond delay="0"/>
                                          </p:stCondLst>
                                        </p:cTn>
                                        <p:tgtEl>
                                          <p:spTgt spid="6146"/>
                                        </p:tgtEl>
                                        <p:attrNameLst>
                                          <p:attrName>style.visibility</p:attrName>
                                        </p:attrNameLst>
                                      </p:cBhvr>
                                      <p:to>
                                        <p:strVal val="visible"/>
                                      </p:to>
                                    </p:set>
                                    <p:animEffect transition="in" filter="box(out)">
                                      <p:cBhvr>
                                        <p:cTn id="7" dur="500"/>
                                        <p:tgtEl>
                                          <p:spTgt spid="6146"/>
                                        </p:tgtEl>
                                      </p:cBhvr>
                                    </p:animEffect>
                                  </p:childTnLst>
                                </p:cTn>
                              </p:par>
                            </p:childTnLst>
                          </p:cTn>
                        </p:par>
                        <p:par>
                          <p:cTn id="8" fill="hold" nodeType="withGroup">
                            <p:stCondLst>
                              <p:cond delay="1000"/>
                            </p:stCondLst>
                            <p:childTnLst>
                              <p:par>
                                <p:cTn id="9" presetID="4" presetClass="entr" presetSubtype="32" fill="hold" grpId="0" nodeType="afterEffect">
                                  <p:stCondLst>
                                    <p:cond delay="0"/>
                                  </p:stCondLst>
                                  <p:childTnLst>
                                    <p:set>
                                      <p:cBhvr>
                                        <p:cTn id="10" dur="1" fill="hold">
                                          <p:stCondLst>
                                            <p:cond delay="0"/>
                                          </p:stCondLst>
                                        </p:cTn>
                                        <p:tgtEl>
                                          <p:spTgt spid="6147">
                                            <p:txEl>
                                              <p:pRg st="0" end="0"/>
                                            </p:txEl>
                                          </p:spTgt>
                                        </p:tgtEl>
                                        <p:attrNameLst>
                                          <p:attrName>style.visibility</p:attrName>
                                        </p:attrNameLst>
                                      </p:cBhvr>
                                      <p:to>
                                        <p:strVal val="visible"/>
                                      </p:to>
                                    </p:set>
                                    <p:animEffect transition="in" filter="box(out)">
                                      <p:cBhvr>
                                        <p:cTn id="11" dur="500"/>
                                        <p:tgtEl>
                                          <p:spTgt spid="6147">
                                            <p:txEl>
                                              <p:pRg st="0" end="0"/>
                                            </p:txEl>
                                          </p:spTgt>
                                        </p:tgtEl>
                                      </p:cBhvr>
                                    </p:animEffect>
                                  </p:childTnLst>
                                </p:cTn>
                              </p:par>
                            </p:childTnLst>
                          </p:cTn>
                        </p:par>
                        <p:par>
                          <p:cTn id="12" fill="hold" nodeType="withGroup">
                            <p:stCondLst>
                              <p:cond delay="1500"/>
                            </p:stCondLst>
                            <p:childTnLst>
                              <p:par>
                                <p:cTn id="13" presetID="4" presetClass="entr" presetSubtype="32" fill="hold" grpId="0" nodeType="afterEffect">
                                  <p:stCondLst>
                                    <p:cond delay="0"/>
                                  </p:stCondLst>
                                  <p:childTnLst>
                                    <p:set>
                                      <p:cBhvr>
                                        <p:cTn id="14" dur="1" fill="hold">
                                          <p:stCondLst>
                                            <p:cond delay="0"/>
                                          </p:stCondLst>
                                        </p:cTn>
                                        <p:tgtEl>
                                          <p:spTgt spid="6147">
                                            <p:txEl>
                                              <p:pRg st="1" end="1"/>
                                            </p:txEl>
                                          </p:spTgt>
                                        </p:tgtEl>
                                        <p:attrNameLst>
                                          <p:attrName>style.visibility</p:attrName>
                                        </p:attrNameLst>
                                      </p:cBhvr>
                                      <p:to>
                                        <p:strVal val="visible"/>
                                      </p:to>
                                    </p:set>
                                    <p:animEffect transition="in" filter="box(out)">
                                      <p:cBhvr>
                                        <p:cTn id="15" dur="500"/>
                                        <p:tgtEl>
                                          <p:spTgt spid="6147">
                                            <p:txEl>
                                              <p:pRg st="1" end="1"/>
                                            </p:txEl>
                                          </p:spTgt>
                                        </p:tgtEl>
                                      </p:cBhvr>
                                    </p:animEffect>
                                  </p:childTnLst>
                                </p:cTn>
                              </p:par>
                            </p:childTnLst>
                          </p:cTn>
                        </p:par>
                        <p:par>
                          <p:cTn id="16" fill="hold" nodeType="withGroup">
                            <p:stCondLst>
                              <p:cond delay="2000"/>
                            </p:stCondLst>
                            <p:childTnLst>
                              <p:par>
                                <p:cTn id="17" presetID="4" presetClass="entr" presetSubtype="32" fill="hold" grpId="0" nodeType="afterEffect">
                                  <p:stCondLst>
                                    <p:cond delay="0"/>
                                  </p:stCondLst>
                                  <p:childTnLst>
                                    <p:set>
                                      <p:cBhvr>
                                        <p:cTn id="18" dur="1" fill="hold">
                                          <p:stCondLst>
                                            <p:cond delay="0"/>
                                          </p:stCondLst>
                                        </p:cTn>
                                        <p:tgtEl>
                                          <p:spTgt spid="6147">
                                            <p:txEl>
                                              <p:pRg st="2" end="2"/>
                                            </p:txEl>
                                          </p:spTgt>
                                        </p:tgtEl>
                                        <p:attrNameLst>
                                          <p:attrName>style.visibility</p:attrName>
                                        </p:attrNameLst>
                                      </p:cBhvr>
                                      <p:to>
                                        <p:strVal val="visible"/>
                                      </p:to>
                                    </p:set>
                                    <p:animEffect transition="in" filter="box(out)">
                                      <p:cBhvr>
                                        <p:cTn id="19" dur="500"/>
                                        <p:tgtEl>
                                          <p:spTgt spid="6147">
                                            <p:txEl>
                                              <p:pRg st="2" end="2"/>
                                            </p:txEl>
                                          </p:spTgt>
                                        </p:tgtEl>
                                      </p:cBhvr>
                                    </p:animEffect>
                                  </p:childTnLst>
                                </p:cTn>
                              </p:par>
                            </p:childTnLst>
                          </p:cTn>
                        </p:par>
                        <p:par>
                          <p:cTn id="20" fill="hold">
                            <p:stCondLst>
                              <p:cond delay="2500"/>
                            </p:stCondLst>
                            <p:childTnLst>
                              <p:par>
                                <p:cTn id="21" presetID="4" presetClass="entr" presetSubtype="32" fill="hold" grpId="0" nodeType="afterEffect">
                                  <p:stCondLst>
                                    <p:cond delay="0"/>
                                  </p:stCondLst>
                                  <p:childTnLst>
                                    <p:set>
                                      <p:cBhvr>
                                        <p:cTn id="22" dur="1" fill="hold">
                                          <p:stCondLst>
                                            <p:cond delay="0"/>
                                          </p:stCondLst>
                                        </p:cTn>
                                        <p:tgtEl>
                                          <p:spTgt spid="6147">
                                            <p:txEl>
                                              <p:pRg st="3" end="3"/>
                                            </p:txEl>
                                          </p:spTgt>
                                        </p:tgtEl>
                                        <p:attrNameLst>
                                          <p:attrName>style.visibility</p:attrName>
                                        </p:attrNameLst>
                                      </p:cBhvr>
                                      <p:to>
                                        <p:strVal val="visible"/>
                                      </p:to>
                                    </p:set>
                                    <p:animEffect transition="in" filter="box(out)">
                                      <p:cBhvr>
                                        <p:cTn id="23" dur="500"/>
                                        <p:tgtEl>
                                          <p:spTgt spid="6147">
                                            <p:txEl>
                                              <p:pRg st="3" end="3"/>
                                            </p:txEl>
                                          </p:spTgt>
                                        </p:tgtEl>
                                      </p:cBhvr>
                                    </p:animEffect>
                                  </p:childTnLst>
                                </p:cTn>
                              </p:par>
                            </p:childTnLst>
                          </p:cTn>
                        </p:par>
                        <p:par>
                          <p:cTn id="24" fill="hold">
                            <p:stCondLst>
                              <p:cond delay="3000"/>
                            </p:stCondLst>
                            <p:childTnLst>
                              <p:par>
                                <p:cTn id="25" presetID="4" presetClass="entr" presetSubtype="32" fill="hold" grpId="0" nodeType="afterEffect">
                                  <p:stCondLst>
                                    <p:cond delay="0"/>
                                  </p:stCondLst>
                                  <p:childTnLst>
                                    <p:set>
                                      <p:cBhvr>
                                        <p:cTn id="26" dur="1" fill="hold">
                                          <p:stCondLst>
                                            <p:cond delay="0"/>
                                          </p:stCondLst>
                                        </p:cTn>
                                        <p:tgtEl>
                                          <p:spTgt spid="6147">
                                            <p:txEl>
                                              <p:pRg st="4" end="4"/>
                                            </p:txEl>
                                          </p:spTgt>
                                        </p:tgtEl>
                                        <p:attrNameLst>
                                          <p:attrName>style.visibility</p:attrName>
                                        </p:attrNameLst>
                                      </p:cBhvr>
                                      <p:to>
                                        <p:strVal val="visible"/>
                                      </p:to>
                                    </p:set>
                                    <p:animEffect transition="in" filter="box(out)">
                                      <p:cBhvr>
                                        <p:cTn id="27" dur="500"/>
                                        <p:tgtEl>
                                          <p:spTgt spid="6147">
                                            <p:txEl>
                                              <p:pRg st="4" end="4"/>
                                            </p:txEl>
                                          </p:spTgt>
                                        </p:tgtEl>
                                      </p:cBhvr>
                                    </p:animEffect>
                                  </p:childTnLst>
                                </p:cTn>
                              </p:par>
                            </p:childTnLst>
                          </p:cTn>
                        </p:par>
                        <p:par>
                          <p:cTn id="28" fill="hold" nodeType="withGroup">
                            <p:stCondLst>
                              <p:cond delay="3500"/>
                            </p:stCondLst>
                            <p:childTnLst>
                              <p:par>
                                <p:cTn id="29" presetID="4" presetClass="entr" presetSubtype="32" fill="hold" grpId="0" nodeType="afterEffect">
                                  <p:stCondLst>
                                    <p:cond delay="0"/>
                                  </p:stCondLst>
                                  <p:childTnLst>
                                    <p:set>
                                      <p:cBhvr>
                                        <p:cTn id="30" dur="1" fill="hold">
                                          <p:stCondLst>
                                            <p:cond delay="0"/>
                                          </p:stCondLst>
                                        </p:cTn>
                                        <p:tgtEl>
                                          <p:spTgt spid="6147">
                                            <p:txEl>
                                              <p:pRg st="5" end="5"/>
                                            </p:txEl>
                                          </p:spTgt>
                                        </p:tgtEl>
                                        <p:attrNameLst>
                                          <p:attrName>style.visibility</p:attrName>
                                        </p:attrNameLst>
                                      </p:cBhvr>
                                      <p:to>
                                        <p:strVal val="visible"/>
                                      </p:to>
                                    </p:set>
                                    <p:animEffect transition="in" filter="box(out)">
                                      <p:cBhvr>
                                        <p:cTn id="31" dur="500"/>
                                        <p:tgtEl>
                                          <p:spTgt spid="6147">
                                            <p:txEl>
                                              <p:pRg st="5" end="5"/>
                                            </p:txEl>
                                          </p:spTgt>
                                        </p:tgtEl>
                                      </p:cBhvr>
                                    </p:animEffect>
                                  </p:childTnLst>
                                </p:cTn>
                              </p:par>
                            </p:childTnLst>
                          </p:cTn>
                        </p:par>
                        <p:par>
                          <p:cTn id="32" fill="hold">
                            <p:stCondLst>
                              <p:cond delay="4000"/>
                            </p:stCondLst>
                            <p:childTnLst>
                              <p:par>
                                <p:cTn id="33" presetID="4" presetClass="entr" presetSubtype="32" fill="hold" grpId="0" nodeType="afterEffect">
                                  <p:stCondLst>
                                    <p:cond delay="0"/>
                                  </p:stCondLst>
                                  <p:childTnLst>
                                    <p:set>
                                      <p:cBhvr>
                                        <p:cTn id="34" dur="1" fill="hold">
                                          <p:stCondLst>
                                            <p:cond delay="0"/>
                                          </p:stCondLst>
                                        </p:cTn>
                                        <p:tgtEl>
                                          <p:spTgt spid="6147">
                                            <p:txEl>
                                              <p:pRg st="6" end="6"/>
                                            </p:txEl>
                                          </p:spTgt>
                                        </p:tgtEl>
                                        <p:attrNameLst>
                                          <p:attrName>style.visibility</p:attrName>
                                        </p:attrNameLst>
                                      </p:cBhvr>
                                      <p:to>
                                        <p:strVal val="visible"/>
                                      </p:to>
                                    </p:set>
                                    <p:animEffect transition="in" filter="box(out)">
                                      <p:cBhvr>
                                        <p:cTn id="35" dur="500"/>
                                        <p:tgtEl>
                                          <p:spTgt spid="6147">
                                            <p:txEl>
                                              <p:pRg st="6" end="6"/>
                                            </p:txEl>
                                          </p:spTgt>
                                        </p:tgtEl>
                                      </p:cBhvr>
                                    </p:animEffect>
                                  </p:childTnLst>
                                </p:cTn>
                              </p:par>
                            </p:childTnLst>
                          </p:cTn>
                        </p:par>
                        <p:par>
                          <p:cTn id="36" fill="hold">
                            <p:stCondLst>
                              <p:cond delay="4500"/>
                            </p:stCondLst>
                            <p:childTnLst>
                              <p:par>
                                <p:cTn id="37" presetID="4" presetClass="entr" presetSubtype="32" fill="hold" grpId="0" nodeType="afterEffect">
                                  <p:stCondLst>
                                    <p:cond delay="0"/>
                                  </p:stCondLst>
                                  <p:childTnLst>
                                    <p:set>
                                      <p:cBhvr>
                                        <p:cTn id="38" dur="1" fill="hold">
                                          <p:stCondLst>
                                            <p:cond delay="0"/>
                                          </p:stCondLst>
                                        </p:cTn>
                                        <p:tgtEl>
                                          <p:spTgt spid="6147">
                                            <p:txEl>
                                              <p:pRg st="7" end="7"/>
                                            </p:txEl>
                                          </p:spTgt>
                                        </p:tgtEl>
                                        <p:attrNameLst>
                                          <p:attrName>style.visibility</p:attrName>
                                        </p:attrNameLst>
                                      </p:cBhvr>
                                      <p:to>
                                        <p:strVal val="visible"/>
                                      </p:to>
                                    </p:set>
                                    <p:animEffect transition="in" filter="box(out)">
                                      <p:cBhvr>
                                        <p:cTn id="39" dur="500"/>
                                        <p:tgtEl>
                                          <p:spTgt spid="6147">
                                            <p:txEl>
                                              <p:pRg st="7" end="7"/>
                                            </p:txEl>
                                          </p:spTgt>
                                        </p:tgtEl>
                                      </p:cBhvr>
                                    </p:animEffect>
                                  </p:childTnLst>
                                </p:cTn>
                              </p:par>
                            </p:childTnLst>
                          </p:cTn>
                        </p:par>
                        <p:par>
                          <p:cTn id="40" fill="hold">
                            <p:stCondLst>
                              <p:cond delay="5000"/>
                            </p:stCondLst>
                            <p:childTnLst>
                              <p:par>
                                <p:cTn id="41" presetID="4" presetClass="entr" presetSubtype="32" fill="hold" grpId="0" nodeType="afterEffect">
                                  <p:stCondLst>
                                    <p:cond delay="0"/>
                                  </p:stCondLst>
                                  <p:childTnLst>
                                    <p:set>
                                      <p:cBhvr>
                                        <p:cTn id="42" dur="1" fill="hold">
                                          <p:stCondLst>
                                            <p:cond delay="0"/>
                                          </p:stCondLst>
                                        </p:cTn>
                                        <p:tgtEl>
                                          <p:spTgt spid="6147">
                                            <p:txEl>
                                              <p:pRg st="8" end="8"/>
                                            </p:txEl>
                                          </p:spTgt>
                                        </p:tgtEl>
                                        <p:attrNameLst>
                                          <p:attrName>style.visibility</p:attrName>
                                        </p:attrNameLst>
                                      </p:cBhvr>
                                      <p:to>
                                        <p:strVal val="visible"/>
                                      </p:to>
                                    </p:set>
                                    <p:animEffect transition="in" filter="box(out)">
                                      <p:cBhvr>
                                        <p:cTn id="43" dur="500"/>
                                        <p:tgtEl>
                                          <p:spTgt spid="6147">
                                            <p:txEl>
                                              <p:pRg st="8" end="8"/>
                                            </p:txEl>
                                          </p:spTgt>
                                        </p:tgtEl>
                                      </p:cBhvr>
                                    </p:animEffect>
                                  </p:childTnLst>
                                </p:cTn>
                              </p:par>
                            </p:childTnLst>
                          </p:cTn>
                        </p:par>
                        <p:par>
                          <p:cTn id="44" fill="hold" nodeType="withGroup">
                            <p:stCondLst>
                              <p:cond delay="5500"/>
                            </p:stCondLst>
                            <p:childTnLst>
                              <p:par>
                                <p:cTn id="45" presetID="4" presetClass="entr" presetSubtype="32" fill="hold" grpId="0" nodeType="afterEffect">
                                  <p:stCondLst>
                                    <p:cond delay="0"/>
                                  </p:stCondLst>
                                  <p:childTnLst>
                                    <p:set>
                                      <p:cBhvr>
                                        <p:cTn id="46" dur="1" fill="hold">
                                          <p:stCondLst>
                                            <p:cond delay="0"/>
                                          </p:stCondLst>
                                        </p:cTn>
                                        <p:tgtEl>
                                          <p:spTgt spid="6147">
                                            <p:txEl>
                                              <p:pRg st="9" end="9"/>
                                            </p:txEl>
                                          </p:spTgt>
                                        </p:tgtEl>
                                        <p:attrNameLst>
                                          <p:attrName>style.visibility</p:attrName>
                                        </p:attrNameLst>
                                      </p:cBhvr>
                                      <p:to>
                                        <p:strVal val="visible"/>
                                      </p:to>
                                    </p:set>
                                    <p:animEffect transition="in" filter="box(out)">
                                      <p:cBhvr>
                                        <p:cTn id="47" dur="500"/>
                                        <p:tgtEl>
                                          <p:spTgt spid="6147">
                                            <p:txEl>
                                              <p:pRg st="9" end="9"/>
                                            </p:txEl>
                                          </p:spTgt>
                                        </p:tgtEl>
                                      </p:cBhvr>
                                    </p:animEffect>
                                  </p:childTnLst>
                                </p:cTn>
                              </p:par>
                            </p:childTnLst>
                          </p:cTn>
                        </p:par>
                        <p:par>
                          <p:cTn id="48" fill="hold" nodeType="withGroup">
                            <p:stCondLst>
                              <p:cond delay="6000"/>
                            </p:stCondLst>
                            <p:childTnLst>
                              <p:par>
                                <p:cTn id="49" presetID="4" presetClass="entr" presetSubtype="32" fill="hold" grpId="0" nodeType="afterEffect">
                                  <p:stCondLst>
                                    <p:cond delay="0"/>
                                  </p:stCondLst>
                                  <p:childTnLst>
                                    <p:set>
                                      <p:cBhvr>
                                        <p:cTn id="50" dur="1" fill="hold">
                                          <p:stCondLst>
                                            <p:cond delay="0"/>
                                          </p:stCondLst>
                                        </p:cTn>
                                        <p:tgtEl>
                                          <p:spTgt spid="6150">
                                            <p:txEl>
                                              <p:pRg st="0" end="0"/>
                                            </p:txEl>
                                          </p:spTgt>
                                        </p:tgtEl>
                                        <p:attrNameLst>
                                          <p:attrName>style.visibility</p:attrName>
                                        </p:attrNameLst>
                                      </p:cBhvr>
                                      <p:to>
                                        <p:strVal val="visible"/>
                                      </p:to>
                                    </p:set>
                                    <p:animEffect transition="in" filter="box(out)">
                                      <p:cBhvr>
                                        <p:cTn id="51" dur="500"/>
                                        <p:tgtEl>
                                          <p:spTgt spid="6150">
                                            <p:txEl>
                                              <p:pRg st="0" end="0"/>
                                            </p:txEl>
                                          </p:spTgt>
                                        </p:tgtEl>
                                      </p:cBhvr>
                                    </p:animEffect>
                                  </p:childTnLst>
                                </p:cTn>
                              </p:par>
                            </p:childTnLst>
                          </p:cTn>
                        </p:par>
                        <p:par>
                          <p:cTn id="52" fill="hold" nodeType="withGroup">
                            <p:stCondLst>
                              <p:cond delay="6500"/>
                            </p:stCondLst>
                            <p:childTnLst>
                              <p:par>
                                <p:cTn id="53" presetID="4" presetClass="entr" presetSubtype="32" fill="hold" grpId="0" nodeType="afterEffect">
                                  <p:stCondLst>
                                    <p:cond delay="0"/>
                                  </p:stCondLst>
                                  <p:childTnLst>
                                    <p:set>
                                      <p:cBhvr>
                                        <p:cTn id="54" dur="1" fill="hold">
                                          <p:stCondLst>
                                            <p:cond delay="0"/>
                                          </p:stCondLst>
                                        </p:cTn>
                                        <p:tgtEl>
                                          <p:spTgt spid="6150">
                                            <p:txEl>
                                              <p:pRg st="1" end="1"/>
                                            </p:txEl>
                                          </p:spTgt>
                                        </p:tgtEl>
                                        <p:attrNameLst>
                                          <p:attrName>style.visibility</p:attrName>
                                        </p:attrNameLst>
                                      </p:cBhvr>
                                      <p:to>
                                        <p:strVal val="visible"/>
                                      </p:to>
                                    </p:set>
                                    <p:animEffect transition="in" filter="box(out)">
                                      <p:cBhvr>
                                        <p:cTn id="55" dur="500"/>
                                        <p:tgtEl>
                                          <p:spTgt spid="6150">
                                            <p:txEl>
                                              <p:pRg st="1" end="1"/>
                                            </p:txEl>
                                          </p:spTgt>
                                        </p:tgtEl>
                                      </p:cBhvr>
                                    </p:animEffect>
                                  </p:childTnLst>
                                </p:cTn>
                              </p:par>
                            </p:childTnLst>
                          </p:cTn>
                        </p:par>
                        <p:par>
                          <p:cTn id="56" fill="hold" nodeType="withGroup">
                            <p:stCondLst>
                              <p:cond delay="7000"/>
                            </p:stCondLst>
                            <p:childTnLst>
                              <p:par>
                                <p:cTn id="57" presetID="4" presetClass="entr" presetSubtype="32" fill="hold" grpId="0" nodeType="afterEffect">
                                  <p:stCondLst>
                                    <p:cond delay="0"/>
                                  </p:stCondLst>
                                  <p:childTnLst>
                                    <p:set>
                                      <p:cBhvr>
                                        <p:cTn id="58" dur="1" fill="hold">
                                          <p:stCondLst>
                                            <p:cond delay="0"/>
                                          </p:stCondLst>
                                        </p:cTn>
                                        <p:tgtEl>
                                          <p:spTgt spid="6150">
                                            <p:txEl>
                                              <p:pRg st="2" end="2"/>
                                            </p:txEl>
                                          </p:spTgt>
                                        </p:tgtEl>
                                        <p:attrNameLst>
                                          <p:attrName>style.visibility</p:attrName>
                                        </p:attrNameLst>
                                      </p:cBhvr>
                                      <p:to>
                                        <p:strVal val="visible"/>
                                      </p:to>
                                    </p:set>
                                    <p:animEffect transition="in" filter="box(out)">
                                      <p:cBhvr>
                                        <p:cTn id="59" dur="500"/>
                                        <p:tgtEl>
                                          <p:spTgt spid="6150">
                                            <p:txEl>
                                              <p:pRg st="2" end="2"/>
                                            </p:txEl>
                                          </p:spTgt>
                                        </p:tgtEl>
                                      </p:cBhvr>
                                    </p:animEffect>
                                  </p:childTnLst>
                                </p:cTn>
                              </p:par>
                            </p:childTnLst>
                          </p:cTn>
                        </p:par>
                        <p:par>
                          <p:cTn id="60" fill="hold" nodeType="withGroup">
                            <p:stCondLst>
                              <p:cond delay="7500"/>
                            </p:stCondLst>
                            <p:childTnLst>
                              <p:par>
                                <p:cTn id="61" presetID="4" presetClass="entr" presetSubtype="32" fill="hold" grpId="0" nodeType="afterEffect">
                                  <p:stCondLst>
                                    <p:cond delay="0"/>
                                  </p:stCondLst>
                                  <p:childTnLst>
                                    <p:set>
                                      <p:cBhvr>
                                        <p:cTn id="62" dur="1" fill="hold">
                                          <p:stCondLst>
                                            <p:cond delay="0"/>
                                          </p:stCondLst>
                                        </p:cTn>
                                        <p:tgtEl>
                                          <p:spTgt spid="6150">
                                            <p:txEl>
                                              <p:pRg st="3" end="3"/>
                                            </p:txEl>
                                          </p:spTgt>
                                        </p:tgtEl>
                                        <p:attrNameLst>
                                          <p:attrName>style.visibility</p:attrName>
                                        </p:attrNameLst>
                                      </p:cBhvr>
                                      <p:to>
                                        <p:strVal val="visible"/>
                                      </p:to>
                                    </p:set>
                                    <p:animEffect transition="in" filter="box(out)">
                                      <p:cBhvr>
                                        <p:cTn id="63" dur="500"/>
                                        <p:tgtEl>
                                          <p:spTgt spid="6150">
                                            <p:txEl>
                                              <p:pRg st="3" end="3"/>
                                            </p:txEl>
                                          </p:spTgt>
                                        </p:tgtEl>
                                      </p:cBhvr>
                                    </p:animEffect>
                                  </p:childTnLst>
                                </p:cTn>
                              </p:par>
                            </p:childTnLst>
                          </p:cTn>
                        </p:par>
                        <p:par>
                          <p:cTn id="64" fill="hold">
                            <p:stCondLst>
                              <p:cond delay="8000"/>
                            </p:stCondLst>
                            <p:childTnLst>
                              <p:par>
                                <p:cTn id="65" presetID="4" presetClass="entr" presetSubtype="32" fill="hold" grpId="0" nodeType="afterEffect">
                                  <p:stCondLst>
                                    <p:cond delay="0"/>
                                  </p:stCondLst>
                                  <p:childTnLst>
                                    <p:set>
                                      <p:cBhvr>
                                        <p:cTn id="66" dur="1" fill="hold">
                                          <p:stCondLst>
                                            <p:cond delay="0"/>
                                          </p:stCondLst>
                                        </p:cTn>
                                        <p:tgtEl>
                                          <p:spTgt spid="6150">
                                            <p:txEl>
                                              <p:pRg st="4" end="4"/>
                                            </p:txEl>
                                          </p:spTgt>
                                        </p:tgtEl>
                                        <p:attrNameLst>
                                          <p:attrName>style.visibility</p:attrName>
                                        </p:attrNameLst>
                                      </p:cBhvr>
                                      <p:to>
                                        <p:strVal val="visible"/>
                                      </p:to>
                                    </p:set>
                                    <p:animEffect transition="in" filter="box(out)">
                                      <p:cBhvr>
                                        <p:cTn id="67" dur="500"/>
                                        <p:tgtEl>
                                          <p:spTgt spid="6150">
                                            <p:txEl>
                                              <p:pRg st="4" end="4"/>
                                            </p:txEl>
                                          </p:spTgt>
                                        </p:tgtEl>
                                      </p:cBhvr>
                                    </p:animEffect>
                                  </p:childTnLst>
                                </p:cTn>
                              </p:par>
                            </p:childTnLst>
                          </p:cTn>
                        </p:par>
                        <p:par>
                          <p:cTn id="68" fill="hold" nodeType="withGroup">
                            <p:stCondLst>
                              <p:cond delay="8500"/>
                            </p:stCondLst>
                            <p:childTnLst>
                              <p:par>
                                <p:cTn id="69" presetID="4" presetClass="entr" presetSubtype="32" fill="hold" grpId="0" nodeType="afterEffect">
                                  <p:stCondLst>
                                    <p:cond delay="0"/>
                                  </p:stCondLst>
                                  <p:childTnLst>
                                    <p:set>
                                      <p:cBhvr>
                                        <p:cTn id="70" dur="1" fill="hold">
                                          <p:stCondLst>
                                            <p:cond delay="0"/>
                                          </p:stCondLst>
                                        </p:cTn>
                                        <p:tgtEl>
                                          <p:spTgt spid="6150">
                                            <p:txEl>
                                              <p:pRg st="5" end="5"/>
                                            </p:txEl>
                                          </p:spTgt>
                                        </p:tgtEl>
                                        <p:attrNameLst>
                                          <p:attrName>style.visibility</p:attrName>
                                        </p:attrNameLst>
                                      </p:cBhvr>
                                      <p:to>
                                        <p:strVal val="visible"/>
                                      </p:to>
                                    </p:set>
                                    <p:animEffect transition="in" filter="box(out)">
                                      <p:cBhvr>
                                        <p:cTn id="71" dur="500"/>
                                        <p:tgtEl>
                                          <p:spTgt spid="6150">
                                            <p:txEl>
                                              <p:pRg st="5" end="5"/>
                                            </p:txEl>
                                          </p:spTgt>
                                        </p:tgtEl>
                                      </p:cBhvr>
                                    </p:animEffect>
                                  </p:childTnLst>
                                </p:cTn>
                              </p:par>
                            </p:childTnLst>
                          </p:cTn>
                        </p:par>
                        <p:par>
                          <p:cTn id="72" fill="hold" nodeType="withGroup">
                            <p:stCondLst>
                              <p:cond delay="9000"/>
                            </p:stCondLst>
                            <p:childTnLst>
                              <p:par>
                                <p:cTn id="73" presetID="4" presetClass="entr" presetSubtype="32" fill="hold" grpId="0" nodeType="afterEffect">
                                  <p:stCondLst>
                                    <p:cond delay="0"/>
                                  </p:stCondLst>
                                  <p:childTnLst>
                                    <p:set>
                                      <p:cBhvr>
                                        <p:cTn id="74" dur="1" fill="hold">
                                          <p:stCondLst>
                                            <p:cond delay="0"/>
                                          </p:stCondLst>
                                        </p:cTn>
                                        <p:tgtEl>
                                          <p:spTgt spid="6150">
                                            <p:txEl>
                                              <p:pRg st="6" end="6"/>
                                            </p:txEl>
                                          </p:spTgt>
                                        </p:tgtEl>
                                        <p:attrNameLst>
                                          <p:attrName>style.visibility</p:attrName>
                                        </p:attrNameLst>
                                      </p:cBhvr>
                                      <p:to>
                                        <p:strVal val="visible"/>
                                      </p:to>
                                    </p:set>
                                    <p:animEffect transition="in" filter="box(out)">
                                      <p:cBhvr>
                                        <p:cTn id="75" dur="500"/>
                                        <p:tgtEl>
                                          <p:spTgt spid="6150">
                                            <p:txEl>
                                              <p:pRg st="6" end="6"/>
                                            </p:txEl>
                                          </p:spTgt>
                                        </p:tgtEl>
                                      </p:cBhvr>
                                    </p:animEffect>
                                  </p:childTnLst>
                                </p:cTn>
                              </p:par>
                            </p:childTnLst>
                          </p:cTn>
                        </p:par>
                        <p:par>
                          <p:cTn id="76" fill="hold" nodeType="withGroup">
                            <p:stCondLst>
                              <p:cond delay="9500"/>
                            </p:stCondLst>
                            <p:childTnLst>
                              <p:par>
                                <p:cTn id="77" presetID="4" presetClass="entr" presetSubtype="32" fill="hold" grpId="0" nodeType="afterEffect">
                                  <p:stCondLst>
                                    <p:cond delay="0"/>
                                  </p:stCondLst>
                                  <p:childTnLst>
                                    <p:set>
                                      <p:cBhvr>
                                        <p:cTn id="78" dur="1" fill="hold">
                                          <p:stCondLst>
                                            <p:cond delay="0"/>
                                          </p:stCondLst>
                                        </p:cTn>
                                        <p:tgtEl>
                                          <p:spTgt spid="6150">
                                            <p:txEl>
                                              <p:pRg st="7" end="7"/>
                                            </p:txEl>
                                          </p:spTgt>
                                        </p:tgtEl>
                                        <p:attrNameLst>
                                          <p:attrName>style.visibility</p:attrName>
                                        </p:attrNameLst>
                                      </p:cBhvr>
                                      <p:to>
                                        <p:strVal val="visible"/>
                                      </p:to>
                                    </p:set>
                                    <p:animEffect transition="in" filter="box(out)">
                                      <p:cBhvr>
                                        <p:cTn id="79" dur="500"/>
                                        <p:tgtEl>
                                          <p:spTgt spid="6150">
                                            <p:txEl>
                                              <p:pRg st="7" end="7"/>
                                            </p:txEl>
                                          </p:spTgt>
                                        </p:tgtEl>
                                      </p:cBhvr>
                                    </p:animEffect>
                                  </p:childTnLst>
                                </p:cTn>
                              </p:par>
                            </p:childTnLst>
                          </p:cTn>
                        </p:par>
                        <p:par>
                          <p:cTn id="80" fill="hold" nodeType="withGroup">
                            <p:stCondLst>
                              <p:cond delay="10000"/>
                            </p:stCondLst>
                            <p:childTnLst>
                              <p:par>
                                <p:cTn id="81" presetID="4" presetClass="entr" presetSubtype="32" fill="hold" grpId="0" nodeType="afterEffect">
                                  <p:stCondLst>
                                    <p:cond delay="0"/>
                                  </p:stCondLst>
                                  <p:childTnLst>
                                    <p:set>
                                      <p:cBhvr>
                                        <p:cTn id="82" dur="1" fill="hold">
                                          <p:stCondLst>
                                            <p:cond delay="0"/>
                                          </p:stCondLst>
                                        </p:cTn>
                                        <p:tgtEl>
                                          <p:spTgt spid="6150">
                                            <p:txEl>
                                              <p:pRg st="8" end="8"/>
                                            </p:txEl>
                                          </p:spTgt>
                                        </p:tgtEl>
                                        <p:attrNameLst>
                                          <p:attrName>style.visibility</p:attrName>
                                        </p:attrNameLst>
                                      </p:cBhvr>
                                      <p:to>
                                        <p:strVal val="visible"/>
                                      </p:to>
                                    </p:set>
                                    <p:animEffect transition="in" filter="box(out)">
                                      <p:cBhvr>
                                        <p:cTn id="83" dur="500"/>
                                        <p:tgtEl>
                                          <p:spTgt spid="6150">
                                            <p:txEl>
                                              <p:pRg st="8" end="8"/>
                                            </p:txEl>
                                          </p:spTgt>
                                        </p:tgtEl>
                                      </p:cBhvr>
                                    </p:animEffect>
                                  </p:childTnLst>
                                </p:cTn>
                              </p:par>
                            </p:childTnLst>
                          </p:cTn>
                        </p:par>
                        <p:par>
                          <p:cTn id="84" fill="hold" nodeType="withGroup">
                            <p:stCondLst>
                              <p:cond delay="10500"/>
                            </p:stCondLst>
                            <p:childTnLst>
                              <p:par>
                                <p:cTn id="85" presetID="4" presetClass="entr" presetSubtype="32" fill="hold" grpId="0" nodeType="afterEffect">
                                  <p:stCondLst>
                                    <p:cond delay="0"/>
                                  </p:stCondLst>
                                  <p:childTnLst>
                                    <p:set>
                                      <p:cBhvr>
                                        <p:cTn id="86" dur="1" fill="hold">
                                          <p:stCondLst>
                                            <p:cond delay="0"/>
                                          </p:stCondLst>
                                        </p:cTn>
                                        <p:tgtEl>
                                          <p:spTgt spid="6150">
                                            <p:txEl>
                                              <p:pRg st="9" end="9"/>
                                            </p:txEl>
                                          </p:spTgt>
                                        </p:tgtEl>
                                        <p:attrNameLst>
                                          <p:attrName>style.visibility</p:attrName>
                                        </p:attrNameLst>
                                      </p:cBhvr>
                                      <p:to>
                                        <p:strVal val="visible"/>
                                      </p:to>
                                    </p:set>
                                    <p:animEffect transition="in" filter="box(out)">
                                      <p:cBhvr>
                                        <p:cTn id="87" dur="500"/>
                                        <p:tgtEl>
                                          <p:spTgt spid="6150">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autoUpdateAnimBg="0"/>
      <p:bldP spid="6147" grpId="0" build="p" autoUpdateAnimBg="0"/>
      <p:bldP spid="6150"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7699" name="Rectangle 1027"/>
          <p:cNvSpPr>
            <a:spLocks noGrp="1" noChangeArrowheads="1"/>
          </p:cNvSpPr>
          <p:nvPr>
            <p:ph type="body" idx="1"/>
          </p:nvPr>
        </p:nvSpPr>
        <p:spPr/>
        <p:txBody>
          <a:bodyPr/>
          <a:lstStyle/>
          <a:p>
            <a:r>
              <a:rPr lang="hu-HU" sz="3600" b="1" dirty="0" err="1" smtClean="0">
                <a:solidFill>
                  <a:schemeClr val="accent1"/>
                </a:solidFill>
                <a:effectLst>
                  <a:outerShdw blurRad="38100" dist="38100" dir="2700000" algn="tl">
                    <a:srgbClr val="C0C0C0"/>
                  </a:outerShdw>
                </a:effectLst>
              </a:rPr>
              <a:t>Alapvetô</a:t>
            </a:r>
            <a:r>
              <a:rPr lang="hu-HU" sz="3600" b="1" dirty="0" smtClean="0">
                <a:solidFill>
                  <a:schemeClr val="accent1"/>
                </a:solidFill>
                <a:effectLst>
                  <a:outerShdw blurRad="38100" dist="38100" dir="2700000" algn="tl">
                    <a:srgbClr val="C0C0C0"/>
                  </a:outerShdw>
                </a:effectLst>
              </a:rPr>
              <a:t> </a:t>
            </a:r>
            <a:r>
              <a:rPr lang="hu-HU" sz="3600" b="1" dirty="0">
                <a:solidFill>
                  <a:schemeClr val="accent1"/>
                </a:solidFill>
                <a:effectLst>
                  <a:outerShdw blurRad="38100" dist="38100" dir="2700000" algn="tl">
                    <a:srgbClr val="C0C0C0"/>
                  </a:outerShdw>
                </a:effectLst>
              </a:rPr>
              <a:t>törvények</a:t>
            </a:r>
            <a:endParaRPr lang="hu-HU" sz="3600" b="1" dirty="0">
              <a:solidFill>
                <a:schemeClr val="accent1"/>
              </a:solidFill>
            </a:endParaRPr>
          </a:p>
          <a:p>
            <a:pPr lvl="1" indent="-288000">
              <a:spcBef>
                <a:spcPts val="600"/>
              </a:spcBef>
            </a:pPr>
            <a:r>
              <a:rPr lang="hu-HU" sz="3200" b="1" dirty="0">
                <a:solidFill>
                  <a:srgbClr val="FF3399"/>
                </a:solidFill>
                <a:effectLst>
                  <a:outerShdw blurRad="38100" dist="38100" dir="2700000" algn="tl">
                    <a:srgbClr val="C0C0C0"/>
                  </a:outerShdw>
                </a:effectLst>
              </a:rPr>
              <a:t> </a:t>
            </a:r>
            <a:r>
              <a:rPr lang="hu-HU" sz="3200" b="1" dirty="0" smtClean="0">
                <a:solidFill>
                  <a:srgbClr val="FF3399"/>
                </a:solidFill>
                <a:effectLst>
                  <a:outerShdw blurRad="38100" dist="38100" dir="2700000" algn="tl">
                    <a:srgbClr val="C0C0C0"/>
                  </a:outerShdw>
                </a:effectLst>
              </a:rPr>
              <a:t>szabad akarat</a:t>
            </a:r>
            <a:endParaRPr lang="hu-HU" dirty="0" smtClean="0">
              <a:solidFill>
                <a:srgbClr val="0000FF"/>
              </a:solidFill>
              <a:effectLst>
                <a:outerShdw blurRad="38100" dist="38100" dir="2700000" algn="tl">
                  <a:srgbClr val="C0C0C0"/>
                </a:outerShdw>
              </a:effectLst>
            </a:endParaRPr>
          </a:p>
          <a:p>
            <a:pPr marL="914400" lvl="2" indent="0">
              <a:lnSpc>
                <a:spcPct val="90000"/>
              </a:lnSpc>
              <a:spcBef>
                <a:spcPts val="600"/>
              </a:spcBef>
              <a:buNone/>
            </a:pPr>
            <a:r>
              <a:rPr lang="hu-HU" sz="2800" b="1" dirty="0" smtClean="0">
                <a:solidFill>
                  <a:srgbClr val="0000FF"/>
                </a:solidFill>
                <a:effectLst>
                  <a:outerShdw blurRad="38100" dist="38100" dir="2700000" algn="tl">
                    <a:srgbClr val="C0C0C0"/>
                  </a:outerShdw>
                </a:effectLst>
              </a:rPr>
              <a:t>–</a:t>
            </a:r>
            <a:r>
              <a:rPr lang="hu-HU" sz="2800" dirty="0" smtClean="0">
                <a:solidFill>
                  <a:srgbClr val="0000FF"/>
                </a:solidFill>
                <a:effectLst>
                  <a:outerShdw blurRad="38100" dist="38100" dir="2700000" algn="tl">
                    <a:srgbClr val="C0C0C0"/>
                  </a:outerShdw>
                </a:effectLst>
              </a:rPr>
              <a:t> döntési </a:t>
            </a:r>
            <a:r>
              <a:rPr lang="hu-HU" sz="2800" dirty="0" err="1" smtClean="0">
                <a:solidFill>
                  <a:srgbClr val="0000FF"/>
                </a:solidFill>
                <a:effectLst>
                  <a:outerShdw blurRad="38100" dist="38100" dir="2700000" algn="tl">
                    <a:srgbClr val="C0C0C0"/>
                  </a:outerShdw>
                </a:effectLst>
              </a:rPr>
              <a:t>lehetôség</a:t>
            </a:r>
            <a:r>
              <a:rPr lang="hu-HU" sz="2800" dirty="0" smtClean="0">
                <a:solidFill>
                  <a:srgbClr val="0000FF"/>
                </a:solidFill>
                <a:effectLst>
                  <a:outerShdw blurRad="38100" dist="38100" dir="2700000" algn="tl">
                    <a:srgbClr val="C0C0C0"/>
                  </a:outerShdw>
                </a:effectLst>
              </a:rPr>
              <a:t>: merre döntünk</a:t>
            </a:r>
            <a:endParaRPr lang="hu-HU" dirty="0">
              <a:solidFill>
                <a:srgbClr val="0000FF"/>
              </a:solidFill>
              <a:effectLst>
                <a:outerShdw blurRad="38100" dist="38100" dir="2700000" algn="tl">
                  <a:srgbClr val="C0C0C0"/>
                </a:outerShdw>
              </a:effectLst>
            </a:endParaRPr>
          </a:p>
          <a:p>
            <a:pPr lvl="3">
              <a:lnSpc>
                <a:spcPct val="80000"/>
              </a:lnSpc>
            </a:pPr>
            <a:r>
              <a:rPr lang="hu-HU" sz="2400" dirty="0">
                <a:solidFill>
                  <a:srgbClr val="0000FF"/>
                </a:solidFill>
                <a:effectLst>
                  <a:outerShdw blurRad="38100" dist="38100" dir="2700000" algn="tl">
                    <a:srgbClr val="C0C0C0"/>
                  </a:outerShdw>
                </a:effectLst>
              </a:rPr>
              <a:t>„akarom” </a:t>
            </a:r>
            <a:r>
              <a:rPr lang="hu-HU" sz="2400" b="1" dirty="0">
                <a:solidFill>
                  <a:srgbClr val="0000FF"/>
                </a:solidFill>
                <a:effectLst>
                  <a:outerShdw blurRad="38100" dist="38100" dir="2700000" algn="tl">
                    <a:srgbClr val="C0C0C0"/>
                  </a:outerShdw>
                </a:effectLst>
              </a:rPr>
              <a:t>=&gt;</a:t>
            </a:r>
            <a:r>
              <a:rPr lang="hu-HU" sz="2400" dirty="0">
                <a:solidFill>
                  <a:srgbClr val="0000FF"/>
                </a:solidFill>
                <a:effectLst>
                  <a:outerShdw blurRad="38100" dist="38100" dir="2700000" algn="tl">
                    <a:srgbClr val="C0C0C0"/>
                  </a:outerShdw>
                </a:effectLst>
              </a:rPr>
              <a:t> „szeretném”</a:t>
            </a:r>
          </a:p>
          <a:p>
            <a:pPr lvl="3">
              <a:lnSpc>
                <a:spcPct val="90000"/>
              </a:lnSpc>
            </a:pPr>
            <a:r>
              <a:rPr lang="hu-HU" sz="2400" b="1" dirty="0" smtClean="0">
                <a:solidFill>
                  <a:schemeClr val="accent2"/>
                </a:solidFill>
                <a:effectLst>
                  <a:outerShdw blurRad="38100" dist="38100" dir="2700000" algn="tl">
                    <a:srgbClr val="C0C0C0"/>
                  </a:outerShdw>
                </a:effectLst>
              </a:rPr>
              <a:t>zsigeri</a:t>
            </a:r>
            <a:r>
              <a:rPr lang="hu-HU" sz="2400" dirty="0" smtClean="0">
                <a:solidFill>
                  <a:schemeClr val="accent2"/>
                </a:solidFill>
                <a:effectLst>
                  <a:outerShdw blurRad="38100" dist="38100" dir="2700000" algn="tl">
                    <a:srgbClr val="C0C0C0"/>
                  </a:outerShdw>
                </a:effectLst>
              </a:rPr>
              <a:t> (ösztönös) </a:t>
            </a:r>
            <a:r>
              <a:rPr lang="hu-HU" sz="2400" b="1" dirty="0">
                <a:solidFill>
                  <a:schemeClr val="accent2"/>
                </a:solidFill>
                <a:effectLst>
                  <a:outerShdw blurRad="38100" dist="38100" dir="2700000" algn="tl">
                    <a:srgbClr val="C0C0C0"/>
                  </a:outerShdw>
                </a:effectLst>
              </a:rPr>
              <a:t>–</a:t>
            </a:r>
            <a:r>
              <a:rPr lang="hu-HU" sz="2400" dirty="0" smtClean="0">
                <a:solidFill>
                  <a:schemeClr val="accent2"/>
                </a:solidFill>
                <a:effectLst>
                  <a:outerShdw blurRad="38100" dist="38100" dir="2700000" algn="tl">
                    <a:srgbClr val="C0C0C0"/>
                  </a:outerShdw>
                </a:effectLst>
              </a:rPr>
              <a:t> </a:t>
            </a:r>
            <a:r>
              <a:rPr lang="hu-HU" sz="2400" dirty="0" smtClean="0">
                <a:solidFill>
                  <a:srgbClr val="FF1B9D"/>
                </a:solidFill>
                <a:effectLst>
                  <a:outerShdw blurRad="38100" dist="38100" dir="2700000" algn="tl">
                    <a:srgbClr val="C0C0C0"/>
                  </a:outerShdw>
                </a:effectLst>
              </a:rPr>
              <a:t>a </a:t>
            </a:r>
            <a:r>
              <a:rPr lang="hu-HU" sz="2400" dirty="0" err="1" smtClean="0">
                <a:solidFill>
                  <a:srgbClr val="FF1B9D"/>
                </a:solidFill>
                <a:effectLst>
                  <a:outerShdw blurRad="38100" dist="38100" dir="2700000" algn="tl">
                    <a:srgbClr val="C0C0C0"/>
                  </a:outerShdw>
                </a:effectLst>
              </a:rPr>
              <a:t>karmikus</a:t>
            </a:r>
            <a:r>
              <a:rPr lang="hu-HU" sz="2400" dirty="0" smtClean="0">
                <a:solidFill>
                  <a:srgbClr val="FF1B9D"/>
                </a:solidFill>
                <a:effectLst>
                  <a:outerShdw blurRad="38100" dist="38100" dir="2700000" algn="tl">
                    <a:srgbClr val="C0C0C0"/>
                  </a:outerShdw>
                </a:effectLst>
              </a:rPr>
              <a:t> háttér szerint</a:t>
            </a:r>
            <a:r>
              <a:rPr lang="hu-HU" sz="2400" dirty="0" smtClean="0">
                <a:solidFill>
                  <a:schemeClr val="accent2"/>
                </a:solidFill>
                <a:effectLst>
                  <a:outerShdw blurRad="38100" dist="38100" dir="2700000" algn="tl">
                    <a:srgbClr val="C0C0C0"/>
                  </a:outerShdw>
                </a:effectLst>
              </a:rPr>
              <a:t/>
            </a:r>
            <a:br>
              <a:rPr lang="hu-HU" sz="2400" dirty="0" smtClean="0">
                <a:solidFill>
                  <a:schemeClr val="accent2"/>
                </a:solidFill>
                <a:effectLst>
                  <a:outerShdw blurRad="38100" dist="38100" dir="2700000" algn="tl">
                    <a:srgbClr val="C0C0C0"/>
                  </a:outerShdw>
                </a:effectLst>
              </a:rPr>
            </a:br>
            <a:r>
              <a:rPr lang="hu-HU" sz="2400" dirty="0" smtClean="0">
                <a:solidFill>
                  <a:schemeClr val="accent2"/>
                </a:solidFill>
                <a:effectLst>
                  <a:outerShdw blurRad="38100" dist="38100" dir="2700000" algn="tl">
                    <a:srgbClr val="C0C0C0"/>
                  </a:outerShdw>
                </a:effectLst>
              </a:rPr>
              <a:t> 	forrása a személyiség (</a:t>
            </a:r>
            <a:r>
              <a:rPr lang="hu-HU" sz="2400" dirty="0" smtClean="0">
                <a:solidFill>
                  <a:schemeClr val="accent1"/>
                </a:solidFill>
                <a:effectLst>
                  <a:outerShdw blurRad="38100" dist="38100" dir="2700000" algn="tl">
                    <a:srgbClr val="C0C0C0"/>
                  </a:outerShdw>
                </a:effectLst>
              </a:rPr>
              <a:t>a vágytermészetünk</a:t>
            </a:r>
            <a:r>
              <a:rPr lang="hu-HU" sz="2400" dirty="0" smtClean="0">
                <a:solidFill>
                  <a:schemeClr val="accent2"/>
                </a:solidFill>
                <a:effectLst>
                  <a:outerShdw blurRad="38100" dist="38100" dir="2700000" algn="tl">
                    <a:srgbClr val="C0C0C0"/>
                  </a:outerShdw>
                </a:effectLst>
              </a:rPr>
              <a:t>)</a:t>
            </a:r>
          </a:p>
          <a:p>
            <a:pPr lvl="3">
              <a:lnSpc>
                <a:spcPct val="90000"/>
              </a:lnSpc>
            </a:pPr>
            <a:r>
              <a:rPr lang="hu-HU" sz="2400" b="1" dirty="0" smtClean="0">
                <a:solidFill>
                  <a:schemeClr val="accent2"/>
                </a:solidFill>
                <a:effectLst>
                  <a:outerShdw blurRad="38100" dist="38100" dir="2700000" algn="tl">
                    <a:srgbClr val="C0C0C0"/>
                  </a:outerShdw>
                </a:effectLst>
              </a:rPr>
              <a:t>tudatos</a:t>
            </a:r>
            <a:r>
              <a:rPr lang="hu-HU" b="1" dirty="0" smtClean="0">
                <a:solidFill>
                  <a:schemeClr val="accent2"/>
                </a:solidFill>
                <a:effectLst>
                  <a:outerShdw blurRad="38100" dist="38100" dir="2700000" algn="tl">
                    <a:srgbClr val="C0C0C0"/>
                  </a:outerShdw>
                </a:effectLst>
              </a:rPr>
              <a:t> </a:t>
            </a:r>
            <a:r>
              <a:rPr lang="hu-HU" sz="2400" b="1" dirty="0" smtClean="0">
                <a:solidFill>
                  <a:schemeClr val="accent2"/>
                </a:solidFill>
                <a:effectLst>
                  <a:outerShdw blurRad="38100" dist="38100" dir="2700000" algn="tl">
                    <a:srgbClr val="C0C0C0"/>
                  </a:outerShdw>
                </a:effectLst>
              </a:rPr>
              <a:t>– </a:t>
            </a:r>
            <a:r>
              <a:rPr lang="hu-HU" sz="2400" dirty="0" smtClean="0">
                <a:solidFill>
                  <a:srgbClr val="FF1B9D"/>
                </a:solidFill>
                <a:effectLst>
                  <a:outerShdw blurRad="38100" dist="38100" dir="2700000" algn="tl">
                    <a:srgbClr val="C0C0C0"/>
                  </a:outerShdw>
                </a:effectLst>
              </a:rPr>
              <a:t>a szellemi tudatosságunk szerint</a:t>
            </a:r>
            <a:r>
              <a:rPr lang="hu-HU" sz="2400" b="1" dirty="0" smtClean="0">
                <a:solidFill>
                  <a:srgbClr val="FF1B9D"/>
                </a:solidFill>
                <a:effectLst>
                  <a:outerShdw blurRad="38100" dist="38100" dir="2700000" algn="tl">
                    <a:srgbClr val="C0C0C0"/>
                  </a:outerShdw>
                </a:effectLst>
              </a:rPr>
              <a:t/>
            </a:r>
            <a:br>
              <a:rPr lang="hu-HU" sz="2400" b="1" dirty="0" smtClean="0">
                <a:solidFill>
                  <a:srgbClr val="FF1B9D"/>
                </a:solidFill>
                <a:effectLst>
                  <a:outerShdw blurRad="38100" dist="38100" dir="2700000" algn="tl">
                    <a:srgbClr val="C0C0C0"/>
                  </a:outerShdw>
                </a:effectLst>
              </a:rPr>
            </a:br>
            <a:r>
              <a:rPr lang="hu-HU" sz="2400" b="1" dirty="0" smtClean="0">
                <a:solidFill>
                  <a:srgbClr val="FF1B9D"/>
                </a:solidFill>
                <a:effectLst>
                  <a:outerShdw blurRad="38100" dist="38100" dir="2700000" algn="tl">
                    <a:srgbClr val="C0C0C0"/>
                  </a:outerShdw>
                </a:effectLst>
              </a:rPr>
              <a:t> 	</a:t>
            </a:r>
            <a:r>
              <a:rPr lang="hu-HU" sz="2400" dirty="0" smtClean="0">
                <a:solidFill>
                  <a:srgbClr val="0000FF"/>
                </a:solidFill>
                <a:effectLst>
                  <a:outerShdw blurRad="38100" dist="38100" dir="2700000" algn="tl">
                    <a:srgbClr val="C0C0C0"/>
                  </a:outerShdw>
                </a:effectLst>
              </a:rPr>
              <a:t>forrása az egyéniség (</a:t>
            </a:r>
            <a:r>
              <a:rPr lang="hu-HU" sz="2400" dirty="0" smtClean="0">
                <a:solidFill>
                  <a:schemeClr val="accent1"/>
                </a:solidFill>
                <a:effectLst>
                  <a:outerShdw blurRad="38100" dist="38100" dir="2700000" algn="tl">
                    <a:srgbClr val="C0C0C0"/>
                  </a:outerShdw>
                </a:effectLst>
              </a:rPr>
              <a:t>a szellemi ember</a:t>
            </a:r>
            <a:r>
              <a:rPr lang="hu-HU" sz="2400" dirty="0" smtClean="0">
                <a:solidFill>
                  <a:srgbClr val="0000FF"/>
                </a:solidFill>
                <a:effectLst>
                  <a:outerShdw blurRad="38100" dist="38100" dir="2700000" algn="tl">
                    <a:srgbClr val="C0C0C0"/>
                  </a:outerShdw>
                </a:effectLst>
              </a:rPr>
              <a:t>)</a:t>
            </a:r>
          </a:p>
          <a:p>
            <a:pPr lvl="3">
              <a:lnSpc>
                <a:spcPct val="90000"/>
              </a:lnSpc>
            </a:pPr>
            <a:r>
              <a:rPr lang="hu-HU" sz="2400" dirty="0" smtClean="0">
                <a:solidFill>
                  <a:srgbClr val="0000FF"/>
                </a:solidFill>
                <a:effectLst>
                  <a:outerShdw blurRad="38100" dist="38100" dir="2700000" algn="tl">
                    <a:srgbClr val="C0C0C0"/>
                  </a:outerShdw>
                </a:effectLst>
              </a:rPr>
              <a:t>„</a:t>
            </a:r>
            <a:r>
              <a:rPr lang="hu-HU" sz="2400" b="1" dirty="0" smtClean="0">
                <a:solidFill>
                  <a:srgbClr val="0000FF"/>
                </a:solidFill>
                <a:effectLst>
                  <a:outerShdw blurRad="38100" dist="38100" dir="2700000" algn="tl">
                    <a:srgbClr val="C0C0C0"/>
                  </a:outerShdw>
                </a:effectLst>
              </a:rPr>
              <a:t>holtponton túl</a:t>
            </a:r>
            <a:r>
              <a:rPr lang="hu-HU" sz="2400" dirty="0" smtClean="0">
                <a:solidFill>
                  <a:srgbClr val="0000FF"/>
                </a:solidFill>
                <a:effectLst>
                  <a:outerShdw blurRad="38100" dist="38100" dir="2700000" algn="tl">
                    <a:srgbClr val="C0C0C0"/>
                  </a:outerShdw>
                </a:effectLst>
              </a:rPr>
              <a:t>” </a:t>
            </a:r>
            <a:r>
              <a:rPr lang="hu-HU" sz="2400" b="1" dirty="0" smtClean="0">
                <a:solidFill>
                  <a:schemeClr val="accent2"/>
                </a:solidFill>
                <a:effectLst>
                  <a:outerShdw blurRad="38100" dist="38100" dir="2700000" algn="tl">
                    <a:srgbClr val="C0C0C0"/>
                  </a:outerShdw>
                </a:effectLst>
              </a:rPr>
              <a:t>– </a:t>
            </a:r>
            <a:br>
              <a:rPr lang="hu-HU" sz="2400" b="1" dirty="0" smtClean="0">
                <a:solidFill>
                  <a:schemeClr val="accent2"/>
                </a:solidFill>
                <a:effectLst>
                  <a:outerShdw blurRad="38100" dist="38100" dir="2700000" algn="tl">
                    <a:srgbClr val="C0C0C0"/>
                  </a:outerShdw>
                </a:effectLst>
              </a:rPr>
            </a:br>
            <a:r>
              <a:rPr lang="hu-HU" sz="2400" b="1" dirty="0" smtClean="0">
                <a:solidFill>
                  <a:schemeClr val="accent2"/>
                </a:solidFill>
                <a:effectLst>
                  <a:outerShdw blurRad="38100" dist="38100" dir="2700000" algn="tl">
                    <a:srgbClr val="C0C0C0"/>
                  </a:outerShdw>
                </a:effectLst>
              </a:rPr>
              <a:t>    </a:t>
            </a:r>
            <a:r>
              <a:rPr lang="hu-HU" sz="2400" dirty="0" smtClean="0">
                <a:solidFill>
                  <a:schemeClr val="accent2"/>
                </a:solidFill>
                <a:effectLst>
                  <a:outerShdw blurRad="38100" dist="38100" dir="2700000" algn="tl">
                    <a:srgbClr val="C0C0C0"/>
                  </a:outerShdw>
                </a:effectLst>
              </a:rPr>
              <a:t>forrása a </a:t>
            </a:r>
            <a:r>
              <a:rPr lang="hu-HU" sz="2400" dirty="0" err="1" smtClean="0">
                <a:solidFill>
                  <a:schemeClr val="accent2"/>
                </a:solidFill>
                <a:effectLst>
                  <a:outerShdw blurRad="38100" dist="38100" dir="2700000" algn="tl">
                    <a:srgbClr val="C0C0C0"/>
                  </a:outerShdw>
                </a:effectLst>
              </a:rPr>
              <a:t>monád</a:t>
            </a:r>
            <a:r>
              <a:rPr lang="hu-HU" sz="2400" dirty="0" smtClean="0">
                <a:solidFill>
                  <a:schemeClr val="accent2"/>
                </a:solidFill>
                <a:effectLst>
                  <a:outerShdw blurRad="38100" dist="38100" dir="2700000" algn="tl">
                    <a:srgbClr val="C0C0C0"/>
                  </a:outerShdw>
                </a:effectLst>
              </a:rPr>
              <a:t> (</a:t>
            </a:r>
            <a:r>
              <a:rPr lang="hu-HU" sz="2400" dirty="0" smtClean="0">
                <a:solidFill>
                  <a:schemeClr val="accent1"/>
                </a:solidFill>
                <a:effectLst>
                  <a:outerShdw blurRad="38100" dist="38100" dir="2700000" algn="tl">
                    <a:srgbClr val="C0C0C0"/>
                  </a:outerShdw>
                </a:effectLst>
              </a:rPr>
              <a:t>az isteni szikra</a:t>
            </a:r>
            <a:r>
              <a:rPr lang="hu-HU" sz="2400" dirty="0" smtClean="0">
                <a:solidFill>
                  <a:schemeClr val="accent2"/>
                </a:solidFill>
                <a:effectLst>
                  <a:outerShdw blurRad="38100" dist="38100" dir="2700000" algn="tl">
                    <a:srgbClr val="C0C0C0"/>
                  </a:outerShdw>
                </a:effectLst>
              </a:rPr>
              <a:t>)</a:t>
            </a:r>
            <a:endParaRPr lang="hu-HU" sz="2400" dirty="0" smtClean="0">
              <a:solidFill>
                <a:srgbClr val="0000FF"/>
              </a:solidFill>
              <a:effectLst>
                <a:outerShdw blurRad="38100" dist="38100" dir="2700000" algn="tl">
                  <a:srgbClr val="C0C0C0"/>
                </a:outerShdw>
              </a:effectLst>
            </a:endParaRPr>
          </a:p>
          <a:p>
            <a:pPr lvl="3">
              <a:lnSpc>
                <a:spcPct val="80000"/>
              </a:lnSpc>
            </a:pPr>
            <a:endParaRPr lang="hu-HU" sz="2400" b="1" dirty="0">
              <a:solidFill>
                <a:srgbClr val="FF1B9D"/>
              </a:solidFill>
              <a:effectLst>
                <a:outerShdw blurRad="38100" dist="38100" dir="2700000" algn="tl">
                  <a:srgbClr val="C0C0C0"/>
                </a:outerShdw>
              </a:effectLst>
            </a:endParaRPr>
          </a:p>
        </p:txBody>
      </p:sp>
      <p:sp>
        <p:nvSpPr>
          <p:cNvPr id="6" name="Rectangle 2"/>
          <p:cNvSpPr>
            <a:spLocks noGrp="1" noChangeArrowheads="1"/>
          </p:cNvSpPr>
          <p:nvPr>
            <p:ph type="title"/>
          </p:nvPr>
        </p:nvSpPr>
        <p:spPr>
          <a:xfrm>
            <a:off x="685800" y="609600"/>
            <a:ext cx="7772400" cy="1143000"/>
          </a:xfrm>
        </p:spPr>
        <p:txBody>
          <a:bodyPr/>
          <a:lstStyle/>
          <a:p>
            <a:r>
              <a:rPr lang="hu-HU" sz="5400" b="1" dirty="0">
                <a:solidFill>
                  <a:schemeClr val="accent2"/>
                </a:solidFill>
                <a:effectLst>
                  <a:outerShdw blurRad="38100" dist="38100" dir="2700000" algn="tl">
                    <a:srgbClr val="C0C0C0"/>
                  </a:outerShdw>
                </a:effectLst>
                <a:latin typeface="+mn-lt"/>
              </a:rPr>
              <a:t>T É R K É P</a:t>
            </a:r>
            <a:endParaRPr lang="en-US" sz="5400" b="1" dirty="0">
              <a:solidFill>
                <a:schemeClr val="accent2"/>
              </a:solidFill>
              <a:effectLst>
                <a:outerShdw blurRad="38100" dist="38100" dir="2700000" algn="tl">
                  <a:srgbClr val="C0C0C0"/>
                </a:outerShdw>
              </a:effectLst>
              <a:latin typeface="+mn-lt"/>
            </a:endParaRPr>
          </a:p>
        </p:txBody>
      </p:sp>
    </p:spTree>
    <p:extLst>
      <p:ext uri="{BB962C8B-B14F-4D97-AF65-F5344CB8AC3E}">
        <p14:creationId xmlns:p14="http://schemas.microsoft.com/office/powerpoint/2010/main" val="1551153958"/>
      </p:ext>
    </p:extLst>
  </p:cSld>
  <p:clrMapOvr>
    <a:masterClrMapping/>
  </p:clrMapOvr>
  <p:transition spd="slow">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out)">
                                      <p:cBhvr>
                                        <p:cTn id="7" dur="500"/>
                                        <p:tgtEl>
                                          <p:spTgt spid="6"/>
                                        </p:tgtEl>
                                      </p:cBhvr>
                                    </p:animEffect>
                                  </p:childTnLst>
                                </p:cTn>
                              </p:par>
                            </p:childTnLst>
                          </p:cTn>
                        </p:par>
                        <p:par>
                          <p:cTn id="8" fill="hold">
                            <p:stCondLst>
                              <p:cond delay="500"/>
                            </p:stCondLst>
                            <p:childTnLst>
                              <p:par>
                                <p:cTn id="9" presetID="4" presetClass="entr" presetSubtype="32" fill="hold" grpId="0" nodeType="afterEffect">
                                  <p:stCondLst>
                                    <p:cond delay="0"/>
                                  </p:stCondLst>
                                  <p:childTnLst>
                                    <p:set>
                                      <p:cBhvr>
                                        <p:cTn id="10" dur="1" fill="hold">
                                          <p:stCondLst>
                                            <p:cond delay="0"/>
                                          </p:stCondLst>
                                        </p:cTn>
                                        <p:tgtEl>
                                          <p:spTgt spid="157699">
                                            <p:txEl>
                                              <p:pRg st="0" end="0"/>
                                            </p:txEl>
                                          </p:spTgt>
                                        </p:tgtEl>
                                        <p:attrNameLst>
                                          <p:attrName>style.visibility</p:attrName>
                                        </p:attrNameLst>
                                      </p:cBhvr>
                                      <p:to>
                                        <p:strVal val="visible"/>
                                      </p:to>
                                    </p:set>
                                    <p:animEffect transition="in" filter="box(out)">
                                      <p:cBhvr>
                                        <p:cTn id="11" dur="500"/>
                                        <p:tgtEl>
                                          <p:spTgt spid="157699">
                                            <p:txEl>
                                              <p:pRg st="0" end="0"/>
                                            </p:txEl>
                                          </p:spTgt>
                                        </p:tgtEl>
                                      </p:cBhvr>
                                    </p:animEffect>
                                  </p:childTnLst>
                                </p:cTn>
                              </p:par>
                            </p:childTnLst>
                          </p:cTn>
                        </p:par>
                        <p:par>
                          <p:cTn id="12" fill="hold">
                            <p:stCondLst>
                              <p:cond delay="1000"/>
                            </p:stCondLst>
                            <p:childTnLst>
                              <p:par>
                                <p:cTn id="13" presetID="4" presetClass="entr" presetSubtype="32" fill="hold" grpId="0" nodeType="afterEffect">
                                  <p:stCondLst>
                                    <p:cond delay="0"/>
                                  </p:stCondLst>
                                  <p:childTnLst>
                                    <p:set>
                                      <p:cBhvr>
                                        <p:cTn id="14" dur="1" fill="hold">
                                          <p:stCondLst>
                                            <p:cond delay="0"/>
                                          </p:stCondLst>
                                        </p:cTn>
                                        <p:tgtEl>
                                          <p:spTgt spid="157699">
                                            <p:txEl>
                                              <p:pRg st="1" end="1"/>
                                            </p:txEl>
                                          </p:spTgt>
                                        </p:tgtEl>
                                        <p:attrNameLst>
                                          <p:attrName>style.visibility</p:attrName>
                                        </p:attrNameLst>
                                      </p:cBhvr>
                                      <p:to>
                                        <p:strVal val="visible"/>
                                      </p:to>
                                    </p:set>
                                    <p:animEffect transition="in" filter="box(out)">
                                      <p:cBhvr>
                                        <p:cTn id="15" dur="500"/>
                                        <p:tgtEl>
                                          <p:spTgt spid="157699">
                                            <p:txEl>
                                              <p:pRg st="1" end="1"/>
                                            </p:txEl>
                                          </p:spTgt>
                                        </p:tgtEl>
                                      </p:cBhvr>
                                    </p:animEffect>
                                  </p:childTnLst>
                                </p:cTn>
                              </p:par>
                            </p:childTnLst>
                          </p:cTn>
                        </p:par>
                        <p:par>
                          <p:cTn id="16" fill="hold">
                            <p:stCondLst>
                              <p:cond delay="1500"/>
                            </p:stCondLst>
                            <p:childTnLst>
                              <p:par>
                                <p:cTn id="17" presetID="4" presetClass="entr" presetSubtype="32" fill="hold" grpId="0" nodeType="afterEffect">
                                  <p:stCondLst>
                                    <p:cond delay="0"/>
                                  </p:stCondLst>
                                  <p:childTnLst>
                                    <p:set>
                                      <p:cBhvr>
                                        <p:cTn id="18" dur="1" fill="hold">
                                          <p:stCondLst>
                                            <p:cond delay="0"/>
                                          </p:stCondLst>
                                        </p:cTn>
                                        <p:tgtEl>
                                          <p:spTgt spid="157699">
                                            <p:txEl>
                                              <p:pRg st="2" end="2"/>
                                            </p:txEl>
                                          </p:spTgt>
                                        </p:tgtEl>
                                        <p:attrNameLst>
                                          <p:attrName>style.visibility</p:attrName>
                                        </p:attrNameLst>
                                      </p:cBhvr>
                                      <p:to>
                                        <p:strVal val="visible"/>
                                      </p:to>
                                    </p:set>
                                    <p:animEffect transition="in" filter="box(out)">
                                      <p:cBhvr>
                                        <p:cTn id="19" dur="500"/>
                                        <p:tgtEl>
                                          <p:spTgt spid="157699">
                                            <p:txEl>
                                              <p:pRg st="2" end="2"/>
                                            </p:txEl>
                                          </p:spTgt>
                                        </p:tgtEl>
                                      </p:cBhvr>
                                    </p:animEffect>
                                  </p:childTnLst>
                                </p:cTn>
                              </p:par>
                            </p:childTnLst>
                          </p:cTn>
                        </p:par>
                        <p:par>
                          <p:cTn id="20" fill="hold">
                            <p:stCondLst>
                              <p:cond delay="2000"/>
                            </p:stCondLst>
                            <p:childTnLst>
                              <p:par>
                                <p:cTn id="21" presetID="4" presetClass="entr" presetSubtype="32" fill="hold" grpId="0" nodeType="afterEffect">
                                  <p:stCondLst>
                                    <p:cond delay="0"/>
                                  </p:stCondLst>
                                  <p:childTnLst>
                                    <p:set>
                                      <p:cBhvr>
                                        <p:cTn id="22" dur="1" fill="hold">
                                          <p:stCondLst>
                                            <p:cond delay="0"/>
                                          </p:stCondLst>
                                        </p:cTn>
                                        <p:tgtEl>
                                          <p:spTgt spid="157699">
                                            <p:txEl>
                                              <p:pRg st="3" end="3"/>
                                            </p:txEl>
                                          </p:spTgt>
                                        </p:tgtEl>
                                        <p:attrNameLst>
                                          <p:attrName>style.visibility</p:attrName>
                                        </p:attrNameLst>
                                      </p:cBhvr>
                                      <p:to>
                                        <p:strVal val="visible"/>
                                      </p:to>
                                    </p:set>
                                    <p:animEffect transition="in" filter="box(out)">
                                      <p:cBhvr>
                                        <p:cTn id="23" dur="500"/>
                                        <p:tgtEl>
                                          <p:spTgt spid="157699">
                                            <p:txEl>
                                              <p:pRg st="3" end="3"/>
                                            </p:txEl>
                                          </p:spTgt>
                                        </p:tgtEl>
                                      </p:cBhvr>
                                    </p:animEffect>
                                  </p:childTnLst>
                                </p:cTn>
                              </p:par>
                            </p:childTnLst>
                          </p:cTn>
                        </p:par>
                        <p:par>
                          <p:cTn id="24" fill="hold">
                            <p:stCondLst>
                              <p:cond delay="2500"/>
                            </p:stCondLst>
                            <p:childTnLst>
                              <p:par>
                                <p:cTn id="25" presetID="4" presetClass="entr" presetSubtype="32" fill="hold" grpId="0" nodeType="afterEffect">
                                  <p:stCondLst>
                                    <p:cond delay="500"/>
                                  </p:stCondLst>
                                  <p:childTnLst>
                                    <p:set>
                                      <p:cBhvr>
                                        <p:cTn id="26" dur="1" fill="hold">
                                          <p:stCondLst>
                                            <p:cond delay="0"/>
                                          </p:stCondLst>
                                        </p:cTn>
                                        <p:tgtEl>
                                          <p:spTgt spid="157699">
                                            <p:txEl>
                                              <p:pRg st="4" end="4"/>
                                            </p:txEl>
                                          </p:spTgt>
                                        </p:tgtEl>
                                        <p:attrNameLst>
                                          <p:attrName>style.visibility</p:attrName>
                                        </p:attrNameLst>
                                      </p:cBhvr>
                                      <p:to>
                                        <p:strVal val="visible"/>
                                      </p:to>
                                    </p:set>
                                    <p:animEffect transition="in" filter="box(out)">
                                      <p:cBhvr>
                                        <p:cTn id="27" dur="500"/>
                                        <p:tgtEl>
                                          <p:spTgt spid="157699">
                                            <p:txEl>
                                              <p:pRg st="4" end="4"/>
                                            </p:txEl>
                                          </p:spTgt>
                                        </p:tgtEl>
                                      </p:cBhvr>
                                    </p:animEffect>
                                  </p:childTnLst>
                                </p:cTn>
                              </p:par>
                            </p:childTnLst>
                          </p:cTn>
                        </p:par>
                        <p:par>
                          <p:cTn id="28" fill="hold">
                            <p:stCondLst>
                              <p:cond delay="3500"/>
                            </p:stCondLst>
                            <p:childTnLst>
                              <p:par>
                                <p:cTn id="29" presetID="4" presetClass="entr" presetSubtype="32" fill="hold" grpId="0" nodeType="afterEffect">
                                  <p:stCondLst>
                                    <p:cond delay="500"/>
                                  </p:stCondLst>
                                  <p:childTnLst>
                                    <p:set>
                                      <p:cBhvr>
                                        <p:cTn id="30" dur="1" fill="hold">
                                          <p:stCondLst>
                                            <p:cond delay="0"/>
                                          </p:stCondLst>
                                        </p:cTn>
                                        <p:tgtEl>
                                          <p:spTgt spid="157699">
                                            <p:txEl>
                                              <p:pRg st="5" end="5"/>
                                            </p:txEl>
                                          </p:spTgt>
                                        </p:tgtEl>
                                        <p:attrNameLst>
                                          <p:attrName>style.visibility</p:attrName>
                                        </p:attrNameLst>
                                      </p:cBhvr>
                                      <p:to>
                                        <p:strVal val="visible"/>
                                      </p:to>
                                    </p:set>
                                    <p:animEffect transition="in" filter="box(out)">
                                      <p:cBhvr>
                                        <p:cTn id="31" dur="500"/>
                                        <p:tgtEl>
                                          <p:spTgt spid="157699">
                                            <p:txEl>
                                              <p:pRg st="5" end="5"/>
                                            </p:txEl>
                                          </p:spTgt>
                                        </p:tgtEl>
                                      </p:cBhvr>
                                    </p:animEffect>
                                  </p:childTnLst>
                                </p:cTn>
                              </p:par>
                            </p:childTnLst>
                          </p:cTn>
                        </p:par>
                        <p:par>
                          <p:cTn id="32" fill="hold">
                            <p:stCondLst>
                              <p:cond delay="4500"/>
                            </p:stCondLst>
                            <p:childTnLst>
                              <p:par>
                                <p:cTn id="33" presetID="4" presetClass="entr" presetSubtype="32" fill="hold" grpId="0" nodeType="afterEffect">
                                  <p:stCondLst>
                                    <p:cond delay="500"/>
                                  </p:stCondLst>
                                  <p:childTnLst>
                                    <p:set>
                                      <p:cBhvr>
                                        <p:cTn id="34" dur="1" fill="hold">
                                          <p:stCondLst>
                                            <p:cond delay="0"/>
                                          </p:stCondLst>
                                        </p:cTn>
                                        <p:tgtEl>
                                          <p:spTgt spid="157699">
                                            <p:txEl>
                                              <p:pRg st="6" end="6"/>
                                            </p:txEl>
                                          </p:spTgt>
                                        </p:tgtEl>
                                        <p:attrNameLst>
                                          <p:attrName>style.visibility</p:attrName>
                                        </p:attrNameLst>
                                      </p:cBhvr>
                                      <p:to>
                                        <p:strVal val="visible"/>
                                      </p:to>
                                    </p:set>
                                    <p:animEffect transition="in" filter="box(out)">
                                      <p:cBhvr>
                                        <p:cTn id="35" dur="500"/>
                                        <p:tgtEl>
                                          <p:spTgt spid="15769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699" grpId="0" build="p" bldLvl="3" autoUpdateAnimBg="0"/>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6915" name="Rectangle 1027"/>
          <p:cNvSpPr>
            <a:spLocks noGrp="1" noChangeArrowheads="1"/>
          </p:cNvSpPr>
          <p:nvPr>
            <p:ph type="body" idx="1"/>
          </p:nvPr>
        </p:nvSpPr>
        <p:spPr>
          <a:xfrm>
            <a:off x="355600" y="2362200"/>
            <a:ext cx="8369300" cy="4114800"/>
          </a:xfrm>
        </p:spPr>
        <p:txBody>
          <a:bodyPr/>
          <a:lstStyle/>
          <a:p>
            <a:pPr>
              <a:defRPr/>
            </a:pPr>
            <a:r>
              <a:rPr lang="hu-HU" sz="3600" b="1" dirty="0" err="1">
                <a:solidFill>
                  <a:schemeClr val="accent1"/>
                </a:solidFill>
                <a:effectLst>
                  <a:outerShdw blurRad="38100" dist="38100" dir="2700000" algn="tl">
                    <a:srgbClr val="C0C0C0"/>
                  </a:outerShdw>
                </a:effectLst>
              </a:rPr>
              <a:t>Alapvetô</a:t>
            </a:r>
            <a:r>
              <a:rPr lang="hu-HU" sz="3600" b="1" dirty="0">
                <a:solidFill>
                  <a:schemeClr val="accent1"/>
                </a:solidFill>
                <a:effectLst>
                  <a:outerShdw blurRad="38100" dist="38100" dir="2700000" algn="tl">
                    <a:srgbClr val="C0C0C0"/>
                  </a:outerShdw>
                </a:effectLst>
              </a:rPr>
              <a:t> törvények</a:t>
            </a:r>
            <a:endParaRPr lang="hu-HU" sz="3600" b="1" dirty="0">
              <a:solidFill>
                <a:srgbClr val="FF1B9D"/>
              </a:solidFill>
            </a:endParaRPr>
          </a:p>
          <a:p>
            <a:pPr lvl="1">
              <a:spcBef>
                <a:spcPts val="600"/>
              </a:spcBef>
              <a:defRPr/>
            </a:pPr>
            <a:r>
              <a:rPr lang="hu-HU" sz="3200" b="1" dirty="0" smtClean="0">
                <a:solidFill>
                  <a:srgbClr val="FF1B9D"/>
                </a:solidFill>
                <a:effectLst>
                  <a:outerShdw blurRad="38100" dist="38100" dir="2700000" algn="tl">
                    <a:srgbClr val="C0C0C0"/>
                  </a:outerShdw>
                </a:effectLst>
              </a:rPr>
              <a:t> a </a:t>
            </a:r>
            <a:r>
              <a:rPr lang="hu-HU" sz="3200" b="1" dirty="0">
                <a:solidFill>
                  <a:srgbClr val="FF1B9D"/>
                </a:solidFill>
                <a:effectLst>
                  <a:outerShdw blurRad="38100" dist="38100" dir="2700000" algn="tl">
                    <a:srgbClr val="C0C0C0"/>
                  </a:outerShdw>
                </a:effectLst>
              </a:rPr>
              <a:t>kibontakozás és a </a:t>
            </a:r>
            <a:r>
              <a:rPr lang="hu-HU" sz="3200" b="1" dirty="0" err="1" smtClean="0">
                <a:solidFill>
                  <a:srgbClr val="FF1B9D"/>
                </a:solidFill>
                <a:effectLst>
                  <a:outerShdw blurRad="38100" dist="38100" dir="2700000" algn="tl">
                    <a:srgbClr val="C0C0C0"/>
                  </a:outerShdw>
                </a:effectLst>
              </a:rPr>
              <a:t>fejlôdés</a:t>
            </a:r>
            <a:endParaRPr lang="hu-HU" sz="3200" b="1" dirty="0">
              <a:solidFill>
                <a:schemeClr val="accent2"/>
              </a:solidFill>
              <a:effectLst>
                <a:outerShdw blurRad="38100" dist="38100" dir="2700000" algn="tl">
                  <a:srgbClr val="C0C0C0"/>
                </a:outerShdw>
              </a:effectLst>
            </a:endParaRPr>
          </a:p>
          <a:p>
            <a:pPr lvl="2">
              <a:lnSpc>
                <a:spcPct val="90000"/>
              </a:lnSpc>
              <a:spcBef>
                <a:spcPts val="600"/>
              </a:spcBef>
              <a:defRPr/>
            </a:pPr>
            <a:r>
              <a:rPr lang="hu-HU" sz="2800" b="1" dirty="0" smtClean="0">
                <a:solidFill>
                  <a:srgbClr val="FF3399"/>
                </a:solidFill>
                <a:effectLst>
                  <a:outerShdw blurRad="38100" dist="38100" dir="2700000" algn="tl">
                    <a:srgbClr val="C0C0C0"/>
                  </a:outerShdw>
                </a:effectLst>
              </a:rPr>
              <a:t> a </a:t>
            </a:r>
            <a:r>
              <a:rPr lang="hu-HU" sz="2800" b="1" dirty="0">
                <a:solidFill>
                  <a:srgbClr val="FF3399"/>
                </a:solidFill>
                <a:effectLst>
                  <a:outerShdw blurRad="38100" dist="38100" dir="2700000" algn="tl">
                    <a:srgbClr val="C0C0C0"/>
                  </a:outerShdw>
                </a:effectLst>
              </a:rPr>
              <a:t>tudat </a:t>
            </a:r>
            <a:r>
              <a:rPr lang="hu-HU" sz="2800" b="1" dirty="0">
                <a:solidFill>
                  <a:schemeClr val="accent1"/>
                </a:solidFill>
                <a:effectLst>
                  <a:outerShdw blurRad="38100" dist="38100" dir="2700000" algn="tl">
                    <a:srgbClr val="C0C0C0"/>
                  </a:outerShdw>
                </a:effectLst>
              </a:rPr>
              <a:t>kibontakozik</a:t>
            </a:r>
            <a:r>
              <a:rPr lang="hu-HU" sz="2800" b="1" dirty="0">
                <a:solidFill>
                  <a:srgbClr val="FF3399"/>
                </a:solidFill>
                <a:effectLst>
                  <a:outerShdw blurRad="38100" dist="38100" dir="2700000" algn="tl">
                    <a:srgbClr val="C0C0C0"/>
                  </a:outerShdw>
                </a:effectLst>
              </a:rPr>
              <a:t> </a:t>
            </a:r>
            <a:r>
              <a:rPr lang="hu-HU" sz="2800" b="1" dirty="0" smtClean="0">
                <a:solidFill>
                  <a:srgbClr val="FF3399"/>
                </a:solidFill>
                <a:effectLst>
                  <a:outerShdw blurRad="38100" dist="38100" dir="2700000" algn="tl">
                    <a:srgbClr val="C0C0C0"/>
                  </a:outerShdw>
                </a:effectLst>
              </a:rPr>
              <a:t/>
            </a:r>
            <a:br>
              <a:rPr lang="hu-HU" sz="2800" b="1" dirty="0" smtClean="0">
                <a:solidFill>
                  <a:srgbClr val="FF3399"/>
                </a:solidFill>
                <a:effectLst>
                  <a:outerShdw blurRad="38100" dist="38100" dir="2700000" algn="tl">
                    <a:srgbClr val="C0C0C0"/>
                  </a:outerShdw>
                </a:effectLst>
              </a:rPr>
            </a:br>
            <a:r>
              <a:rPr lang="hu-HU" sz="2800" b="1" dirty="0" smtClean="0">
                <a:solidFill>
                  <a:srgbClr val="FF3399"/>
                </a:solidFill>
                <a:effectLst>
                  <a:outerShdw blurRad="38100" dist="38100" dir="2700000" algn="tl">
                    <a:srgbClr val="C0C0C0"/>
                  </a:outerShdw>
                </a:effectLst>
              </a:rPr>
              <a:t>	</a:t>
            </a:r>
            <a:r>
              <a:rPr lang="hu-HU" sz="2800" b="1" dirty="0" smtClean="0">
                <a:solidFill>
                  <a:schemeClr val="accent2"/>
                </a:solidFill>
                <a:effectLst>
                  <a:outerShdw blurRad="38100" dist="38100" dir="2700000" algn="tl">
                    <a:srgbClr val="C0C0C0"/>
                  </a:outerShdw>
                </a:effectLst>
              </a:rPr>
              <a:t>– </a:t>
            </a:r>
            <a:r>
              <a:rPr lang="hu-HU" sz="2800" dirty="0">
                <a:solidFill>
                  <a:schemeClr val="accent2"/>
                </a:solidFill>
                <a:effectLst>
                  <a:outerShdw blurRad="38100" dist="38100" dir="2700000" algn="tl">
                    <a:srgbClr val="C0C0C0"/>
                  </a:outerShdw>
                </a:effectLst>
              </a:rPr>
              <a:t>a szunnyadótól a tudatosig</a:t>
            </a:r>
          </a:p>
          <a:p>
            <a:pPr lvl="2">
              <a:lnSpc>
                <a:spcPct val="90000"/>
              </a:lnSpc>
              <a:spcBef>
                <a:spcPts val="600"/>
              </a:spcBef>
              <a:defRPr/>
            </a:pPr>
            <a:r>
              <a:rPr lang="hu-HU" sz="2800" b="1" dirty="0" smtClean="0">
                <a:solidFill>
                  <a:srgbClr val="FF3399"/>
                </a:solidFill>
                <a:effectLst>
                  <a:outerShdw blurRad="38100" dist="38100" dir="2700000" algn="tl">
                    <a:srgbClr val="C0C0C0"/>
                  </a:outerShdw>
                </a:effectLst>
              </a:rPr>
              <a:t> az </a:t>
            </a:r>
            <a:r>
              <a:rPr lang="hu-HU" sz="2800" b="1" dirty="0">
                <a:solidFill>
                  <a:srgbClr val="FF3399"/>
                </a:solidFill>
                <a:effectLst>
                  <a:outerShdw blurRad="38100" dist="38100" dir="2700000" algn="tl">
                    <a:srgbClr val="C0C0C0"/>
                  </a:outerShdw>
                </a:effectLst>
              </a:rPr>
              <a:t>eszközök </a:t>
            </a:r>
            <a:r>
              <a:rPr lang="hu-HU" sz="2800" b="1" dirty="0" err="1" smtClean="0">
                <a:solidFill>
                  <a:schemeClr val="accent1"/>
                </a:solidFill>
                <a:effectLst>
                  <a:outerShdw blurRad="38100" dist="38100" dir="2700000" algn="tl">
                    <a:srgbClr val="C0C0C0"/>
                  </a:outerShdw>
                </a:effectLst>
              </a:rPr>
              <a:t>fejlôdnek</a:t>
            </a:r>
            <a:r>
              <a:rPr lang="hu-HU" sz="2800" b="1" dirty="0" smtClean="0">
                <a:solidFill>
                  <a:srgbClr val="FF3399"/>
                </a:solidFill>
                <a:effectLst>
                  <a:outerShdw blurRad="38100" dist="38100" dir="2700000" algn="tl">
                    <a:srgbClr val="C0C0C0"/>
                  </a:outerShdw>
                </a:effectLst>
              </a:rPr>
              <a:t> </a:t>
            </a:r>
            <a:br>
              <a:rPr lang="hu-HU" sz="2800" b="1" dirty="0" smtClean="0">
                <a:solidFill>
                  <a:srgbClr val="FF3399"/>
                </a:solidFill>
                <a:effectLst>
                  <a:outerShdw blurRad="38100" dist="38100" dir="2700000" algn="tl">
                    <a:srgbClr val="C0C0C0"/>
                  </a:outerShdw>
                </a:effectLst>
              </a:rPr>
            </a:br>
            <a:r>
              <a:rPr lang="hu-HU" sz="2800" b="1" dirty="0" smtClean="0">
                <a:solidFill>
                  <a:srgbClr val="FF3399"/>
                </a:solidFill>
                <a:effectLst>
                  <a:outerShdw blurRad="38100" dist="38100" dir="2700000" algn="tl">
                    <a:srgbClr val="C0C0C0"/>
                  </a:outerShdw>
                </a:effectLst>
              </a:rPr>
              <a:t>	</a:t>
            </a:r>
            <a:r>
              <a:rPr lang="hu-HU" sz="2800" b="1" dirty="0" smtClean="0">
                <a:solidFill>
                  <a:schemeClr val="accent2"/>
                </a:solidFill>
                <a:effectLst>
                  <a:outerShdw blurRad="38100" dist="38100" dir="2700000" algn="tl">
                    <a:srgbClr val="C0C0C0"/>
                  </a:outerShdw>
                </a:effectLst>
              </a:rPr>
              <a:t>– </a:t>
            </a:r>
            <a:r>
              <a:rPr lang="hu-HU" sz="2800" dirty="0">
                <a:solidFill>
                  <a:schemeClr val="accent2"/>
                </a:solidFill>
                <a:effectLst>
                  <a:outerShdw blurRad="38100" dist="38100" dir="2700000" algn="tl">
                    <a:srgbClr val="C0C0C0"/>
                  </a:outerShdw>
                </a:effectLst>
              </a:rPr>
              <a:t>a tohonyától </a:t>
            </a:r>
            <a:r>
              <a:rPr lang="hu-HU" sz="2800" dirty="0" smtClean="0">
                <a:solidFill>
                  <a:schemeClr val="accent2"/>
                </a:solidFill>
                <a:effectLst>
                  <a:outerShdw blurRad="38100" dist="38100" dir="2700000" algn="tl">
                    <a:srgbClr val="C0C0C0"/>
                  </a:outerShdw>
                </a:effectLst>
              </a:rPr>
              <a:t>a </a:t>
            </a:r>
            <a:r>
              <a:rPr lang="hu-HU" sz="2800" dirty="0">
                <a:solidFill>
                  <a:schemeClr val="accent2"/>
                </a:solidFill>
                <a:effectLst>
                  <a:outerShdw blurRad="38100" dist="38100" dir="2700000" algn="tl">
                    <a:srgbClr val="C0C0C0"/>
                  </a:outerShdw>
                </a:effectLst>
              </a:rPr>
              <a:t>kifinomultig</a:t>
            </a:r>
          </a:p>
          <a:p>
            <a:pPr lvl="2">
              <a:lnSpc>
                <a:spcPct val="90000"/>
              </a:lnSpc>
              <a:spcBef>
                <a:spcPts val="600"/>
              </a:spcBef>
              <a:defRPr/>
            </a:pPr>
            <a:r>
              <a:rPr lang="hu-HU" sz="2800" b="1" dirty="0" smtClean="0">
                <a:solidFill>
                  <a:schemeClr val="accent2"/>
                </a:solidFill>
                <a:effectLst>
                  <a:outerShdw blurRad="38100" dist="38100" dir="2700000" algn="tl">
                    <a:srgbClr val="C0C0C0"/>
                  </a:outerShdw>
                </a:effectLst>
              </a:rPr>
              <a:t> a </a:t>
            </a:r>
            <a:r>
              <a:rPr lang="hu-HU" sz="2800" b="1" dirty="0">
                <a:solidFill>
                  <a:schemeClr val="accent2"/>
                </a:solidFill>
                <a:effectLst>
                  <a:outerShdw blurRad="38100" dist="38100" dir="2700000" algn="tl">
                    <a:srgbClr val="C0C0C0"/>
                  </a:outerShdw>
                </a:effectLst>
              </a:rPr>
              <a:t>tanítvány és a Mester</a:t>
            </a:r>
          </a:p>
          <a:p>
            <a:pPr lvl="3">
              <a:lnSpc>
                <a:spcPct val="90000"/>
              </a:lnSpc>
              <a:spcBef>
                <a:spcPts val="0"/>
              </a:spcBef>
              <a:defRPr/>
            </a:pPr>
            <a:r>
              <a:rPr lang="hu-HU" sz="2400" b="1" i="1" dirty="0">
                <a:solidFill>
                  <a:srgbClr val="FF3399"/>
                </a:solidFill>
                <a:effectLst>
                  <a:outerShdw blurRad="38100" dist="38100" dir="2700000" algn="tl">
                    <a:srgbClr val="C0C0C0"/>
                  </a:outerShdw>
                </a:effectLst>
              </a:rPr>
              <a:t>„Ha a tanítvány készen áll, a Mester megjelenik.”</a:t>
            </a:r>
          </a:p>
          <a:p>
            <a:pPr lvl="3">
              <a:lnSpc>
                <a:spcPct val="90000"/>
              </a:lnSpc>
              <a:spcBef>
                <a:spcPts val="0"/>
              </a:spcBef>
              <a:defRPr/>
            </a:pPr>
            <a:r>
              <a:rPr lang="hu-HU" sz="2400" b="1" dirty="0">
                <a:solidFill>
                  <a:schemeClr val="accent2"/>
                </a:solidFill>
                <a:effectLst>
                  <a:outerShdw blurRad="38100" dist="38100" dir="2700000" algn="tl">
                    <a:srgbClr val="C0C0C0"/>
                  </a:outerShdw>
                </a:effectLst>
              </a:rPr>
              <a:t> a beavatások és a további út</a:t>
            </a:r>
            <a:br>
              <a:rPr lang="hu-HU" sz="2400" b="1" dirty="0">
                <a:solidFill>
                  <a:schemeClr val="accent2"/>
                </a:solidFill>
                <a:effectLst>
                  <a:outerShdw blurRad="38100" dist="38100" dir="2700000" algn="tl">
                    <a:srgbClr val="C0C0C0"/>
                  </a:outerShdw>
                </a:effectLst>
              </a:rPr>
            </a:br>
            <a:r>
              <a:rPr lang="hu-HU" b="1" dirty="0">
                <a:solidFill>
                  <a:schemeClr val="accent2"/>
                </a:solidFill>
                <a:effectLst>
                  <a:outerShdw blurRad="38100" dist="38100" dir="2700000" algn="tl">
                    <a:srgbClr val="C0C0C0"/>
                  </a:outerShdw>
                </a:effectLst>
              </a:rPr>
              <a:t>				</a:t>
            </a:r>
          </a:p>
        </p:txBody>
      </p:sp>
      <p:sp>
        <p:nvSpPr>
          <p:cNvPr id="6" name="Rectangle 2"/>
          <p:cNvSpPr>
            <a:spLocks noGrp="1" noChangeArrowheads="1"/>
          </p:cNvSpPr>
          <p:nvPr>
            <p:ph type="title"/>
          </p:nvPr>
        </p:nvSpPr>
        <p:spPr/>
        <p:txBody>
          <a:bodyPr/>
          <a:lstStyle/>
          <a:p>
            <a:pPr>
              <a:defRPr/>
            </a:pPr>
            <a:r>
              <a:rPr lang="hu-HU" sz="5400" b="1" dirty="0">
                <a:solidFill>
                  <a:schemeClr val="accent2"/>
                </a:solidFill>
                <a:effectLst>
                  <a:outerShdw blurRad="38100" dist="38100" dir="2700000" algn="tl">
                    <a:srgbClr val="C0C0C0"/>
                  </a:outerShdw>
                </a:effectLst>
                <a:latin typeface="+mn-lt"/>
              </a:rPr>
              <a:t>T É R K É P</a:t>
            </a:r>
            <a:endParaRPr lang="en-US" sz="5400" b="1" dirty="0">
              <a:solidFill>
                <a:schemeClr val="accent2"/>
              </a:solidFill>
              <a:effectLst>
                <a:outerShdw blurRad="38100" dist="38100" dir="2700000" algn="tl">
                  <a:srgbClr val="C0C0C0"/>
                </a:outerShdw>
              </a:effectLst>
              <a:latin typeface="+mn-lt"/>
            </a:endParaRPr>
          </a:p>
        </p:txBody>
      </p:sp>
    </p:spTree>
    <p:extLst>
      <p:ext uri="{BB962C8B-B14F-4D97-AF65-F5344CB8AC3E}">
        <p14:creationId xmlns:p14="http://schemas.microsoft.com/office/powerpoint/2010/main" val="677664769"/>
      </p:ext>
    </p:extLst>
  </p:cSld>
  <p:clrMapOvr>
    <a:masterClrMapping/>
  </p:clrMapOvr>
  <p:transition spd="slow">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out)">
                                      <p:cBhvr>
                                        <p:cTn id="7" dur="500"/>
                                        <p:tgtEl>
                                          <p:spTgt spid="6"/>
                                        </p:tgtEl>
                                      </p:cBhvr>
                                    </p:animEffect>
                                  </p:childTnLst>
                                </p:cTn>
                              </p:par>
                            </p:childTnLst>
                          </p:cTn>
                        </p:par>
                        <p:par>
                          <p:cTn id="8" fill="hold" nodeType="afterGroup">
                            <p:stCondLst>
                              <p:cond delay="500"/>
                            </p:stCondLst>
                            <p:childTnLst>
                              <p:par>
                                <p:cTn id="9" presetID="4" presetClass="entr" presetSubtype="32" fill="hold" grpId="0" nodeType="afterEffect">
                                  <p:stCondLst>
                                    <p:cond delay="0"/>
                                  </p:stCondLst>
                                  <p:childTnLst>
                                    <p:set>
                                      <p:cBhvr>
                                        <p:cTn id="10" dur="1" fill="hold">
                                          <p:stCondLst>
                                            <p:cond delay="0"/>
                                          </p:stCondLst>
                                        </p:cTn>
                                        <p:tgtEl>
                                          <p:spTgt spid="166915">
                                            <p:txEl>
                                              <p:pRg st="0" end="0"/>
                                            </p:txEl>
                                          </p:spTgt>
                                        </p:tgtEl>
                                        <p:attrNameLst>
                                          <p:attrName>style.visibility</p:attrName>
                                        </p:attrNameLst>
                                      </p:cBhvr>
                                      <p:to>
                                        <p:strVal val="visible"/>
                                      </p:to>
                                    </p:set>
                                    <p:animEffect transition="in" filter="box(out)">
                                      <p:cBhvr>
                                        <p:cTn id="11" dur="500"/>
                                        <p:tgtEl>
                                          <p:spTgt spid="166915">
                                            <p:txEl>
                                              <p:pRg st="0" end="0"/>
                                            </p:txEl>
                                          </p:spTgt>
                                        </p:tgtEl>
                                      </p:cBhvr>
                                    </p:animEffect>
                                  </p:childTnLst>
                                </p:cTn>
                              </p:par>
                            </p:childTnLst>
                          </p:cTn>
                        </p:par>
                        <p:par>
                          <p:cTn id="12" fill="hold" nodeType="afterGroup">
                            <p:stCondLst>
                              <p:cond delay="1000"/>
                            </p:stCondLst>
                            <p:childTnLst>
                              <p:par>
                                <p:cTn id="13" presetID="4" presetClass="entr" presetSubtype="32" fill="hold" grpId="0" nodeType="afterEffect">
                                  <p:stCondLst>
                                    <p:cond delay="0"/>
                                  </p:stCondLst>
                                  <p:childTnLst>
                                    <p:set>
                                      <p:cBhvr>
                                        <p:cTn id="14" dur="1" fill="hold">
                                          <p:stCondLst>
                                            <p:cond delay="0"/>
                                          </p:stCondLst>
                                        </p:cTn>
                                        <p:tgtEl>
                                          <p:spTgt spid="166915">
                                            <p:txEl>
                                              <p:pRg st="1" end="1"/>
                                            </p:txEl>
                                          </p:spTgt>
                                        </p:tgtEl>
                                        <p:attrNameLst>
                                          <p:attrName>style.visibility</p:attrName>
                                        </p:attrNameLst>
                                      </p:cBhvr>
                                      <p:to>
                                        <p:strVal val="visible"/>
                                      </p:to>
                                    </p:set>
                                    <p:animEffect transition="in" filter="box(out)">
                                      <p:cBhvr>
                                        <p:cTn id="15" dur="500"/>
                                        <p:tgtEl>
                                          <p:spTgt spid="166915">
                                            <p:txEl>
                                              <p:pRg st="1" end="1"/>
                                            </p:txEl>
                                          </p:spTgt>
                                        </p:tgtEl>
                                      </p:cBhvr>
                                    </p:animEffect>
                                  </p:childTnLst>
                                </p:cTn>
                              </p:par>
                            </p:childTnLst>
                          </p:cTn>
                        </p:par>
                        <p:par>
                          <p:cTn id="16" fill="hold" nodeType="afterGroup">
                            <p:stCondLst>
                              <p:cond delay="1500"/>
                            </p:stCondLst>
                            <p:childTnLst>
                              <p:par>
                                <p:cTn id="17" presetID="4" presetClass="entr" presetSubtype="32" fill="hold" grpId="0" nodeType="afterEffect">
                                  <p:stCondLst>
                                    <p:cond delay="500"/>
                                  </p:stCondLst>
                                  <p:childTnLst>
                                    <p:set>
                                      <p:cBhvr>
                                        <p:cTn id="18" dur="1" fill="hold">
                                          <p:stCondLst>
                                            <p:cond delay="0"/>
                                          </p:stCondLst>
                                        </p:cTn>
                                        <p:tgtEl>
                                          <p:spTgt spid="166915">
                                            <p:txEl>
                                              <p:pRg st="2" end="2"/>
                                            </p:txEl>
                                          </p:spTgt>
                                        </p:tgtEl>
                                        <p:attrNameLst>
                                          <p:attrName>style.visibility</p:attrName>
                                        </p:attrNameLst>
                                      </p:cBhvr>
                                      <p:to>
                                        <p:strVal val="visible"/>
                                      </p:to>
                                    </p:set>
                                    <p:animEffect transition="in" filter="box(out)">
                                      <p:cBhvr>
                                        <p:cTn id="19" dur="500"/>
                                        <p:tgtEl>
                                          <p:spTgt spid="166915">
                                            <p:txEl>
                                              <p:pRg st="2" end="2"/>
                                            </p:txEl>
                                          </p:spTgt>
                                        </p:tgtEl>
                                      </p:cBhvr>
                                    </p:animEffect>
                                  </p:childTnLst>
                                </p:cTn>
                              </p:par>
                            </p:childTnLst>
                          </p:cTn>
                        </p:par>
                        <p:par>
                          <p:cTn id="20" fill="hold" nodeType="afterGroup">
                            <p:stCondLst>
                              <p:cond delay="2500"/>
                            </p:stCondLst>
                            <p:childTnLst>
                              <p:par>
                                <p:cTn id="21" presetID="4" presetClass="entr" presetSubtype="32" fill="hold" grpId="0" nodeType="afterEffect">
                                  <p:stCondLst>
                                    <p:cond delay="500"/>
                                  </p:stCondLst>
                                  <p:childTnLst>
                                    <p:set>
                                      <p:cBhvr>
                                        <p:cTn id="22" dur="1" fill="hold">
                                          <p:stCondLst>
                                            <p:cond delay="0"/>
                                          </p:stCondLst>
                                        </p:cTn>
                                        <p:tgtEl>
                                          <p:spTgt spid="166915">
                                            <p:txEl>
                                              <p:pRg st="3" end="3"/>
                                            </p:txEl>
                                          </p:spTgt>
                                        </p:tgtEl>
                                        <p:attrNameLst>
                                          <p:attrName>style.visibility</p:attrName>
                                        </p:attrNameLst>
                                      </p:cBhvr>
                                      <p:to>
                                        <p:strVal val="visible"/>
                                      </p:to>
                                    </p:set>
                                    <p:animEffect transition="in" filter="box(out)">
                                      <p:cBhvr>
                                        <p:cTn id="23" dur="500"/>
                                        <p:tgtEl>
                                          <p:spTgt spid="166915">
                                            <p:txEl>
                                              <p:pRg st="3" end="3"/>
                                            </p:txEl>
                                          </p:spTgt>
                                        </p:tgtEl>
                                      </p:cBhvr>
                                    </p:animEffect>
                                  </p:childTnLst>
                                </p:cTn>
                              </p:par>
                            </p:childTnLst>
                          </p:cTn>
                        </p:par>
                        <p:par>
                          <p:cTn id="24" fill="hold" nodeType="afterGroup">
                            <p:stCondLst>
                              <p:cond delay="3500"/>
                            </p:stCondLst>
                            <p:childTnLst>
                              <p:par>
                                <p:cTn id="25" presetID="4" presetClass="entr" presetSubtype="32" fill="hold" grpId="0" nodeType="afterEffect">
                                  <p:stCondLst>
                                    <p:cond delay="500"/>
                                  </p:stCondLst>
                                  <p:childTnLst>
                                    <p:set>
                                      <p:cBhvr>
                                        <p:cTn id="26" dur="1" fill="hold">
                                          <p:stCondLst>
                                            <p:cond delay="0"/>
                                          </p:stCondLst>
                                        </p:cTn>
                                        <p:tgtEl>
                                          <p:spTgt spid="166915">
                                            <p:txEl>
                                              <p:pRg st="4" end="4"/>
                                            </p:txEl>
                                          </p:spTgt>
                                        </p:tgtEl>
                                        <p:attrNameLst>
                                          <p:attrName>style.visibility</p:attrName>
                                        </p:attrNameLst>
                                      </p:cBhvr>
                                      <p:to>
                                        <p:strVal val="visible"/>
                                      </p:to>
                                    </p:set>
                                    <p:animEffect transition="in" filter="box(out)">
                                      <p:cBhvr>
                                        <p:cTn id="27" dur="500"/>
                                        <p:tgtEl>
                                          <p:spTgt spid="166915">
                                            <p:txEl>
                                              <p:pRg st="4" end="4"/>
                                            </p:txEl>
                                          </p:spTgt>
                                        </p:tgtEl>
                                      </p:cBhvr>
                                    </p:animEffect>
                                  </p:childTnLst>
                                </p:cTn>
                              </p:par>
                            </p:childTnLst>
                          </p:cTn>
                        </p:par>
                        <p:par>
                          <p:cTn id="28" fill="hold" nodeType="afterGroup">
                            <p:stCondLst>
                              <p:cond delay="4500"/>
                            </p:stCondLst>
                            <p:childTnLst>
                              <p:par>
                                <p:cTn id="29" presetID="4" presetClass="entr" presetSubtype="32" fill="hold" grpId="0" nodeType="afterEffect">
                                  <p:stCondLst>
                                    <p:cond delay="500"/>
                                  </p:stCondLst>
                                  <p:childTnLst>
                                    <p:set>
                                      <p:cBhvr>
                                        <p:cTn id="30" dur="1" fill="hold">
                                          <p:stCondLst>
                                            <p:cond delay="0"/>
                                          </p:stCondLst>
                                        </p:cTn>
                                        <p:tgtEl>
                                          <p:spTgt spid="166915">
                                            <p:txEl>
                                              <p:pRg st="5" end="5"/>
                                            </p:txEl>
                                          </p:spTgt>
                                        </p:tgtEl>
                                        <p:attrNameLst>
                                          <p:attrName>style.visibility</p:attrName>
                                        </p:attrNameLst>
                                      </p:cBhvr>
                                      <p:to>
                                        <p:strVal val="visible"/>
                                      </p:to>
                                    </p:set>
                                    <p:animEffect transition="in" filter="box(out)">
                                      <p:cBhvr>
                                        <p:cTn id="31" dur="500"/>
                                        <p:tgtEl>
                                          <p:spTgt spid="166915">
                                            <p:txEl>
                                              <p:pRg st="5" end="5"/>
                                            </p:txEl>
                                          </p:spTgt>
                                        </p:tgtEl>
                                      </p:cBhvr>
                                    </p:animEffect>
                                  </p:childTnLst>
                                </p:cTn>
                              </p:par>
                            </p:childTnLst>
                          </p:cTn>
                        </p:par>
                        <p:par>
                          <p:cTn id="32" fill="hold" nodeType="afterGroup">
                            <p:stCondLst>
                              <p:cond delay="5500"/>
                            </p:stCondLst>
                            <p:childTnLst>
                              <p:par>
                                <p:cTn id="33" presetID="4" presetClass="entr" presetSubtype="32" fill="hold" grpId="0" nodeType="afterEffect">
                                  <p:stCondLst>
                                    <p:cond delay="500"/>
                                  </p:stCondLst>
                                  <p:childTnLst>
                                    <p:set>
                                      <p:cBhvr>
                                        <p:cTn id="34" dur="1" fill="hold">
                                          <p:stCondLst>
                                            <p:cond delay="0"/>
                                          </p:stCondLst>
                                        </p:cTn>
                                        <p:tgtEl>
                                          <p:spTgt spid="166915">
                                            <p:txEl>
                                              <p:pRg st="6" end="6"/>
                                            </p:txEl>
                                          </p:spTgt>
                                        </p:tgtEl>
                                        <p:attrNameLst>
                                          <p:attrName>style.visibility</p:attrName>
                                        </p:attrNameLst>
                                      </p:cBhvr>
                                      <p:to>
                                        <p:strVal val="visible"/>
                                      </p:to>
                                    </p:set>
                                    <p:animEffect transition="in" filter="box(out)">
                                      <p:cBhvr>
                                        <p:cTn id="35" dur="500"/>
                                        <p:tgtEl>
                                          <p:spTgt spid="16691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915" grpId="0" uiExpand="1" build="p" autoUpdateAnimBg="0"/>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7699" name="Rectangle 1027"/>
          <p:cNvSpPr>
            <a:spLocks noGrp="1" noChangeArrowheads="1"/>
          </p:cNvSpPr>
          <p:nvPr>
            <p:ph type="body" idx="1"/>
          </p:nvPr>
        </p:nvSpPr>
        <p:spPr/>
        <p:txBody>
          <a:bodyPr/>
          <a:lstStyle/>
          <a:p>
            <a:r>
              <a:rPr lang="hu-HU" sz="3600" b="1" dirty="0" err="1" smtClean="0">
                <a:solidFill>
                  <a:schemeClr val="accent1"/>
                </a:solidFill>
                <a:effectLst>
                  <a:outerShdw blurRad="38100" dist="38100" dir="2700000" algn="tl">
                    <a:srgbClr val="C0C0C0"/>
                  </a:outerShdw>
                </a:effectLst>
              </a:rPr>
              <a:t>Alapvetô</a:t>
            </a:r>
            <a:r>
              <a:rPr lang="hu-HU" sz="3600" b="1" dirty="0" smtClean="0">
                <a:solidFill>
                  <a:schemeClr val="accent1"/>
                </a:solidFill>
                <a:effectLst>
                  <a:outerShdw blurRad="38100" dist="38100" dir="2700000" algn="tl">
                    <a:srgbClr val="C0C0C0"/>
                  </a:outerShdw>
                </a:effectLst>
              </a:rPr>
              <a:t> </a:t>
            </a:r>
            <a:r>
              <a:rPr lang="hu-HU" sz="3600" b="1" dirty="0">
                <a:solidFill>
                  <a:schemeClr val="accent1"/>
                </a:solidFill>
                <a:effectLst>
                  <a:outerShdw blurRad="38100" dist="38100" dir="2700000" algn="tl">
                    <a:srgbClr val="C0C0C0"/>
                  </a:outerShdw>
                </a:effectLst>
              </a:rPr>
              <a:t>törvények</a:t>
            </a:r>
            <a:endParaRPr lang="hu-HU" sz="3600" b="1" dirty="0">
              <a:solidFill>
                <a:schemeClr val="accent1"/>
              </a:solidFill>
            </a:endParaRPr>
          </a:p>
          <a:p>
            <a:pPr lvl="1" indent="-288000">
              <a:spcBef>
                <a:spcPts val="600"/>
              </a:spcBef>
            </a:pPr>
            <a:r>
              <a:rPr lang="hu-HU" sz="3200" b="1" dirty="0">
                <a:solidFill>
                  <a:srgbClr val="FF3399"/>
                </a:solidFill>
                <a:effectLst>
                  <a:outerShdw blurRad="38100" dist="38100" dir="2700000" algn="tl">
                    <a:srgbClr val="C0C0C0"/>
                  </a:outerShdw>
                </a:effectLst>
              </a:rPr>
              <a:t> </a:t>
            </a:r>
            <a:r>
              <a:rPr lang="hu-HU" sz="3200" b="1" dirty="0" smtClean="0">
                <a:solidFill>
                  <a:srgbClr val="FF3399"/>
                </a:solidFill>
                <a:effectLst>
                  <a:outerShdw blurRad="38100" dist="38100" dir="2700000" algn="tl">
                    <a:srgbClr val="C0C0C0"/>
                  </a:outerShdw>
                </a:effectLst>
              </a:rPr>
              <a:t>áldozat törvénye</a:t>
            </a:r>
            <a:endParaRPr lang="hu-HU" dirty="0" smtClean="0">
              <a:solidFill>
                <a:srgbClr val="0000FF"/>
              </a:solidFill>
              <a:effectLst>
                <a:outerShdw blurRad="38100" dist="38100" dir="2700000" algn="tl">
                  <a:srgbClr val="C0C0C0"/>
                </a:outerShdw>
              </a:effectLst>
            </a:endParaRPr>
          </a:p>
          <a:p>
            <a:pPr marL="914400" lvl="2" indent="0">
              <a:lnSpc>
                <a:spcPct val="90000"/>
              </a:lnSpc>
              <a:spcBef>
                <a:spcPts val="600"/>
              </a:spcBef>
              <a:buNone/>
            </a:pPr>
            <a:r>
              <a:rPr lang="hu-HU" sz="2800" b="1" dirty="0" smtClean="0">
                <a:solidFill>
                  <a:schemeClr val="accent2"/>
                </a:solidFill>
                <a:effectLst>
                  <a:outerShdw blurRad="38100" dist="38100" dir="2700000" algn="tl">
                    <a:srgbClr val="C0C0C0"/>
                  </a:outerShdw>
                </a:effectLst>
              </a:rPr>
              <a:t>– nem</a:t>
            </a:r>
            <a:r>
              <a:rPr lang="hu-HU" sz="2800" dirty="0" smtClean="0">
                <a:solidFill>
                  <a:schemeClr val="accent2"/>
                </a:solidFill>
                <a:effectLst>
                  <a:outerShdw blurRad="38100" dist="38100" dir="2700000" algn="tl">
                    <a:srgbClr val="C0C0C0"/>
                  </a:outerShdw>
                </a:effectLst>
              </a:rPr>
              <a:t> a </a:t>
            </a:r>
            <a:r>
              <a:rPr lang="hu-HU" sz="2800" dirty="0" err="1" smtClean="0">
                <a:solidFill>
                  <a:schemeClr val="accent2"/>
                </a:solidFill>
                <a:effectLst>
                  <a:outerShdw blurRad="38100" dist="38100" dir="2700000" algn="tl">
                    <a:srgbClr val="C0C0C0"/>
                  </a:outerShdw>
                </a:effectLst>
              </a:rPr>
              <a:t>külsô</a:t>
            </a:r>
            <a:r>
              <a:rPr lang="hu-HU" sz="2800" dirty="0" smtClean="0">
                <a:solidFill>
                  <a:schemeClr val="accent2"/>
                </a:solidFill>
                <a:effectLst>
                  <a:outerShdw blurRad="38100" dist="38100" dir="2700000" algn="tl">
                    <a:srgbClr val="C0C0C0"/>
                  </a:outerShdw>
                </a:effectLst>
              </a:rPr>
              <a:t> körülmények „áldozata”</a:t>
            </a:r>
          </a:p>
          <a:p>
            <a:pPr marL="914400" lvl="2" indent="0">
              <a:lnSpc>
                <a:spcPct val="90000"/>
              </a:lnSpc>
              <a:spcBef>
                <a:spcPts val="0"/>
              </a:spcBef>
              <a:buNone/>
            </a:pPr>
            <a:r>
              <a:rPr lang="hu-HU" sz="2800" dirty="0">
                <a:solidFill>
                  <a:schemeClr val="accent2"/>
                </a:solidFill>
                <a:effectLst>
                  <a:outerShdw blurRad="38100" dist="38100" dir="2700000" algn="tl">
                    <a:srgbClr val="C0C0C0"/>
                  </a:outerShdw>
                </a:effectLst>
              </a:rPr>
              <a:t>	</a:t>
            </a:r>
            <a:r>
              <a:rPr lang="hu-HU" sz="2800" dirty="0" smtClean="0">
                <a:solidFill>
                  <a:schemeClr val="accent2"/>
                </a:solidFill>
                <a:effectLst>
                  <a:outerShdw blurRad="38100" dist="38100" dir="2700000" algn="tl">
                    <a:srgbClr val="C0C0C0"/>
                  </a:outerShdw>
                </a:effectLst>
              </a:rPr>
              <a:t>(</a:t>
            </a:r>
            <a:r>
              <a:rPr lang="hu-HU" sz="2800" b="1" dirty="0" smtClean="0">
                <a:solidFill>
                  <a:schemeClr val="accent2"/>
                </a:solidFill>
                <a:effectLst>
                  <a:outerShdw blurRad="38100" dist="38100" dir="2700000" algn="tl">
                    <a:srgbClr val="C0C0C0"/>
                  </a:outerShdw>
                </a:effectLst>
              </a:rPr>
              <a:t>mások</a:t>
            </a:r>
            <a:r>
              <a:rPr lang="hu-HU" sz="2800" dirty="0" smtClean="0">
                <a:solidFill>
                  <a:schemeClr val="accent2"/>
                </a:solidFill>
                <a:effectLst>
                  <a:outerShdw blurRad="38100" dist="38100" dir="2700000" algn="tl">
                    <a:srgbClr val="C0C0C0"/>
                  </a:outerShdw>
                </a:effectLst>
              </a:rPr>
              <a:t> az okai – „szegény én”)</a:t>
            </a:r>
          </a:p>
          <a:p>
            <a:pPr marL="914400" lvl="2" indent="0">
              <a:lnSpc>
                <a:spcPct val="90000"/>
              </a:lnSpc>
              <a:spcBef>
                <a:spcPts val="0"/>
              </a:spcBef>
              <a:buNone/>
            </a:pPr>
            <a:r>
              <a:rPr lang="hu-HU" sz="2800" dirty="0" smtClean="0">
                <a:solidFill>
                  <a:srgbClr val="0000FF"/>
                </a:solidFill>
                <a:effectLst>
                  <a:outerShdw blurRad="38100" dist="38100" dir="2700000" algn="tl">
                    <a:srgbClr val="C0C0C0"/>
                  </a:outerShdw>
                </a:effectLst>
              </a:rPr>
              <a:t>	forrása </a:t>
            </a:r>
            <a:r>
              <a:rPr lang="hu-HU" sz="2800" b="1" dirty="0" smtClean="0">
                <a:solidFill>
                  <a:srgbClr val="0000FF"/>
                </a:solidFill>
                <a:effectLst>
                  <a:outerShdw blurRad="38100" dist="38100" dir="2700000" algn="tl">
                    <a:srgbClr val="C0C0C0"/>
                  </a:outerShdw>
                </a:effectLst>
              </a:rPr>
              <a:t>a </a:t>
            </a:r>
            <a:r>
              <a:rPr lang="hu-HU" sz="2800" b="1" dirty="0" err="1" smtClean="0">
                <a:solidFill>
                  <a:srgbClr val="0000FF"/>
                </a:solidFill>
                <a:effectLst>
                  <a:outerShdw blurRad="38100" dist="38100" dir="2700000" algn="tl">
                    <a:srgbClr val="C0C0C0"/>
                  </a:outerShdw>
                </a:effectLst>
              </a:rPr>
              <a:t>felelôsség</a:t>
            </a:r>
            <a:r>
              <a:rPr lang="hu-HU" sz="2800" b="1" dirty="0" smtClean="0">
                <a:solidFill>
                  <a:srgbClr val="0000FF"/>
                </a:solidFill>
                <a:effectLst>
                  <a:outerShdw blurRad="38100" dist="38100" dir="2700000" algn="tl">
                    <a:srgbClr val="C0C0C0"/>
                  </a:outerShdw>
                </a:effectLst>
              </a:rPr>
              <a:t> nem vállalása</a:t>
            </a:r>
          </a:p>
          <a:p>
            <a:pPr marL="914400" lvl="2" indent="0">
              <a:lnSpc>
                <a:spcPct val="90000"/>
              </a:lnSpc>
              <a:spcBef>
                <a:spcPts val="0"/>
              </a:spcBef>
              <a:buNone/>
            </a:pPr>
            <a:r>
              <a:rPr lang="hu-HU" sz="2800" b="1" dirty="0" smtClean="0">
                <a:solidFill>
                  <a:srgbClr val="0000FF"/>
                </a:solidFill>
                <a:effectLst>
                  <a:outerShdw blurRad="38100" dist="38100" dir="2700000" algn="tl">
                    <a:srgbClr val="C0C0C0"/>
                  </a:outerShdw>
                </a:effectLst>
              </a:rPr>
              <a:t>–</a:t>
            </a:r>
            <a:r>
              <a:rPr lang="hu-HU" sz="2800" dirty="0" smtClean="0">
                <a:solidFill>
                  <a:srgbClr val="0000FF"/>
                </a:solidFill>
                <a:effectLst>
                  <a:outerShdw blurRad="38100" dist="38100" dir="2700000" algn="tl">
                    <a:srgbClr val="C0C0C0"/>
                  </a:outerShdw>
                </a:effectLst>
              </a:rPr>
              <a:t> </a:t>
            </a:r>
            <a:r>
              <a:rPr lang="hu-HU" sz="2800" b="1" dirty="0" err="1" smtClean="0">
                <a:solidFill>
                  <a:srgbClr val="0000FF"/>
                </a:solidFill>
                <a:effectLst>
                  <a:outerShdw blurRad="38100" dist="38100" dir="2700000" algn="tl">
                    <a:srgbClr val="C0C0C0"/>
                  </a:outerShdw>
                </a:effectLst>
              </a:rPr>
              <a:t>belsô</a:t>
            </a:r>
            <a:r>
              <a:rPr lang="hu-HU" sz="2800" b="1" dirty="0" smtClean="0">
                <a:solidFill>
                  <a:srgbClr val="0000FF"/>
                </a:solidFill>
                <a:effectLst>
                  <a:outerShdw blurRad="38100" dist="38100" dir="2700000" algn="tl">
                    <a:srgbClr val="C0C0C0"/>
                  </a:outerShdw>
                </a:effectLst>
              </a:rPr>
              <a:t> önkorlátozás </a:t>
            </a:r>
            <a:r>
              <a:rPr lang="hu-HU" sz="2800" dirty="0" smtClean="0">
                <a:solidFill>
                  <a:srgbClr val="0000FF"/>
                </a:solidFill>
                <a:effectLst>
                  <a:outerShdw blurRad="38100" dist="38100" dir="2700000" algn="tl">
                    <a:srgbClr val="C0C0C0"/>
                  </a:outerShdw>
                </a:effectLst>
              </a:rPr>
              <a:t>(„önfeláldozás”)</a:t>
            </a:r>
            <a:endParaRPr lang="hu-HU" sz="2800" dirty="0">
              <a:solidFill>
                <a:schemeClr val="accent2"/>
              </a:solidFill>
              <a:effectLst>
                <a:outerShdw blurRad="38100" dist="38100" dir="2700000" algn="tl">
                  <a:srgbClr val="C0C0C0"/>
                </a:outerShdw>
              </a:effectLst>
            </a:endParaRPr>
          </a:p>
          <a:p>
            <a:pPr marL="914400" lvl="2" indent="0">
              <a:lnSpc>
                <a:spcPct val="90000"/>
              </a:lnSpc>
              <a:spcBef>
                <a:spcPts val="0"/>
              </a:spcBef>
              <a:buNone/>
            </a:pPr>
            <a:r>
              <a:rPr lang="hu-HU" sz="2800" dirty="0">
                <a:solidFill>
                  <a:srgbClr val="0000FF"/>
                </a:solidFill>
                <a:effectLst>
                  <a:outerShdw blurRad="38100" dist="38100" dir="2700000" algn="tl">
                    <a:srgbClr val="C0C0C0"/>
                  </a:outerShdw>
                </a:effectLst>
              </a:rPr>
              <a:t>	</a:t>
            </a:r>
            <a:r>
              <a:rPr lang="hu-HU" sz="2800" dirty="0" smtClean="0">
                <a:solidFill>
                  <a:srgbClr val="0000FF"/>
                </a:solidFill>
                <a:effectLst>
                  <a:outerShdw blurRad="38100" dist="38100" dir="2700000" algn="tl">
                    <a:srgbClr val="C0C0C0"/>
                  </a:outerShdw>
                </a:effectLst>
              </a:rPr>
              <a:t>forrása az </a:t>
            </a:r>
            <a:r>
              <a:rPr lang="hu-HU" sz="2800" b="1" dirty="0" smtClean="0">
                <a:solidFill>
                  <a:srgbClr val="0000FF"/>
                </a:solidFill>
                <a:effectLst>
                  <a:outerShdw blurRad="38100" dist="38100" dir="2700000" algn="tl">
                    <a:srgbClr val="C0C0C0"/>
                  </a:outerShdw>
                </a:effectLst>
              </a:rPr>
              <a:t>önzetlenség</a:t>
            </a:r>
            <a:endParaRPr lang="hu-HU" sz="2800" dirty="0">
              <a:solidFill>
                <a:schemeClr val="accent2"/>
              </a:solidFill>
              <a:effectLst>
                <a:outerShdw blurRad="38100" dist="38100" dir="2700000" algn="tl">
                  <a:srgbClr val="C0C0C0"/>
                </a:outerShdw>
              </a:effectLst>
            </a:endParaRPr>
          </a:p>
          <a:p>
            <a:pPr marL="914400" lvl="2" indent="0">
              <a:lnSpc>
                <a:spcPct val="90000"/>
              </a:lnSpc>
              <a:spcBef>
                <a:spcPts val="0"/>
              </a:spcBef>
              <a:buNone/>
            </a:pPr>
            <a:r>
              <a:rPr lang="hu-HU" sz="2800" dirty="0">
                <a:solidFill>
                  <a:srgbClr val="0000FF"/>
                </a:solidFill>
                <a:effectLst>
                  <a:outerShdw blurRad="38100" dist="38100" dir="2700000" algn="tl">
                    <a:srgbClr val="C0C0C0"/>
                  </a:outerShdw>
                </a:effectLst>
              </a:rPr>
              <a:t>	</a:t>
            </a:r>
            <a:r>
              <a:rPr lang="hu-HU" sz="2800" dirty="0" smtClean="0">
                <a:solidFill>
                  <a:srgbClr val="0000FF"/>
                </a:solidFill>
                <a:effectLst>
                  <a:outerShdw blurRad="38100" dist="38100" dir="2700000" algn="tl">
                    <a:srgbClr val="C0C0C0"/>
                  </a:outerShdw>
                </a:effectLst>
              </a:rPr>
              <a:t>lehet zsigeri, de lehet tudatos is</a:t>
            </a:r>
            <a:endParaRPr lang="hu-HU" sz="2400" dirty="0" smtClean="0">
              <a:solidFill>
                <a:srgbClr val="0000FF"/>
              </a:solidFill>
              <a:effectLst>
                <a:outerShdw blurRad="38100" dist="38100" dir="2700000" algn="tl">
                  <a:srgbClr val="C0C0C0"/>
                </a:outerShdw>
              </a:effectLst>
            </a:endParaRPr>
          </a:p>
          <a:p>
            <a:pPr lvl="3">
              <a:lnSpc>
                <a:spcPct val="80000"/>
              </a:lnSpc>
            </a:pPr>
            <a:endParaRPr lang="hu-HU" sz="2400" b="1" dirty="0">
              <a:solidFill>
                <a:srgbClr val="FF1B9D"/>
              </a:solidFill>
              <a:effectLst>
                <a:outerShdw blurRad="38100" dist="38100" dir="2700000" algn="tl">
                  <a:srgbClr val="C0C0C0"/>
                </a:outerShdw>
              </a:effectLst>
            </a:endParaRPr>
          </a:p>
        </p:txBody>
      </p:sp>
      <p:sp>
        <p:nvSpPr>
          <p:cNvPr id="6" name="Rectangle 2"/>
          <p:cNvSpPr>
            <a:spLocks noGrp="1" noChangeArrowheads="1"/>
          </p:cNvSpPr>
          <p:nvPr>
            <p:ph type="title"/>
          </p:nvPr>
        </p:nvSpPr>
        <p:spPr>
          <a:xfrm>
            <a:off x="685800" y="609600"/>
            <a:ext cx="7772400" cy="1143000"/>
          </a:xfrm>
        </p:spPr>
        <p:txBody>
          <a:bodyPr/>
          <a:lstStyle/>
          <a:p>
            <a:r>
              <a:rPr lang="hu-HU" sz="5400" b="1" dirty="0">
                <a:solidFill>
                  <a:schemeClr val="accent2"/>
                </a:solidFill>
                <a:effectLst>
                  <a:outerShdw blurRad="38100" dist="38100" dir="2700000" algn="tl">
                    <a:srgbClr val="C0C0C0"/>
                  </a:outerShdw>
                </a:effectLst>
                <a:latin typeface="+mn-lt"/>
              </a:rPr>
              <a:t>T É R K É P</a:t>
            </a:r>
            <a:endParaRPr lang="en-US" sz="5400" b="1" dirty="0">
              <a:solidFill>
                <a:schemeClr val="accent2"/>
              </a:solidFill>
              <a:effectLst>
                <a:outerShdw blurRad="38100" dist="38100" dir="2700000" algn="tl">
                  <a:srgbClr val="C0C0C0"/>
                </a:outerShdw>
              </a:effectLst>
              <a:latin typeface="+mn-lt"/>
            </a:endParaRPr>
          </a:p>
        </p:txBody>
      </p:sp>
    </p:spTree>
    <p:extLst>
      <p:ext uri="{BB962C8B-B14F-4D97-AF65-F5344CB8AC3E}">
        <p14:creationId xmlns:p14="http://schemas.microsoft.com/office/powerpoint/2010/main" val="2699657256"/>
      </p:ext>
    </p:extLst>
  </p:cSld>
  <p:clrMapOvr>
    <a:masterClrMapping/>
  </p:clrMapOvr>
  <p:transition spd="slow">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out)">
                                      <p:cBhvr>
                                        <p:cTn id="7" dur="500"/>
                                        <p:tgtEl>
                                          <p:spTgt spid="6"/>
                                        </p:tgtEl>
                                      </p:cBhvr>
                                    </p:animEffect>
                                  </p:childTnLst>
                                </p:cTn>
                              </p:par>
                            </p:childTnLst>
                          </p:cTn>
                        </p:par>
                        <p:par>
                          <p:cTn id="8" fill="hold">
                            <p:stCondLst>
                              <p:cond delay="500"/>
                            </p:stCondLst>
                            <p:childTnLst>
                              <p:par>
                                <p:cTn id="9" presetID="4" presetClass="entr" presetSubtype="32" fill="hold" grpId="0" nodeType="afterEffect">
                                  <p:stCondLst>
                                    <p:cond delay="0"/>
                                  </p:stCondLst>
                                  <p:childTnLst>
                                    <p:set>
                                      <p:cBhvr>
                                        <p:cTn id="10" dur="1" fill="hold">
                                          <p:stCondLst>
                                            <p:cond delay="0"/>
                                          </p:stCondLst>
                                        </p:cTn>
                                        <p:tgtEl>
                                          <p:spTgt spid="157699">
                                            <p:txEl>
                                              <p:pRg st="0" end="0"/>
                                            </p:txEl>
                                          </p:spTgt>
                                        </p:tgtEl>
                                        <p:attrNameLst>
                                          <p:attrName>style.visibility</p:attrName>
                                        </p:attrNameLst>
                                      </p:cBhvr>
                                      <p:to>
                                        <p:strVal val="visible"/>
                                      </p:to>
                                    </p:set>
                                    <p:animEffect transition="in" filter="box(out)">
                                      <p:cBhvr>
                                        <p:cTn id="11" dur="500"/>
                                        <p:tgtEl>
                                          <p:spTgt spid="157699">
                                            <p:txEl>
                                              <p:pRg st="0" end="0"/>
                                            </p:txEl>
                                          </p:spTgt>
                                        </p:tgtEl>
                                      </p:cBhvr>
                                    </p:animEffect>
                                  </p:childTnLst>
                                </p:cTn>
                              </p:par>
                            </p:childTnLst>
                          </p:cTn>
                        </p:par>
                        <p:par>
                          <p:cTn id="12" fill="hold">
                            <p:stCondLst>
                              <p:cond delay="1000"/>
                            </p:stCondLst>
                            <p:childTnLst>
                              <p:par>
                                <p:cTn id="13" presetID="4" presetClass="entr" presetSubtype="32" fill="hold" grpId="0" nodeType="afterEffect">
                                  <p:stCondLst>
                                    <p:cond delay="0"/>
                                  </p:stCondLst>
                                  <p:childTnLst>
                                    <p:set>
                                      <p:cBhvr>
                                        <p:cTn id="14" dur="1" fill="hold">
                                          <p:stCondLst>
                                            <p:cond delay="0"/>
                                          </p:stCondLst>
                                        </p:cTn>
                                        <p:tgtEl>
                                          <p:spTgt spid="157699">
                                            <p:txEl>
                                              <p:pRg st="1" end="1"/>
                                            </p:txEl>
                                          </p:spTgt>
                                        </p:tgtEl>
                                        <p:attrNameLst>
                                          <p:attrName>style.visibility</p:attrName>
                                        </p:attrNameLst>
                                      </p:cBhvr>
                                      <p:to>
                                        <p:strVal val="visible"/>
                                      </p:to>
                                    </p:set>
                                    <p:animEffect transition="in" filter="box(out)">
                                      <p:cBhvr>
                                        <p:cTn id="15" dur="500"/>
                                        <p:tgtEl>
                                          <p:spTgt spid="157699">
                                            <p:txEl>
                                              <p:pRg st="1" end="1"/>
                                            </p:txEl>
                                          </p:spTgt>
                                        </p:tgtEl>
                                      </p:cBhvr>
                                    </p:animEffect>
                                  </p:childTnLst>
                                </p:cTn>
                              </p:par>
                            </p:childTnLst>
                          </p:cTn>
                        </p:par>
                        <p:par>
                          <p:cTn id="16" fill="hold">
                            <p:stCondLst>
                              <p:cond delay="1500"/>
                            </p:stCondLst>
                            <p:childTnLst>
                              <p:par>
                                <p:cTn id="17" presetID="4" presetClass="entr" presetSubtype="32" fill="hold" grpId="0" nodeType="afterEffect">
                                  <p:stCondLst>
                                    <p:cond delay="0"/>
                                  </p:stCondLst>
                                  <p:childTnLst>
                                    <p:set>
                                      <p:cBhvr>
                                        <p:cTn id="18" dur="1" fill="hold">
                                          <p:stCondLst>
                                            <p:cond delay="0"/>
                                          </p:stCondLst>
                                        </p:cTn>
                                        <p:tgtEl>
                                          <p:spTgt spid="157699">
                                            <p:txEl>
                                              <p:pRg st="2" end="2"/>
                                            </p:txEl>
                                          </p:spTgt>
                                        </p:tgtEl>
                                        <p:attrNameLst>
                                          <p:attrName>style.visibility</p:attrName>
                                        </p:attrNameLst>
                                      </p:cBhvr>
                                      <p:to>
                                        <p:strVal val="visible"/>
                                      </p:to>
                                    </p:set>
                                    <p:animEffect transition="in" filter="box(out)">
                                      <p:cBhvr>
                                        <p:cTn id="19" dur="500"/>
                                        <p:tgtEl>
                                          <p:spTgt spid="157699">
                                            <p:txEl>
                                              <p:pRg st="2" end="2"/>
                                            </p:txEl>
                                          </p:spTgt>
                                        </p:tgtEl>
                                      </p:cBhvr>
                                    </p:animEffect>
                                  </p:childTnLst>
                                </p:cTn>
                              </p:par>
                            </p:childTnLst>
                          </p:cTn>
                        </p:par>
                        <p:par>
                          <p:cTn id="20" fill="hold">
                            <p:stCondLst>
                              <p:cond delay="2000"/>
                            </p:stCondLst>
                            <p:childTnLst>
                              <p:par>
                                <p:cTn id="21" presetID="4" presetClass="entr" presetSubtype="32" fill="hold" grpId="0" nodeType="afterEffect">
                                  <p:stCondLst>
                                    <p:cond delay="0"/>
                                  </p:stCondLst>
                                  <p:childTnLst>
                                    <p:set>
                                      <p:cBhvr>
                                        <p:cTn id="22" dur="1" fill="hold">
                                          <p:stCondLst>
                                            <p:cond delay="0"/>
                                          </p:stCondLst>
                                        </p:cTn>
                                        <p:tgtEl>
                                          <p:spTgt spid="157699">
                                            <p:txEl>
                                              <p:pRg st="3" end="3"/>
                                            </p:txEl>
                                          </p:spTgt>
                                        </p:tgtEl>
                                        <p:attrNameLst>
                                          <p:attrName>style.visibility</p:attrName>
                                        </p:attrNameLst>
                                      </p:cBhvr>
                                      <p:to>
                                        <p:strVal val="visible"/>
                                      </p:to>
                                    </p:set>
                                    <p:animEffect transition="in" filter="box(out)">
                                      <p:cBhvr>
                                        <p:cTn id="23" dur="500"/>
                                        <p:tgtEl>
                                          <p:spTgt spid="157699">
                                            <p:txEl>
                                              <p:pRg st="3" end="3"/>
                                            </p:txEl>
                                          </p:spTgt>
                                        </p:tgtEl>
                                      </p:cBhvr>
                                    </p:animEffect>
                                  </p:childTnLst>
                                </p:cTn>
                              </p:par>
                            </p:childTnLst>
                          </p:cTn>
                        </p:par>
                        <p:par>
                          <p:cTn id="24" fill="hold">
                            <p:stCondLst>
                              <p:cond delay="2500"/>
                            </p:stCondLst>
                            <p:childTnLst>
                              <p:par>
                                <p:cTn id="25" presetID="4" presetClass="entr" presetSubtype="32" fill="hold" grpId="0" nodeType="afterEffect">
                                  <p:stCondLst>
                                    <p:cond delay="0"/>
                                  </p:stCondLst>
                                  <p:childTnLst>
                                    <p:set>
                                      <p:cBhvr>
                                        <p:cTn id="26" dur="1" fill="hold">
                                          <p:stCondLst>
                                            <p:cond delay="0"/>
                                          </p:stCondLst>
                                        </p:cTn>
                                        <p:tgtEl>
                                          <p:spTgt spid="157699">
                                            <p:txEl>
                                              <p:pRg st="4" end="4"/>
                                            </p:txEl>
                                          </p:spTgt>
                                        </p:tgtEl>
                                        <p:attrNameLst>
                                          <p:attrName>style.visibility</p:attrName>
                                        </p:attrNameLst>
                                      </p:cBhvr>
                                      <p:to>
                                        <p:strVal val="visible"/>
                                      </p:to>
                                    </p:set>
                                    <p:animEffect transition="in" filter="box(out)">
                                      <p:cBhvr>
                                        <p:cTn id="27" dur="500"/>
                                        <p:tgtEl>
                                          <p:spTgt spid="157699">
                                            <p:txEl>
                                              <p:pRg st="4" end="4"/>
                                            </p:txEl>
                                          </p:spTgt>
                                        </p:tgtEl>
                                      </p:cBhvr>
                                    </p:animEffect>
                                  </p:childTnLst>
                                </p:cTn>
                              </p:par>
                            </p:childTnLst>
                          </p:cTn>
                        </p:par>
                        <p:par>
                          <p:cTn id="28" fill="hold">
                            <p:stCondLst>
                              <p:cond delay="3000"/>
                            </p:stCondLst>
                            <p:childTnLst>
                              <p:par>
                                <p:cTn id="29" presetID="4" presetClass="entr" presetSubtype="32" fill="hold" grpId="0" nodeType="afterEffect">
                                  <p:stCondLst>
                                    <p:cond delay="500"/>
                                  </p:stCondLst>
                                  <p:childTnLst>
                                    <p:set>
                                      <p:cBhvr>
                                        <p:cTn id="30" dur="1" fill="hold">
                                          <p:stCondLst>
                                            <p:cond delay="0"/>
                                          </p:stCondLst>
                                        </p:cTn>
                                        <p:tgtEl>
                                          <p:spTgt spid="157699">
                                            <p:txEl>
                                              <p:pRg st="5" end="5"/>
                                            </p:txEl>
                                          </p:spTgt>
                                        </p:tgtEl>
                                        <p:attrNameLst>
                                          <p:attrName>style.visibility</p:attrName>
                                        </p:attrNameLst>
                                      </p:cBhvr>
                                      <p:to>
                                        <p:strVal val="visible"/>
                                      </p:to>
                                    </p:set>
                                    <p:animEffect transition="in" filter="box(out)">
                                      <p:cBhvr>
                                        <p:cTn id="31" dur="500"/>
                                        <p:tgtEl>
                                          <p:spTgt spid="157699">
                                            <p:txEl>
                                              <p:pRg st="5" end="5"/>
                                            </p:txEl>
                                          </p:spTgt>
                                        </p:tgtEl>
                                      </p:cBhvr>
                                    </p:animEffect>
                                  </p:childTnLst>
                                </p:cTn>
                              </p:par>
                            </p:childTnLst>
                          </p:cTn>
                        </p:par>
                        <p:par>
                          <p:cTn id="32" fill="hold">
                            <p:stCondLst>
                              <p:cond delay="4000"/>
                            </p:stCondLst>
                            <p:childTnLst>
                              <p:par>
                                <p:cTn id="33" presetID="4" presetClass="entr" presetSubtype="32" fill="hold" grpId="0" nodeType="afterEffect">
                                  <p:stCondLst>
                                    <p:cond delay="0"/>
                                  </p:stCondLst>
                                  <p:childTnLst>
                                    <p:set>
                                      <p:cBhvr>
                                        <p:cTn id="34" dur="1" fill="hold">
                                          <p:stCondLst>
                                            <p:cond delay="0"/>
                                          </p:stCondLst>
                                        </p:cTn>
                                        <p:tgtEl>
                                          <p:spTgt spid="157699">
                                            <p:txEl>
                                              <p:pRg st="6" end="6"/>
                                            </p:txEl>
                                          </p:spTgt>
                                        </p:tgtEl>
                                        <p:attrNameLst>
                                          <p:attrName>style.visibility</p:attrName>
                                        </p:attrNameLst>
                                      </p:cBhvr>
                                      <p:to>
                                        <p:strVal val="visible"/>
                                      </p:to>
                                    </p:set>
                                    <p:animEffect transition="in" filter="box(out)">
                                      <p:cBhvr>
                                        <p:cTn id="35" dur="500"/>
                                        <p:tgtEl>
                                          <p:spTgt spid="157699">
                                            <p:txEl>
                                              <p:pRg st="6" end="6"/>
                                            </p:txEl>
                                          </p:spTgt>
                                        </p:tgtEl>
                                      </p:cBhvr>
                                    </p:animEffect>
                                  </p:childTnLst>
                                </p:cTn>
                              </p:par>
                            </p:childTnLst>
                          </p:cTn>
                        </p:par>
                        <p:par>
                          <p:cTn id="36" fill="hold">
                            <p:stCondLst>
                              <p:cond delay="4500"/>
                            </p:stCondLst>
                            <p:childTnLst>
                              <p:par>
                                <p:cTn id="37" presetID="4" presetClass="entr" presetSubtype="32" fill="hold" grpId="0" nodeType="afterEffect">
                                  <p:stCondLst>
                                    <p:cond delay="0"/>
                                  </p:stCondLst>
                                  <p:childTnLst>
                                    <p:set>
                                      <p:cBhvr>
                                        <p:cTn id="38" dur="1" fill="hold">
                                          <p:stCondLst>
                                            <p:cond delay="0"/>
                                          </p:stCondLst>
                                        </p:cTn>
                                        <p:tgtEl>
                                          <p:spTgt spid="157699">
                                            <p:txEl>
                                              <p:pRg st="7" end="7"/>
                                            </p:txEl>
                                          </p:spTgt>
                                        </p:tgtEl>
                                        <p:attrNameLst>
                                          <p:attrName>style.visibility</p:attrName>
                                        </p:attrNameLst>
                                      </p:cBhvr>
                                      <p:to>
                                        <p:strVal val="visible"/>
                                      </p:to>
                                    </p:set>
                                    <p:animEffect transition="in" filter="box(out)">
                                      <p:cBhvr>
                                        <p:cTn id="39" dur="500"/>
                                        <p:tgtEl>
                                          <p:spTgt spid="15769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699" grpId="0" build="p" bldLvl="4" autoUpdateAnimBg="0"/>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1538" name="Rectangle 2"/>
          <p:cNvSpPr>
            <a:spLocks noGrp="1" noChangeArrowheads="1"/>
          </p:cNvSpPr>
          <p:nvPr>
            <p:ph type="title"/>
          </p:nvPr>
        </p:nvSpPr>
        <p:spPr/>
        <p:txBody>
          <a:bodyPr/>
          <a:lstStyle/>
          <a:p>
            <a:r>
              <a:rPr lang="hu-HU" altLang="hu-HU" sz="5400" b="1" dirty="0">
                <a:solidFill>
                  <a:schemeClr val="accent2"/>
                </a:solidFill>
                <a:effectLst>
                  <a:outerShdw blurRad="38100" dist="38100" dir="2700000" algn="tl">
                    <a:srgbClr val="C0C0C0"/>
                  </a:outerShdw>
                </a:effectLst>
              </a:rPr>
              <a:t>V </a:t>
            </a:r>
            <a:r>
              <a:rPr lang="hu-HU" altLang="hu-HU" sz="5400" b="1" dirty="0" smtClean="0">
                <a:solidFill>
                  <a:schemeClr val="accent2"/>
                </a:solidFill>
                <a:effectLst>
                  <a:outerShdw blurRad="38100" dist="38100" dir="2700000" algn="tl">
                    <a:srgbClr val="C0C0C0"/>
                  </a:outerShdw>
                </a:effectLst>
              </a:rPr>
              <a:t>I L Á G N É Z E T</a:t>
            </a:r>
            <a:endParaRPr lang="hu-HU" altLang="hu-HU" sz="5400" b="1" dirty="0">
              <a:solidFill>
                <a:schemeClr val="accent2"/>
              </a:solidFill>
              <a:effectLst>
                <a:outerShdw blurRad="38100" dist="38100" dir="2700000" algn="tl">
                  <a:srgbClr val="C0C0C0"/>
                </a:outerShdw>
              </a:effectLst>
            </a:endParaRPr>
          </a:p>
        </p:txBody>
      </p:sp>
      <p:sp>
        <p:nvSpPr>
          <p:cNvPr id="321539" name="Rectangle 3"/>
          <p:cNvSpPr>
            <a:spLocks noGrp="1" noChangeArrowheads="1"/>
          </p:cNvSpPr>
          <p:nvPr>
            <p:ph type="body" idx="1"/>
          </p:nvPr>
        </p:nvSpPr>
        <p:spPr/>
        <p:txBody>
          <a:bodyPr/>
          <a:lstStyle/>
          <a:p>
            <a:r>
              <a:rPr lang="hu-HU" altLang="hu-HU" u="sng" dirty="0">
                <a:solidFill>
                  <a:srgbClr val="FF1B9D"/>
                </a:solidFill>
                <a:effectLst>
                  <a:outerShdw blurRad="38100" dist="38100" dir="2700000" algn="tl">
                    <a:srgbClr val="C0C0C0"/>
                  </a:outerShdw>
                </a:effectLst>
              </a:rPr>
              <a:t>Minden létezés a lényegében </a:t>
            </a:r>
            <a:r>
              <a:rPr lang="hu-HU" altLang="hu-HU" b="1" u="sng" dirty="0">
                <a:solidFill>
                  <a:srgbClr val="FF1B9D"/>
                </a:solidFill>
                <a:effectLst>
                  <a:outerShdw blurRad="38100" dist="38100" dir="2700000" algn="tl">
                    <a:srgbClr val="C0C0C0"/>
                  </a:outerShdw>
                </a:effectLst>
              </a:rPr>
              <a:t>EGY</a:t>
            </a:r>
            <a:endParaRPr lang="hu-HU" altLang="hu-HU" dirty="0">
              <a:solidFill>
                <a:schemeClr val="accent2"/>
              </a:solidFill>
              <a:effectLst>
                <a:outerShdw blurRad="38100" dist="38100" dir="2700000" algn="tl">
                  <a:srgbClr val="C0C0C0"/>
                </a:outerShdw>
              </a:effectLst>
            </a:endParaRPr>
          </a:p>
          <a:p>
            <a:pPr lvl="1">
              <a:spcBef>
                <a:spcPct val="0"/>
              </a:spcBef>
            </a:pPr>
            <a:r>
              <a:rPr lang="hu-HU" altLang="hu-HU" dirty="0">
                <a:solidFill>
                  <a:schemeClr val="accent2"/>
                </a:solidFill>
                <a:effectLst>
                  <a:outerShdw blurRad="38100" dist="38100" dir="2700000" algn="tl">
                    <a:srgbClr val="C0C0C0"/>
                  </a:outerShdw>
                </a:effectLst>
              </a:rPr>
              <a:t>az ember mikrokozmosz a </a:t>
            </a:r>
            <a:r>
              <a:rPr lang="hu-HU" altLang="hu-HU" dirty="0" smtClean="0">
                <a:solidFill>
                  <a:schemeClr val="accent2"/>
                </a:solidFill>
                <a:effectLst>
                  <a:outerShdw blurRad="38100" dist="38100" dir="2700000" algn="tl">
                    <a:srgbClr val="C0C0C0"/>
                  </a:outerShdw>
                </a:effectLst>
              </a:rPr>
              <a:t/>
            </a:r>
            <a:br>
              <a:rPr lang="hu-HU" altLang="hu-HU" dirty="0" smtClean="0">
                <a:solidFill>
                  <a:schemeClr val="accent2"/>
                </a:solidFill>
                <a:effectLst>
                  <a:outerShdw blurRad="38100" dist="38100" dir="2700000" algn="tl">
                    <a:srgbClr val="C0C0C0"/>
                  </a:outerShdw>
                </a:effectLst>
              </a:rPr>
            </a:br>
            <a:r>
              <a:rPr lang="hu-HU" altLang="hu-HU" dirty="0" smtClean="0">
                <a:solidFill>
                  <a:schemeClr val="accent2"/>
                </a:solidFill>
                <a:effectLst>
                  <a:outerShdw blurRad="38100" dist="38100" dir="2700000" algn="tl">
                    <a:srgbClr val="C0C0C0"/>
                  </a:outerShdw>
                </a:effectLst>
              </a:rPr>
              <a:t>		makrokozmoszban</a:t>
            </a:r>
            <a:endParaRPr lang="hu-HU" altLang="hu-HU" dirty="0">
              <a:solidFill>
                <a:schemeClr val="accent2"/>
              </a:solidFill>
              <a:effectLst>
                <a:outerShdw blurRad="38100" dist="38100" dir="2700000" algn="tl">
                  <a:srgbClr val="C0C0C0"/>
                </a:outerShdw>
              </a:effectLst>
            </a:endParaRPr>
          </a:p>
          <a:p>
            <a:r>
              <a:rPr lang="hu-HU" altLang="hu-HU" dirty="0">
                <a:solidFill>
                  <a:schemeClr val="accent2"/>
                </a:solidFill>
                <a:effectLst>
                  <a:outerShdw blurRad="38100" dist="38100" dir="2700000" algn="tl">
                    <a:srgbClr val="C0C0C0"/>
                  </a:outerShdw>
                </a:effectLst>
              </a:rPr>
              <a:t>A világban </a:t>
            </a:r>
            <a:r>
              <a:rPr lang="hu-HU" altLang="hu-HU" dirty="0">
                <a:solidFill>
                  <a:srgbClr val="FF1B9D"/>
                </a:solidFill>
                <a:effectLst>
                  <a:outerShdw blurRad="38100" dist="38100" dir="2700000" algn="tl">
                    <a:srgbClr val="C0C0C0"/>
                  </a:outerShdw>
                </a:effectLst>
              </a:rPr>
              <a:t>minden él</a:t>
            </a:r>
            <a:r>
              <a:rPr lang="hu-HU" altLang="hu-HU" dirty="0">
                <a:solidFill>
                  <a:schemeClr val="accent2"/>
                </a:solidFill>
                <a:effectLst>
                  <a:outerShdw blurRad="38100" dist="38100" dir="2700000" algn="tl">
                    <a:srgbClr val="C0C0C0"/>
                  </a:outerShdw>
                </a:effectLst>
              </a:rPr>
              <a:t> – nincs ‘holt anyag’</a:t>
            </a:r>
          </a:p>
          <a:p>
            <a:pPr>
              <a:lnSpc>
                <a:spcPct val="80000"/>
              </a:lnSpc>
            </a:pPr>
            <a:r>
              <a:rPr lang="hu-HU" altLang="hu-HU" dirty="0">
                <a:solidFill>
                  <a:schemeClr val="accent2"/>
                </a:solidFill>
                <a:effectLst>
                  <a:outerShdw blurRad="38100" dist="38100" dir="2700000" algn="tl">
                    <a:srgbClr val="C0C0C0"/>
                  </a:outerShdw>
                </a:effectLst>
              </a:rPr>
              <a:t>Ez az élet </a:t>
            </a:r>
            <a:r>
              <a:rPr lang="hu-HU" altLang="hu-HU" dirty="0" err="1">
                <a:solidFill>
                  <a:schemeClr val="accent2"/>
                </a:solidFill>
                <a:effectLst>
                  <a:outerShdw blurRad="38100" dist="38100" dir="2700000" algn="tl">
                    <a:srgbClr val="C0C0C0"/>
                  </a:outerShdw>
                </a:effectLst>
              </a:rPr>
              <a:t>periódikus</a:t>
            </a:r>
            <a:r>
              <a:rPr lang="hu-HU" altLang="hu-HU" dirty="0">
                <a:solidFill>
                  <a:schemeClr val="accent2"/>
                </a:solidFill>
                <a:effectLst>
                  <a:outerShdw blurRad="38100" dist="38100" dir="2700000" algn="tl">
                    <a:srgbClr val="C0C0C0"/>
                  </a:outerShdw>
                </a:effectLst>
              </a:rPr>
              <a:t>: </a:t>
            </a:r>
            <a:br>
              <a:rPr lang="hu-HU" altLang="hu-HU" dirty="0">
                <a:solidFill>
                  <a:schemeClr val="accent2"/>
                </a:solidFill>
                <a:effectLst>
                  <a:outerShdw blurRad="38100" dist="38100" dir="2700000" algn="tl">
                    <a:srgbClr val="C0C0C0"/>
                  </a:outerShdw>
                </a:effectLst>
              </a:rPr>
            </a:br>
            <a:r>
              <a:rPr lang="hu-HU" altLang="hu-HU" dirty="0">
                <a:solidFill>
                  <a:schemeClr val="accent2"/>
                </a:solidFill>
                <a:effectLst>
                  <a:outerShdw blurRad="38100" dist="38100" dir="2700000" algn="tl">
                    <a:srgbClr val="C0C0C0"/>
                  </a:outerShdw>
                </a:effectLst>
              </a:rPr>
              <a:t>	kiárad és visszahúzódik,</a:t>
            </a:r>
          </a:p>
          <a:p>
            <a:pPr lvl="1"/>
            <a:r>
              <a:rPr lang="hu-HU" altLang="hu-HU" dirty="0">
                <a:solidFill>
                  <a:schemeClr val="accent2"/>
                </a:solidFill>
                <a:effectLst>
                  <a:outerShdw blurRad="38100" dist="38100" dir="2700000" algn="tl">
                    <a:srgbClr val="C0C0C0"/>
                  </a:outerShdw>
                </a:effectLst>
              </a:rPr>
              <a:t>ezért minden </a:t>
            </a:r>
            <a:r>
              <a:rPr lang="hu-HU" altLang="hu-HU" dirty="0" err="1" smtClean="0">
                <a:solidFill>
                  <a:schemeClr val="accent2"/>
                </a:solidFill>
                <a:effectLst>
                  <a:outerShdw blurRad="38100" dist="38100" dir="2700000" algn="tl">
                    <a:srgbClr val="C0C0C0"/>
                  </a:outerShdw>
                </a:effectLst>
              </a:rPr>
              <a:t>létezô</a:t>
            </a:r>
            <a:r>
              <a:rPr lang="hu-HU" altLang="hu-HU" dirty="0" smtClean="0">
                <a:solidFill>
                  <a:schemeClr val="accent2"/>
                </a:solidFill>
                <a:effectLst>
                  <a:outerShdw blurRad="38100" dist="38100" dir="2700000" algn="tl">
                    <a:srgbClr val="C0C0C0"/>
                  </a:outerShdw>
                </a:effectLst>
              </a:rPr>
              <a:t> </a:t>
            </a:r>
            <a:r>
              <a:rPr lang="hu-HU" altLang="hu-HU" dirty="0">
                <a:solidFill>
                  <a:schemeClr val="accent2"/>
                </a:solidFill>
                <a:effectLst>
                  <a:outerShdw blurRad="38100" dist="38100" dir="2700000" algn="tl">
                    <a:srgbClr val="C0C0C0"/>
                  </a:outerShdw>
                </a:effectLst>
              </a:rPr>
              <a:t>forma csak viszonylagos, </a:t>
            </a:r>
          </a:p>
          <a:p>
            <a:pPr lvl="1"/>
            <a:r>
              <a:rPr lang="hu-HU" altLang="hu-HU" sz="3200" b="1" dirty="0">
                <a:solidFill>
                  <a:srgbClr val="FF0066"/>
                </a:solidFill>
                <a:effectLst>
                  <a:outerShdw blurRad="38100" dist="38100" dir="2700000" algn="tl">
                    <a:srgbClr val="C0C0C0"/>
                  </a:outerShdw>
                </a:effectLst>
              </a:rPr>
              <a:t>CSAK AZ </a:t>
            </a:r>
            <a:r>
              <a:rPr lang="hu-HU" altLang="hu-HU" sz="4000" b="1" dirty="0">
                <a:solidFill>
                  <a:srgbClr val="FF0066"/>
                </a:solidFill>
                <a:effectLst>
                  <a:outerShdw blurRad="38100" dist="38100" dir="2700000" algn="tl">
                    <a:srgbClr val="C0C0C0"/>
                  </a:outerShdw>
                </a:effectLst>
              </a:rPr>
              <a:t>EGY</a:t>
            </a:r>
            <a:r>
              <a:rPr lang="hu-HU" altLang="hu-HU" sz="3200" b="1" dirty="0">
                <a:solidFill>
                  <a:srgbClr val="FF0066"/>
                </a:solidFill>
                <a:effectLst>
                  <a:outerShdw blurRad="38100" dist="38100" dir="2700000" algn="tl">
                    <a:srgbClr val="C0C0C0"/>
                  </a:outerShdw>
                </a:effectLst>
              </a:rPr>
              <a:t> ÖRÖK!</a:t>
            </a:r>
            <a:endParaRPr lang="hu-HU" altLang="hu-HU" sz="3200" b="1" dirty="0"/>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321538"/>
                                        </p:tgtEl>
                                        <p:attrNameLst>
                                          <p:attrName>style.visibility</p:attrName>
                                        </p:attrNameLst>
                                      </p:cBhvr>
                                      <p:to>
                                        <p:strVal val="visible"/>
                                      </p:to>
                                    </p:set>
                                    <p:animEffect transition="in" filter="box(out)">
                                      <p:cBhvr>
                                        <p:cTn id="7" dur="500"/>
                                        <p:tgtEl>
                                          <p:spTgt spid="321538"/>
                                        </p:tgtEl>
                                      </p:cBhvr>
                                    </p:animEffect>
                                  </p:childTnLst>
                                </p:cTn>
                              </p:par>
                            </p:childTnLst>
                          </p:cTn>
                        </p:par>
                        <p:par>
                          <p:cTn id="8" fill="hold" nodeType="withGroup">
                            <p:stCondLst>
                              <p:cond delay="500"/>
                            </p:stCondLst>
                            <p:childTnLst>
                              <p:par>
                                <p:cTn id="9" presetID="4" presetClass="entr" presetSubtype="32" fill="hold" grpId="0" nodeType="afterEffect">
                                  <p:stCondLst>
                                    <p:cond delay="0"/>
                                  </p:stCondLst>
                                  <p:childTnLst>
                                    <p:set>
                                      <p:cBhvr>
                                        <p:cTn id="10" dur="1" fill="hold">
                                          <p:stCondLst>
                                            <p:cond delay="0"/>
                                          </p:stCondLst>
                                        </p:cTn>
                                        <p:tgtEl>
                                          <p:spTgt spid="321539">
                                            <p:txEl>
                                              <p:pRg st="0" end="0"/>
                                            </p:txEl>
                                          </p:spTgt>
                                        </p:tgtEl>
                                        <p:attrNameLst>
                                          <p:attrName>style.visibility</p:attrName>
                                        </p:attrNameLst>
                                      </p:cBhvr>
                                      <p:to>
                                        <p:strVal val="visible"/>
                                      </p:to>
                                    </p:set>
                                    <p:animEffect transition="in" filter="box(out)">
                                      <p:cBhvr>
                                        <p:cTn id="11" dur="500"/>
                                        <p:tgtEl>
                                          <p:spTgt spid="321539">
                                            <p:txEl>
                                              <p:pRg st="0" end="0"/>
                                            </p:txEl>
                                          </p:spTgt>
                                        </p:tgtEl>
                                      </p:cBhvr>
                                    </p:animEffect>
                                  </p:childTnLst>
                                </p:cTn>
                              </p:par>
                            </p:childTnLst>
                          </p:cTn>
                        </p:par>
                        <p:par>
                          <p:cTn id="12" fill="hold" nodeType="withGroup">
                            <p:stCondLst>
                              <p:cond delay="1000"/>
                            </p:stCondLst>
                            <p:childTnLst>
                              <p:par>
                                <p:cTn id="13" presetID="4" presetClass="entr" presetSubtype="32" fill="hold" grpId="0" nodeType="afterEffect">
                                  <p:stCondLst>
                                    <p:cond delay="0"/>
                                  </p:stCondLst>
                                  <p:childTnLst>
                                    <p:set>
                                      <p:cBhvr>
                                        <p:cTn id="14" dur="1" fill="hold">
                                          <p:stCondLst>
                                            <p:cond delay="0"/>
                                          </p:stCondLst>
                                        </p:cTn>
                                        <p:tgtEl>
                                          <p:spTgt spid="321539">
                                            <p:txEl>
                                              <p:pRg st="1" end="1"/>
                                            </p:txEl>
                                          </p:spTgt>
                                        </p:tgtEl>
                                        <p:attrNameLst>
                                          <p:attrName>style.visibility</p:attrName>
                                        </p:attrNameLst>
                                      </p:cBhvr>
                                      <p:to>
                                        <p:strVal val="visible"/>
                                      </p:to>
                                    </p:set>
                                    <p:animEffect transition="in" filter="box(out)">
                                      <p:cBhvr>
                                        <p:cTn id="15" dur="500"/>
                                        <p:tgtEl>
                                          <p:spTgt spid="321539">
                                            <p:txEl>
                                              <p:pRg st="1" end="1"/>
                                            </p:txEl>
                                          </p:spTgt>
                                        </p:tgtEl>
                                      </p:cBhvr>
                                    </p:animEffect>
                                  </p:childTnLst>
                                </p:cTn>
                              </p:par>
                            </p:childTnLst>
                          </p:cTn>
                        </p:par>
                        <p:par>
                          <p:cTn id="16" fill="hold" nodeType="withGroup">
                            <p:stCondLst>
                              <p:cond delay="1500"/>
                            </p:stCondLst>
                            <p:childTnLst>
                              <p:par>
                                <p:cTn id="17" presetID="4" presetClass="entr" presetSubtype="32" fill="hold" grpId="0" nodeType="afterEffect">
                                  <p:stCondLst>
                                    <p:cond delay="0"/>
                                  </p:stCondLst>
                                  <p:childTnLst>
                                    <p:set>
                                      <p:cBhvr>
                                        <p:cTn id="18" dur="1" fill="hold">
                                          <p:stCondLst>
                                            <p:cond delay="0"/>
                                          </p:stCondLst>
                                        </p:cTn>
                                        <p:tgtEl>
                                          <p:spTgt spid="321539">
                                            <p:txEl>
                                              <p:pRg st="2" end="2"/>
                                            </p:txEl>
                                          </p:spTgt>
                                        </p:tgtEl>
                                        <p:attrNameLst>
                                          <p:attrName>style.visibility</p:attrName>
                                        </p:attrNameLst>
                                      </p:cBhvr>
                                      <p:to>
                                        <p:strVal val="visible"/>
                                      </p:to>
                                    </p:set>
                                    <p:animEffect transition="in" filter="box(out)">
                                      <p:cBhvr>
                                        <p:cTn id="19" dur="500"/>
                                        <p:tgtEl>
                                          <p:spTgt spid="321539">
                                            <p:txEl>
                                              <p:pRg st="2" end="2"/>
                                            </p:txEl>
                                          </p:spTgt>
                                        </p:tgtEl>
                                      </p:cBhvr>
                                    </p:animEffect>
                                  </p:childTnLst>
                                </p:cTn>
                              </p:par>
                            </p:childTnLst>
                          </p:cTn>
                        </p:par>
                        <p:par>
                          <p:cTn id="20" fill="hold" nodeType="withGroup">
                            <p:stCondLst>
                              <p:cond delay="2000"/>
                            </p:stCondLst>
                            <p:childTnLst>
                              <p:par>
                                <p:cTn id="21" presetID="4" presetClass="entr" presetSubtype="32" fill="hold" grpId="0" nodeType="afterEffect">
                                  <p:stCondLst>
                                    <p:cond delay="0"/>
                                  </p:stCondLst>
                                  <p:childTnLst>
                                    <p:set>
                                      <p:cBhvr>
                                        <p:cTn id="22" dur="1" fill="hold">
                                          <p:stCondLst>
                                            <p:cond delay="0"/>
                                          </p:stCondLst>
                                        </p:cTn>
                                        <p:tgtEl>
                                          <p:spTgt spid="321539">
                                            <p:txEl>
                                              <p:pRg st="3" end="3"/>
                                            </p:txEl>
                                          </p:spTgt>
                                        </p:tgtEl>
                                        <p:attrNameLst>
                                          <p:attrName>style.visibility</p:attrName>
                                        </p:attrNameLst>
                                      </p:cBhvr>
                                      <p:to>
                                        <p:strVal val="visible"/>
                                      </p:to>
                                    </p:set>
                                    <p:animEffect transition="in" filter="box(out)">
                                      <p:cBhvr>
                                        <p:cTn id="23" dur="500"/>
                                        <p:tgtEl>
                                          <p:spTgt spid="321539">
                                            <p:txEl>
                                              <p:pRg st="3" end="3"/>
                                            </p:txEl>
                                          </p:spTgt>
                                        </p:tgtEl>
                                      </p:cBhvr>
                                    </p:animEffect>
                                  </p:childTnLst>
                                </p:cTn>
                              </p:par>
                            </p:childTnLst>
                          </p:cTn>
                        </p:par>
                        <p:par>
                          <p:cTn id="24" fill="hold" nodeType="withGroup">
                            <p:stCondLst>
                              <p:cond delay="2500"/>
                            </p:stCondLst>
                            <p:childTnLst>
                              <p:par>
                                <p:cTn id="25" presetID="4" presetClass="entr" presetSubtype="32" fill="hold" grpId="0" nodeType="afterEffect">
                                  <p:stCondLst>
                                    <p:cond delay="0"/>
                                  </p:stCondLst>
                                  <p:childTnLst>
                                    <p:set>
                                      <p:cBhvr>
                                        <p:cTn id="26" dur="1" fill="hold">
                                          <p:stCondLst>
                                            <p:cond delay="0"/>
                                          </p:stCondLst>
                                        </p:cTn>
                                        <p:tgtEl>
                                          <p:spTgt spid="321539">
                                            <p:txEl>
                                              <p:pRg st="4" end="4"/>
                                            </p:txEl>
                                          </p:spTgt>
                                        </p:tgtEl>
                                        <p:attrNameLst>
                                          <p:attrName>style.visibility</p:attrName>
                                        </p:attrNameLst>
                                      </p:cBhvr>
                                      <p:to>
                                        <p:strVal val="visible"/>
                                      </p:to>
                                    </p:set>
                                    <p:animEffect transition="in" filter="box(out)">
                                      <p:cBhvr>
                                        <p:cTn id="27" dur="500"/>
                                        <p:tgtEl>
                                          <p:spTgt spid="321539">
                                            <p:txEl>
                                              <p:pRg st="4" end="4"/>
                                            </p:txEl>
                                          </p:spTgt>
                                        </p:tgtEl>
                                      </p:cBhvr>
                                    </p:animEffect>
                                  </p:childTnLst>
                                </p:cTn>
                              </p:par>
                            </p:childTnLst>
                          </p:cTn>
                        </p:par>
                        <p:par>
                          <p:cTn id="28" fill="hold" nodeType="withGroup">
                            <p:stCondLst>
                              <p:cond delay="3000"/>
                            </p:stCondLst>
                            <p:childTnLst>
                              <p:par>
                                <p:cTn id="29" presetID="4" presetClass="entr" presetSubtype="32" fill="hold" grpId="0" nodeType="afterEffect">
                                  <p:stCondLst>
                                    <p:cond delay="0"/>
                                  </p:stCondLst>
                                  <p:childTnLst>
                                    <p:set>
                                      <p:cBhvr>
                                        <p:cTn id="30" dur="1" fill="hold">
                                          <p:stCondLst>
                                            <p:cond delay="0"/>
                                          </p:stCondLst>
                                        </p:cTn>
                                        <p:tgtEl>
                                          <p:spTgt spid="321539">
                                            <p:txEl>
                                              <p:pRg st="5" end="5"/>
                                            </p:txEl>
                                          </p:spTgt>
                                        </p:tgtEl>
                                        <p:attrNameLst>
                                          <p:attrName>style.visibility</p:attrName>
                                        </p:attrNameLst>
                                      </p:cBhvr>
                                      <p:to>
                                        <p:strVal val="visible"/>
                                      </p:to>
                                    </p:set>
                                    <p:animEffect transition="in" filter="box(out)">
                                      <p:cBhvr>
                                        <p:cTn id="31" dur="500"/>
                                        <p:tgtEl>
                                          <p:spTgt spid="32153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1538" grpId="0" autoUpdateAnimBg="0"/>
      <p:bldP spid="321539" grpId="0" uiExpand="1" build="p" bldLvl="2"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67700" cy="1143000"/>
          </a:xfrm>
        </p:spPr>
        <p:txBody>
          <a:bodyPr/>
          <a:lstStyle/>
          <a:p>
            <a:r>
              <a:rPr lang="hu-HU" altLang="hu-HU" sz="5400" b="1" dirty="0" smtClean="0">
                <a:solidFill>
                  <a:schemeClr val="accent2"/>
                </a:solidFill>
                <a:effectLst>
                  <a:outerShdw blurRad="38100" dist="38100" dir="2700000" algn="tl">
                    <a:srgbClr val="C0C0C0"/>
                  </a:outerShdw>
                </a:effectLst>
              </a:rPr>
              <a:t>K </a:t>
            </a:r>
            <a:r>
              <a:rPr lang="hu-HU" altLang="hu-HU" sz="5400" b="1" dirty="0">
                <a:solidFill>
                  <a:schemeClr val="accent2"/>
                </a:solidFill>
                <a:effectLst>
                  <a:outerShdw blurRad="38100" dist="38100" dir="2700000" algn="tl">
                    <a:srgbClr val="C0C0C0"/>
                  </a:outerShdw>
                </a:effectLst>
              </a:rPr>
              <a:t>I   A   T E O Z Ó F </a:t>
            </a:r>
            <a:r>
              <a:rPr lang="hu-HU" altLang="hu-HU" sz="5400" b="1" dirty="0" smtClean="0">
                <a:solidFill>
                  <a:schemeClr val="accent2"/>
                </a:solidFill>
                <a:effectLst>
                  <a:outerShdw blurRad="38100" dist="38100" dir="2700000" algn="tl">
                    <a:srgbClr val="C0C0C0"/>
                  </a:outerShdw>
                </a:effectLst>
              </a:rPr>
              <a:t>U S</a:t>
            </a:r>
            <a:endParaRPr lang="hu-HU" sz="4800" dirty="0"/>
          </a:p>
        </p:txBody>
      </p:sp>
      <p:sp>
        <p:nvSpPr>
          <p:cNvPr id="3" name="Content Placeholder 2"/>
          <p:cNvSpPr>
            <a:spLocks noGrp="1"/>
          </p:cNvSpPr>
          <p:nvPr>
            <p:ph idx="1"/>
          </p:nvPr>
        </p:nvSpPr>
        <p:spPr>
          <a:xfrm>
            <a:off x="495300" y="2705100"/>
            <a:ext cx="8191500" cy="3771900"/>
          </a:xfrm>
        </p:spPr>
        <p:txBody>
          <a:bodyPr/>
          <a:lstStyle/>
          <a:p>
            <a:r>
              <a:rPr lang="hu-HU" sz="4000" b="1" dirty="0" smtClean="0">
                <a:solidFill>
                  <a:srgbClr val="0000FF"/>
                </a:solidFill>
                <a:effectLst>
                  <a:outerShdw blurRad="38100" dist="38100" dir="2700000" algn="tl">
                    <a:srgbClr val="000000">
                      <a:alpha val="43137"/>
                    </a:srgbClr>
                  </a:outerShdw>
                </a:effectLst>
              </a:rPr>
              <a:t>Változatok</a:t>
            </a:r>
            <a:r>
              <a:rPr lang="hu-HU" sz="4000" dirty="0" smtClean="0">
                <a:solidFill>
                  <a:srgbClr val="0000FF"/>
                </a:solidFill>
                <a:effectLst>
                  <a:outerShdw blurRad="38100" dist="38100" dir="2700000" algn="tl">
                    <a:srgbClr val="000000">
                      <a:alpha val="43137"/>
                    </a:srgbClr>
                  </a:outerShdw>
                </a:effectLst>
              </a:rPr>
              <a:t>:</a:t>
            </a:r>
          </a:p>
          <a:p>
            <a:pPr marL="177800" lvl="1" indent="0">
              <a:spcBef>
                <a:spcPts val="600"/>
              </a:spcBef>
              <a:buNone/>
            </a:pPr>
            <a:r>
              <a:rPr lang="hu-HU" sz="3200" dirty="0" smtClean="0">
                <a:solidFill>
                  <a:srgbClr val="0000FF"/>
                </a:solidFill>
                <a:effectLst>
                  <a:outerShdw blurRad="38100" dist="38100" dir="2700000" algn="tl">
                    <a:srgbClr val="000000">
                      <a:alpha val="43137"/>
                    </a:srgbClr>
                  </a:outerShdw>
                </a:effectLst>
              </a:rPr>
              <a:t>	</a:t>
            </a:r>
            <a:r>
              <a:rPr lang="hu-HU" sz="3600" b="1" dirty="0" smtClean="0">
                <a:solidFill>
                  <a:srgbClr val="0000FF"/>
                </a:solidFill>
                <a:effectLst>
                  <a:outerShdw blurRad="38100" dist="38100" dir="2700000" algn="tl">
                    <a:srgbClr val="000000">
                      <a:alpha val="43137"/>
                    </a:srgbClr>
                  </a:outerShdw>
                </a:effectLst>
              </a:rPr>
              <a:t>–</a:t>
            </a:r>
            <a:r>
              <a:rPr lang="hu-HU" sz="3600" dirty="0" smtClean="0">
                <a:solidFill>
                  <a:srgbClr val="0000FF"/>
                </a:solidFill>
                <a:effectLst>
                  <a:outerShdw blurRad="38100" dist="38100" dir="2700000" algn="tl">
                    <a:srgbClr val="000000">
                      <a:alpha val="43137"/>
                    </a:srgbClr>
                  </a:outerShdw>
                </a:effectLst>
              </a:rPr>
              <a:t> aki olvasgatja </a:t>
            </a:r>
            <a:r>
              <a:rPr lang="hu-HU" sz="3600" dirty="0">
                <a:solidFill>
                  <a:srgbClr val="0000FF"/>
                </a:solidFill>
                <a:effectLst>
                  <a:outerShdw blurRad="38100" dist="38100" dir="2700000" algn="tl">
                    <a:srgbClr val="000000">
                      <a:alpha val="43137"/>
                    </a:srgbClr>
                  </a:outerShdw>
                </a:effectLst>
              </a:rPr>
              <a:t>a </a:t>
            </a:r>
            <a:r>
              <a:rPr lang="hu-HU" sz="3600" dirty="0" smtClean="0">
                <a:solidFill>
                  <a:srgbClr val="0000FF"/>
                </a:solidFill>
                <a:effectLst>
                  <a:outerShdw blurRad="38100" dist="38100" dir="2700000" algn="tl">
                    <a:srgbClr val="000000">
                      <a:alpha val="43137"/>
                    </a:srgbClr>
                  </a:outerShdw>
                </a:effectLst>
              </a:rPr>
              <a:t>teozófiai irodalmat</a:t>
            </a:r>
          </a:p>
          <a:p>
            <a:pPr marL="177800" lvl="1" indent="0">
              <a:spcBef>
                <a:spcPts val="600"/>
              </a:spcBef>
              <a:buNone/>
            </a:pPr>
            <a:r>
              <a:rPr lang="hu-HU" sz="3600" dirty="0" smtClean="0">
                <a:solidFill>
                  <a:srgbClr val="0000FF"/>
                </a:solidFill>
                <a:effectLst>
                  <a:outerShdw blurRad="38100" dist="38100" dir="2700000" algn="tl">
                    <a:srgbClr val="000000">
                      <a:alpha val="43137"/>
                    </a:srgbClr>
                  </a:outerShdw>
                </a:effectLst>
              </a:rPr>
              <a:t>	</a:t>
            </a:r>
            <a:r>
              <a:rPr lang="hu-HU" sz="3600" b="1" dirty="0" smtClean="0">
                <a:solidFill>
                  <a:srgbClr val="0000FF"/>
                </a:solidFill>
                <a:effectLst>
                  <a:outerShdw blurRad="38100" dist="38100" dir="2700000" algn="tl">
                    <a:srgbClr val="000000">
                      <a:alpha val="43137"/>
                    </a:srgbClr>
                  </a:outerShdw>
                </a:effectLst>
              </a:rPr>
              <a:t>–</a:t>
            </a:r>
            <a:r>
              <a:rPr lang="hu-HU" sz="3600" dirty="0" smtClean="0">
                <a:solidFill>
                  <a:srgbClr val="0000FF"/>
                </a:solidFill>
                <a:effectLst>
                  <a:outerShdw blurRad="38100" dist="38100" dir="2700000" algn="tl">
                    <a:srgbClr val="000000">
                      <a:alpha val="43137"/>
                    </a:srgbClr>
                  </a:outerShdw>
                </a:effectLst>
              </a:rPr>
              <a:t> aki </a:t>
            </a:r>
            <a:r>
              <a:rPr lang="hu-HU" sz="3600" dirty="0">
                <a:solidFill>
                  <a:srgbClr val="0000FF"/>
                </a:solidFill>
                <a:effectLst>
                  <a:outerShdw blurRad="38100" dist="38100" dir="2700000" algn="tl">
                    <a:srgbClr val="000000">
                      <a:alpha val="43137"/>
                    </a:srgbClr>
                  </a:outerShdw>
                </a:effectLst>
              </a:rPr>
              <a:t>tagja a </a:t>
            </a:r>
            <a:r>
              <a:rPr lang="hu-HU" sz="3600" dirty="0" smtClean="0">
                <a:solidFill>
                  <a:srgbClr val="0000FF"/>
                </a:solidFill>
                <a:effectLst>
                  <a:outerShdw blurRad="38100" dist="38100" dir="2700000" algn="tl">
                    <a:srgbClr val="000000">
                      <a:alpha val="43137"/>
                    </a:srgbClr>
                  </a:outerShdw>
                </a:effectLst>
              </a:rPr>
              <a:t>Társulatnak</a:t>
            </a:r>
          </a:p>
          <a:p>
            <a:pPr marL="177800" lvl="1" indent="0">
              <a:spcBef>
                <a:spcPts val="600"/>
              </a:spcBef>
              <a:buNone/>
            </a:pPr>
            <a:r>
              <a:rPr lang="hu-HU" sz="3600" dirty="0" smtClean="0">
                <a:solidFill>
                  <a:srgbClr val="0000FF"/>
                </a:solidFill>
                <a:effectLst>
                  <a:outerShdw blurRad="38100" dist="38100" dir="2700000" algn="tl">
                    <a:srgbClr val="000000">
                      <a:alpha val="43137"/>
                    </a:srgbClr>
                  </a:outerShdw>
                </a:effectLst>
              </a:rPr>
              <a:t>	</a:t>
            </a:r>
            <a:r>
              <a:rPr lang="hu-HU" sz="3600" b="1" dirty="0" smtClean="0">
                <a:solidFill>
                  <a:srgbClr val="0000FF"/>
                </a:solidFill>
                <a:effectLst>
                  <a:outerShdw blurRad="38100" dist="38100" dir="2700000" algn="tl">
                    <a:srgbClr val="000000">
                      <a:alpha val="43137"/>
                    </a:srgbClr>
                  </a:outerShdw>
                </a:effectLst>
              </a:rPr>
              <a:t>–</a:t>
            </a:r>
            <a:r>
              <a:rPr lang="hu-HU" sz="3600" dirty="0" smtClean="0">
                <a:solidFill>
                  <a:srgbClr val="0000FF"/>
                </a:solidFill>
                <a:effectLst>
                  <a:outerShdw blurRad="38100" dist="38100" dir="2700000" algn="tl">
                    <a:srgbClr val="000000">
                      <a:alpha val="43137"/>
                    </a:srgbClr>
                  </a:outerShdw>
                </a:effectLst>
              </a:rPr>
              <a:t> aki </a:t>
            </a:r>
            <a:r>
              <a:rPr lang="hu-HU" sz="3600" dirty="0">
                <a:solidFill>
                  <a:srgbClr val="0000FF"/>
                </a:solidFill>
                <a:effectLst>
                  <a:outerShdw blurRad="38100" dist="38100" dir="2700000" algn="tl">
                    <a:srgbClr val="000000">
                      <a:alpha val="43137"/>
                    </a:srgbClr>
                  </a:outerShdw>
                </a:effectLst>
              </a:rPr>
              <a:t>éli is azt, amit </a:t>
            </a:r>
            <a:r>
              <a:rPr lang="hu-HU" sz="3600" dirty="0" smtClean="0">
                <a:solidFill>
                  <a:srgbClr val="0000FF"/>
                </a:solidFill>
                <a:effectLst>
                  <a:outerShdw blurRad="38100" dist="38100" dir="2700000" algn="tl">
                    <a:srgbClr val="000000">
                      <a:alpha val="43137"/>
                    </a:srgbClr>
                  </a:outerShdw>
                </a:effectLst>
              </a:rPr>
              <a:t>megismert</a:t>
            </a:r>
          </a:p>
          <a:p>
            <a:pPr marL="457200" lvl="1" indent="0">
              <a:buNone/>
            </a:pPr>
            <a:r>
              <a:rPr lang="hu-HU" sz="3600" b="1" dirty="0" smtClean="0">
                <a:solidFill>
                  <a:srgbClr val="0000FF"/>
                </a:solidFill>
                <a:effectLst>
                  <a:outerShdw blurRad="38100" dist="38100" dir="2700000" algn="tl">
                    <a:srgbClr val="000000">
                      <a:alpha val="43137"/>
                    </a:srgbClr>
                  </a:outerShdw>
                </a:effectLst>
              </a:rPr>
              <a:t>	– </a:t>
            </a:r>
            <a:r>
              <a:rPr lang="hu-HU" sz="3600" dirty="0">
                <a:solidFill>
                  <a:srgbClr val="0000FF"/>
                </a:solidFill>
                <a:effectLst>
                  <a:outerShdw blurRad="38100" dist="38100" dir="2700000" algn="tl">
                    <a:srgbClr val="000000">
                      <a:alpha val="43137"/>
                    </a:srgbClr>
                  </a:outerShdw>
                </a:effectLst>
              </a:rPr>
              <a:t>aki annak nevezi magát </a:t>
            </a:r>
            <a:r>
              <a:rPr lang="hu-HU" sz="3600" b="1" dirty="0">
                <a:solidFill>
                  <a:srgbClr val="FF0000"/>
                </a:solidFill>
                <a:effectLst>
                  <a:outerShdw blurRad="38100" dist="38100" dir="2700000" algn="tl">
                    <a:srgbClr val="000000">
                      <a:alpha val="43137"/>
                    </a:srgbClr>
                  </a:outerShdw>
                </a:effectLst>
                <a:sym typeface="Wingdings" panose="05000000000000000000" pitchFamily="2" charset="2"/>
              </a:rPr>
              <a:t></a:t>
            </a:r>
          </a:p>
          <a:p>
            <a:pPr lvl="1"/>
            <a:endParaRPr lang="hu-HU" dirty="0">
              <a:solidFill>
                <a:srgbClr val="0000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87984579"/>
      </p:ext>
    </p:extLst>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out)">
                                      <p:cBhvr>
                                        <p:cTn id="7" dur="500"/>
                                        <p:tgtEl>
                                          <p:spTgt spid="2"/>
                                        </p:tgtEl>
                                      </p:cBhvr>
                                    </p:animEffect>
                                  </p:childTnLst>
                                </p:cTn>
                              </p:par>
                            </p:childTnLst>
                          </p:cTn>
                        </p:par>
                        <p:par>
                          <p:cTn id="8" fill="hold">
                            <p:stCondLst>
                              <p:cond delay="500"/>
                            </p:stCondLst>
                            <p:childTnLst>
                              <p:par>
                                <p:cTn id="9" presetID="6" presetClass="entr" presetSubtype="32"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circle(out)">
                                      <p:cBhvr>
                                        <p:cTn id="11" dur="500"/>
                                        <p:tgtEl>
                                          <p:spTgt spid="3">
                                            <p:txEl>
                                              <p:pRg st="0" end="0"/>
                                            </p:txEl>
                                          </p:spTgt>
                                        </p:tgtEl>
                                      </p:cBhvr>
                                    </p:animEffect>
                                  </p:childTnLst>
                                </p:cTn>
                              </p:par>
                            </p:childTnLst>
                          </p:cTn>
                        </p:par>
                        <p:par>
                          <p:cTn id="12" fill="hold">
                            <p:stCondLst>
                              <p:cond delay="1000"/>
                            </p:stCondLst>
                            <p:childTnLst>
                              <p:par>
                                <p:cTn id="13" presetID="6" presetClass="entr" presetSubtype="32" fill="hold" grpId="0" nodeType="afterEffect">
                                  <p:stCondLst>
                                    <p:cond delay="50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circle(out)">
                                      <p:cBhvr>
                                        <p:cTn id="15" dur="500"/>
                                        <p:tgtEl>
                                          <p:spTgt spid="3">
                                            <p:txEl>
                                              <p:pRg st="1" end="1"/>
                                            </p:txEl>
                                          </p:spTgt>
                                        </p:tgtEl>
                                      </p:cBhvr>
                                    </p:animEffect>
                                  </p:childTnLst>
                                </p:cTn>
                              </p:par>
                            </p:childTnLst>
                          </p:cTn>
                        </p:par>
                        <p:par>
                          <p:cTn id="16" fill="hold">
                            <p:stCondLst>
                              <p:cond delay="2000"/>
                            </p:stCondLst>
                            <p:childTnLst>
                              <p:par>
                                <p:cTn id="17" presetID="6" presetClass="entr" presetSubtype="32" fill="hold" grpId="0" nodeType="afterEffect">
                                  <p:stCondLst>
                                    <p:cond delay="50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circle(out)">
                                      <p:cBhvr>
                                        <p:cTn id="19" dur="500"/>
                                        <p:tgtEl>
                                          <p:spTgt spid="3">
                                            <p:txEl>
                                              <p:pRg st="2" end="2"/>
                                            </p:txEl>
                                          </p:spTgt>
                                        </p:tgtEl>
                                      </p:cBhvr>
                                    </p:animEffect>
                                  </p:childTnLst>
                                </p:cTn>
                              </p:par>
                            </p:childTnLst>
                          </p:cTn>
                        </p:par>
                        <p:par>
                          <p:cTn id="20" fill="hold">
                            <p:stCondLst>
                              <p:cond delay="3000"/>
                            </p:stCondLst>
                            <p:childTnLst>
                              <p:par>
                                <p:cTn id="21" presetID="6" presetClass="entr" presetSubtype="32" fill="hold" grpId="0" nodeType="afterEffect">
                                  <p:stCondLst>
                                    <p:cond delay="50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circle(out)">
                                      <p:cBhvr>
                                        <p:cTn id="23" dur="500"/>
                                        <p:tgtEl>
                                          <p:spTgt spid="3">
                                            <p:txEl>
                                              <p:pRg st="3" end="3"/>
                                            </p:txEl>
                                          </p:spTgt>
                                        </p:tgtEl>
                                      </p:cBhvr>
                                    </p:animEffect>
                                  </p:childTnLst>
                                </p:cTn>
                              </p:par>
                            </p:childTnLst>
                          </p:cTn>
                        </p:par>
                        <p:par>
                          <p:cTn id="24" fill="hold">
                            <p:stCondLst>
                              <p:cond delay="4000"/>
                            </p:stCondLst>
                            <p:childTnLst>
                              <p:par>
                                <p:cTn id="25" presetID="6" presetClass="entr" presetSubtype="32" fill="hold" grpId="0" nodeType="afterEffect">
                                  <p:stCondLst>
                                    <p:cond delay="50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ircle(out)">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spcBef>
                <a:spcPts val="0"/>
              </a:spcBef>
            </a:pPr>
            <a:r>
              <a:rPr lang="hu-HU" sz="3600" dirty="0" smtClean="0">
                <a:solidFill>
                  <a:srgbClr val="0000FF"/>
                </a:solidFill>
                <a:effectLst>
                  <a:outerShdw blurRad="38100" dist="38100" dir="2700000" algn="tl">
                    <a:srgbClr val="000000">
                      <a:alpha val="43137"/>
                    </a:srgbClr>
                  </a:outerShdw>
                </a:effectLst>
              </a:rPr>
              <a:t> </a:t>
            </a:r>
            <a:r>
              <a:rPr lang="hu-HU" sz="4000" dirty="0" smtClean="0">
                <a:solidFill>
                  <a:srgbClr val="0000FF"/>
                </a:solidFill>
                <a:effectLst>
                  <a:outerShdw blurRad="38100" dist="38100" dir="2700000" algn="tl">
                    <a:srgbClr val="000000">
                      <a:alpha val="43137"/>
                    </a:srgbClr>
                  </a:outerShdw>
                </a:effectLst>
              </a:rPr>
              <a:t>Aki </a:t>
            </a:r>
            <a:r>
              <a:rPr lang="hu-HU" sz="4000" dirty="0">
                <a:solidFill>
                  <a:srgbClr val="0000FF"/>
                </a:solidFill>
                <a:effectLst>
                  <a:outerShdw blurRad="38100" dist="38100" dir="2700000" algn="tl">
                    <a:srgbClr val="000000">
                      <a:alpha val="43137"/>
                    </a:srgbClr>
                  </a:outerShdw>
                </a:effectLst>
              </a:rPr>
              <a:t>annak nevezi </a:t>
            </a:r>
            <a:r>
              <a:rPr lang="hu-HU" sz="4000" dirty="0" smtClean="0">
                <a:solidFill>
                  <a:srgbClr val="0000FF"/>
                </a:solidFill>
                <a:effectLst>
                  <a:outerShdw blurRad="38100" dist="38100" dir="2700000" algn="tl">
                    <a:srgbClr val="000000">
                      <a:alpha val="43137"/>
                    </a:srgbClr>
                  </a:outerShdw>
                </a:effectLst>
              </a:rPr>
              <a:t>magát</a:t>
            </a:r>
            <a:br>
              <a:rPr lang="hu-HU" sz="4000" dirty="0" smtClean="0">
                <a:solidFill>
                  <a:srgbClr val="0000FF"/>
                </a:solidFill>
                <a:effectLst>
                  <a:outerShdw blurRad="38100" dist="38100" dir="2700000" algn="tl">
                    <a:srgbClr val="000000">
                      <a:alpha val="43137"/>
                    </a:srgbClr>
                  </a:outerShdw>
                </a:effectLst>
              </a:rPr>
            </a:br>
            <a:r>
              <a:rPr lang="hu-HU" sz="4000" dirty="0" smtClean="0">
                <a:solidFill>
                  <a:srgbClr val="0000FF"/>
                </a:solidFill>
                <a:effectLst>
                  <a:outerShdw blurRad="38100" dist="38100" dir="2700000" algn="tl">
                    <a:srgbClr val="000000">
                      <a:alpha val="43137"/>
                    </a:srgbClr>
                  </a:outerShdw>
                </a:effectLst>
              </a:rPr>
              <a:t>   – </a:t>
            </a:r>
            <a:r>
              <a:rPr lang="hu-HU" sz="3600" dirty="0" smtClean="0">
                <a:solidFill>
                  <a:srgbClr val="0000FF"/>
                </a:solidFill>
                <a:effectLst>
                  <a:outerShdw blurRad="38100" dist="38100" dir="2700000" algn="tl">
                    <a:srgbClr val="000000">
                      <a:alpha val="43137"/>
                    </a:srgbClr>
                  </a:outerShdw>
                </a:effectLst>
              </a:rPr>
              <a:t>mert olvasott néhány könyvet</a:t>
            </a:r>
          </a:p>
          <a:p>
            <a:pPr marL="457200" lvl="1" indent="0">
              <a:spcBef>
                <a:spcPts val="0"/>
              </a:spcBef>
              <a:buNone/>
            </a:pPr>
            <a:r>
              <a:rPr lang="hu-HU" sz="3600" dirty="0" smtClean="0">
                <a:solidFill>
                  <a:srgbClr val="0000FF"/>
                </a:solidFill>
                <a:effectLst>
                  <a:outerShdw blurRad="38100" dist="38100" dir="2700000" algn="tl">
                    <a:srgbClr val="000000">
                      <a:alpha val="43137"/>
                    </a:srgbClr>
                  </a:outerShdw>
                </a:effectLst>
              </a:rPr>
              <a:t>  – mert tagja a Társulatnak</a:t>
            </a:r>
          </a:p>
          <a:p>
            <a:pPr marL="457200" lvl="1" indent="0">
              <a:spcBef>
                <a:spcPts val="0"/>
              </a:spcBef>
              <a:buNone/>
            </a:pPr>
            <a:r>
              <a:rPr lang="hu-HU" sz="3600" dirty="0" smtClean="0">
                <a:solidFill>
                  <a:srgbClr val="0000FF"/>
                </a:solidFill>
                <a:effectLst>
                  <a:outerShdw blurRad="38100" dist="38100" dir="2700000" algn="tl">
                    <a:srgbClr val="000000">
                      <a:alpha val="43137"/>
                    </a:srgbClr>
                  </a:outerShdw>
                </a:effectLst>
              </a:rPr>
              <a:t>  – mit </a:t>
            </a:r>
            <a:r>
              <a:rPr lang="hu-HU" sz="3600" dirty="0">
                <a:solidFill>
                  <a:srgbClr val="FF1B9D"/>
                </a:solidFill>
                <a:effectLst>
                  <a:outerShdw blurRad="38100" dist="38100" dir="2700000" algn="tl">
                    <a:srgbClr val="000000">
                      <a:alpha val="43137"/>
                    </a:srgbClr>
                  </a:outerShdw>
                </a:effectLst>
              </a:rPr>
              <a:t>kapok</a:t>
            </a:r>
            <a:endParaRPr lang="hu-HU" sz="3600" dirty="0" smtClean="0">
              <a:solidFill>
                <a:srgbClr val="0000FF"/>
              </a:solidFill>
              <a:effectLst>
                <a:outerShdw blurRad="38100" dist="38100" dir="2700000" algn="tl">
                  <a:srgbClr val="000000">
                    <a:alpha val="43137"/>
                  </a:srgbClr>
                </a:outerShdw>
              </a:effectLst>
            </a:endParaRPr>
          </a:p>
          <a:p>
            <a:pPr marL="457200" lvl="1" indent="0">
              <a:spcBef>
                <a:spcPts val="0"/>
              </a:spcBef>
              <a:buNone/>
            </a:pPr>
            <a:r>
              <a:rPr lang="hu-HU" sz="3600" dirty="0" smtClean="0">
                <a:solidFill>
                  <a:srgbClr val="0000FF"/>
                </a:solidFill>
                <a:effectLst>
                  <a:outerShdw blurRad="38100" dist="38100" dir="2700000" algn="tl">
                    <a:srgbClr val="000000">
                      <a:alpha val="43137"/>
                    </a:srgbClr>
                  </a:outerShdw>
                </a:effectLst>
              </a:rPr>
              <a:t>  – …</a:t>
            </a:r>
            <a:endParaRPr lang="hu-HU" sz="3600" dirty="0">
              <a:solidFill>
                <a:srgbClr val="FF1B9D"/>
              </a:solidFill>
              <a:effectLst>
                <a:outerShdw blurRad="38100" dist="38100" dir="2700000" algn="tl">
                  <a:srgbClr val="000000">
                    <a:alpha val="43137"/>
                  </a:srgbClr>
                </a:outerShdw>
              </a:effectLst>
            </a:endParaRPr>
          </a:p>
          <a:p>
            <a:pPr lvl="1">
              <a:spcBef>
                <a:spcPts val="0"/>
              </a:spcBef>
            </a:pPr>
            <a:endParaRPr lang="hu-HU" sz="3600" dirty="0" smtClean="0">
              <a:solidFill>
                <a:srgbClr val="0000FF"/>
              </a:solidFill>
              <a:effectLst>
                <a:outerShdw blurRad="38100" dist="38100" dir="2700000" algn="tl">
                  <a:srgbClr val="000000">
                    <a:alpha val="43137"/>
                  </a:srgbClr>
                </a:outerShdw>
              </a:effectLst>
            </a:endParaRPr>
          </a:p>
          <a:p>
            <a:pPr lvl="1">
              <a:spcBef>
                <a:spcPts val="0"/>
              </a:spcBef>
            </a:pPr>
            <a:endParaRPr lang="hu-HU" sz="3600" dirty="0" smtClean="0">
              <a:solidFill>
                <a:srgbClr val="0000FF"/>
              </a:solidFill>
              <a:effectLst>
                <a:outerShdw blurRad="38100" dist="38100" dir="2700000" algn="tl">
                  <a:srgbClr val="000000">
                    <a:alpha val="43137"/>
                  </a:srgbClr>
                </a:outerShdw>
              </a:effectLst>
            </a:endParaRPr>
          </a:p>
          <a:p>
            <a:endParaRPr lang="hu-HU" dirty="0"/>
          </a:p>
        </p:txBody>
      </p:sp>
      <p:sp>
        <p:nvSpPr>
          <p:cNvPr id="7" name="Title 1"/>
          <p:cNvSpPr>
            <a:spLocks noGrp="1"/>
          </p:cNvSpPr>
          <p:nvPr>
            <p:ph type="title"/>
          </p:nvPr>
        </p:nvSpPr>
        <p:spPr>
          <a:xfrm>
            <a:off x="457200" y="609600"/>
            <a:ext cx="8267700" cy="1143000"/>
          </a:xfrm>
        </p:spPr>
        <p:txBody>
          <a:bodyPr/>
          <a:lstStyle/>
          <a:p>
            <a:r>
              <a:rPr lang="hu-HU" altLang="hu-HU" sz="5400" b="1" dirty="0" smtClean="0">
                <a:solidFill>
                  <a:schemeClr val="accent2"/>
                </a:solidFill>
                <a:effectLst>
                  <a:outerShdw blurRad="38100" dist="38100" dir="2700000" algn="tl">
                    <a:srgbClr val="C0C0C0"/>
                  </a:outerShdw>
                </a:effectLst>
              </a:rPr>
              <a:t>K </a:t>
            </a:r>
            <a:r>
              <a:rPr lang="hu-HU" altLang="hu-HU" sz="5400" b="1" dirty="0">
                <a:solidFill>
                  <a:schemeClr val="accent2"/>
                </a:solidFill>
                <a:effectLst>
                  <a:outerShdw blurRad="38100" dist="38100" dir="2700000" algn="tl">
                    <a:srgbClr val="C0C0C0"/>
                  </a:outerShdw>
                </a:effectLst>
              </a:rPr>
              <a:t>I   A   T E O Z Ó F </a:t>
            </a:r>
            <a:r>
              <a:rPr lang="hu-HU" altLang="hu-HU" sz="5400" b="1" dirty="0" smtClean="0">
                <a:solidFill>
                  <a:schemeClr val="accent2"/>
                </a:solidFill>
                <a:effectLst>
                  <a:outerShdw blurRad="38100" dist="38100" dir="2700000" algn="tl">
                    <a:srgbClr val="C0C0C0"/>
                  </a:outerShdw>
                </a:effectLst>
              </a:rPr>
              <a:t>U S</a:t>
            </a:r>
            <a:endParaRPr lang="hu-HU" sz="4800" dirty="0"/>
          </a:p>
        </p:txBody>
      </p:sp>
    </p:spTree>
    <p:extLst>
      <p:ext uri="{BB962C8B-B14F-4D97-AF65-F5344CB8AC3E}">
        <p14:creationId xmlns:p14="http://schemas.microsoft.com/office/powerpoint/2010/main" val="2591331638"/>
      </p:ext>
    </p:extLst>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out)">
                                      <p:cBhvr>
                                        <p:cTn id="7" dur="500"/>
                                        <p:tgtEl>
                                          <p:spTgt spid="7"/>
                                        </p:tgtEl>
                                      </p:cBhvr>
                                    </p:animEffect>
                                  </p:childTnLst>
                                </p:cTn>
                              </p:par>
                            </p:childTnLst>
                          </p:cTn>
                        </p:par>
                        <p:par>
                          <p:cTn id="8" fill="hold">
                            <p:stCondLst>
                              <p:cond delay="500"/>
                            </p:stCondLst>
                            <p:childTnLst>
                              <p:par>
                                <p:cTn id="9" presetID="6" presetClass="entr" presetSubtype="32" fill="hold" grpId="0" nodeType="afterEffect">
                                  <p:stCondLst>
                                    <p:cond delay="50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circle(out)">
                                      <p:cBhvr>
                                        <p:cTn id="11" dur="500"/>
                                        <p:tgtEl>
                                          <p:spTgt spid="3">
                                            <p:txEl>
                                              <p:pRg st="0" end="0"/>
                                            </p:txEl>
                                          </p:spTgt>
                                        </p:tgtEl>
                                      </p:cBhvr>
                                    </p:animEffect>
                                  </p:childTnLst>
                                </p:cTn>
                              </p:par>
                            </p:childTnLst>
                          </p:cTn>
                        </p:par>
                        <p:par>
                          <p:cTn id="12" fill="hold">
                            <p:stCondLst>
                              <p:cond delay="1500"/>
                            </p:stCondLst>
                            <p:childTnLst>
                              <p:par>
                                <p:cTn id="13" presetID="6" presetClass="entr" presetSubtype="32" fill="hold" grpId="0" nodeType="afterEffect">
                                  <p:stCondLst>
                                    <p:cond delay="50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circle(out)">
                                      <p:cBhvr>
                                        <p:cTn id="15" dur="500"/>
                                        <p:tgtEl>
                                          <p:spTgt spid="3">
                                            <p:txEl>
                                              <p:pRg st="1" end="1"/>
                                            </p:txEl>
                                          </p:spTgt>
                                        </p:tgtEl>
                                      </p:cBhvr>
                                    </p:animEffect>
                                  </p:childTnLst>
                                </p:cTn>
                              </p:par>
                            </p:childTnLst>
                          </p:cTn>
                        </p:par>
                        <p:par>
                          <p:cTn id="16" fill="hold">
                            <p:stCondLst>
                              <p:cond delay="2500"/>
                            </p:stCondLst>
                            <p:childTnLst>
                              <p:par>
                                <p:cTn id="17" presetID="6" presetClass="entr" presetSubtype="32" fill="hold" grpId="0" nodeType="afterEffect">
                                  <p:stCondLst>
                                    <p:cond delay="50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circle(out)">
                                      <p:cBhvr>
                                        <p:cTn id="19" dur="500"/>
                                        <p:tgtEl>
                                          <p:spTgt spid="3">
                                            <p:txEl>
                                              <p:pRg st="2" end="2"/>
                                            </p:txEl>
                                          </p:spTgt>
                                        </p:tgtEl>
                                      </p:cBhvr>
                                    </p:animEffect>
                                  </p:childTnLst>
                                </p:cTn>
                              </p:par>
                            </p:childTnLst>
                          </p:cTn>
                        </p:par>
                        <p:par>
                          <p:cTn id="20" fill="hold">
                            <p:stCondLst>
                              <p:cond delay="3500"/>
                            </p:stCondLst>
                            <p:childTnLst>
                              <p:par>
                                <p:cTn id="21" presetID="6" presetClass="entr" presetSubtype="32" fill="hold" grpId="0" nodeType="afterEffect">
                                  <p:stCondLst>
                                    <p:cond delay="50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circle(out)">
                                      <p:cBhvr>
                                        <p:cTn id="2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8000" y="2501900"/>
            <a:ext cx="8305800" cy="3975100"/>
          </a:xfrm>
        </p:spPr>
        <p:txBody>
          <a:bodyPr/>
          <a:lstStyle/>
          <a:p>
            <a:pPr>
              <a:spcBef>
                <a:spcPts val="0"/>
              </a:spcBef>
            </a:pPr>
            <a:r>
              <a:rPr lang="hu-HU" sz="3600" dirty="0" smtClean="0">
                <a:solidFill>
                  <a:srgbClr val="0000FF"/>
                </a:solidFill>
                <a:effectLst>
                  <a:outerShdw blurRad="38100" dist="38100" dir="2700000" algn="tl">
                    <a:srgbClr val="000000">
                      <a:alpha val="43137"/>
                    </a:srgbClr>
                  </a:outerShdw>
                </a:effectLst>
              </a:rPr>
              <a:t> </a:t>
            </a:r>
            <a:r>
              <a:rPr lang="hu-HU" sz="4000" dirty="0" smtClean="0">
                <a:solidFill>
                  <a:srgbClr val="0000FF"/>
                </a:solidFill>
                <a:effectLst>
                  <a:outerShdw blurRad="38100" dist="38100" dir="2700000" algn="tl">
                    <a:srgbClr val="000000">
                      <a:alpha val="43137"/>
                    </a:srgbClr>
                  </a:outerShdw>
                </a:effectLst>
              </a:rPr>
              <a:t>Aki olvasgatja </a:t>
            </a:r>
            <a:r>
              <a:rPr lang="hu-HU" sz="4000" dirty="0">
                <a:solidFill>
                  <a:srgbClr val="0000FF"/>
                </a:solidFill>
                <a:effectLst>
                  <a:outerShdw blurRad="38100" dist="38100" dir="2700000" algn="tl">
                    <a:srgbClr val="000000">
                      <a:alpha val="43137"/>
                    </a:srgbClr>
                  </a:outerShdw>
                </a:effectLst>
              </a:rPr>
              <a:t>a teozófiai </a:t>
            </a:r>
            <a:r>
              <a:rPr lang="hu-HU" sz="4000" dirty="0" smtClean="0">
                <a:solidFill>
                  <a:srgbClr val="0000FF"/>
                </a:solidFill>
                <a:effectLst>
                  <a:outerShdw blurRad="38100" dist="38100" dir="2700000" algn="tl">
                    <a:srgbClr val="000000">
                      <a:alpha val="43137"/>
                    </a:srgbClr>
                  </a:outerShdw>
                </a:effectLst>
              </a:rPr>
              <a:t>irodalmat</a:t>
            </a:r>
          </a:p>
          <a:p>
            <a:pPr lvl="1">
              <a:spcBef>
                <a:spcPts val="0"/>
              </a:spcBef>
            </a:pPr>
            <a:r>
              <a:rPr lang="hu-HU" sz="3600" dirty="0" smtClean="0">
                <a:solidFill>
                  <a:srgbClr val="0000FF"/>
                </a:solidFill>
                <a:effectLst>
                  <a:outerShdw blurRad="38100" dist="38100" dir="2700000" algn="tl">
                    <a:srgbClr val="000000">
                      <a:alpha val="43137"/>
                    </a:srgbClr>
                  </a:outerShdw>
                </a:effectLst>
              </a:rPr>
              <a:t> </a:t>
            </a:r>
            <a:r>
              <a:rPr lang="hu-HU" sz="3600" dirty="0">
                <a:solidFill>
                  <a:srgbClr val="0000FF"/>
                </a:solidFill>
                <a:effectLst>
                  <a:outerShdw blurRad="38100" dist="38100" dir="2700000" algn="tl">
                    <a:srgbClr val="000000">
                      <a:alpha val="43137"/>
                    </a:srgbClr>
                  </a:outerShdw>
                </a:effectLst>
              </a:rPr>
              <a:t>mit </a:t>
            </a:r>
            <a:r>
              <a:rPr lang="hu-HU" sz="3600" dirty="0">
                <a:solidFill>
                  <a:srgbClr val="FF1B9D"/>
                </a:solidFill>
                <a:effectLst>
                  <a:outerShdw blurRad="38100" dist="38100" dir="2700000" algn="tl">
                    <a:srgbClr val="000000">
                      <a:alpha val="43137"/>
                    </a:srgbClr>
                  </a:outerShdw>
                </a:effectLst>
              </a:rPr>
              <a:t>kapok</a:t>
            </a:r>
            <a:r>
              <a:rPr lang="hu-HU" sz="3600" dirty="0" smtClean="0">
                <a:solidFill>
                  <a:srgbClr val="0000FF"/>
                </a:solidFill>
                <a:effectLst>
                  <a:outerShdw blurRad="38100" dist="38100" dir="2700000" algn="tl">
                    <a:srgbClr val="000000">
                      <a:alpha val="43137"/>
                    </a:srgbClr>
                  </a:outerShdw>
                </a:effectLst>
              </a:rPr>
              <a:t>:</a:t>
            </a:r>
          </a:p>
          <a:p>
            <a:pPr lvl="2">
              <a:spcBef>
                <a:spcPts val="0"/>
              </a:spcBef>
            </a:pPr>
            <a:r>
              <a:rPr lang="hu-HU" sz="3200" dirty="0" smtClean="0">
                <a:solidFill>
                  <a:srgbClr val="0000FF"/>
                </a:solidFill>
                <a:effectLst>
                  <a:outerShdw blurRad="38100" dist="38100" dir="2700000" algn="tl">
                    <a:srgbClr val="000000">
                      <a:alpha val="43137"/>
                    </a:srgbClr>
                  </a:outerShdw>
                </a:effectLst>
              </a:rPr>
              <a:t> érdekes</a:t>
            </a:r>
            <a:r>
              <a:rPr lang="hu-HU" sz="3200" dirty="0">
                <a:solidFill>
                  <a:srgbClr val="0000FF"/>
                </a:solidFill>
                <a:effectLst>
                  <a:outerShdw blurRad="38100" dist="38100" dir="2700000" algn="tl">
                    <a:srgbClr val="000000">
                      <a:alpha val="43137"/>
                    </a:srgbClr>
                  </a:outerShdw>
                </a:effectLst>
              </a:rPr>
              <a:t>, szokatlan világnézetet</a:t>
            </a:r>
          </a:p>
          <a:p>
            <a:pPr lvl="2">
              <a:spcBef>
                <a:spcPts val="0"/>
              </a:spcBef>
            </a:pPr>
            <a:r>
              <a:rPr lang="hu-HU" sz="3200" dirty="0">
                <a:solidFill>
                  <a:srgbClr val="0000FF"/>
                </a:solidFill>
                <a:effectLst>
                  <a:outerShdw blurRad="38100" dist="38100" dir="2700000" algn="tl">
                    <a:srgbClr val="000000">
                      <a:alpha val="43137"/>
                    </a:srgbClr>
                  </a:outerShdw>
                </a:effectLst>
              </a:rPr>
              <a:t> választ egyes </a:t>
            </a:r>
            <a:r>
              <a:rPr lang="hu-HU" sz="3200" dirty="0" smtClean="0">
                <a:solidFill>
                  <a:srgbClr val="0000FF"/>
                </a:solidFill>
                <a:effectLst>
                  <a:outerShdw blurRad="38100" dist="38100" dir="2700000" algn="tl">
                    <a:srgbClr val="000000">
                      <a:alpha val="43137"/>
                    </a:srgbClr>
                  </a:outerShdw>
                </a:effectLst>
              </a:rPr>
              <a:t>kérdésekre</a:t>
            </a:r>
          </a:p>
          <a:p>
            <a:pPr lvl="2">
              <a:spcBef>
                <a:spcPts val="0"/>
              </a:spcBef>
            </a:pPr>
            <a:r>
              <a:rPr lang="hu-HU" sz="3200" dirty="0">
                <a:solidFill>
                  <a:srgbClr val="0000FF"/>
                </a:solidFill>
                <a:effectLst>
                  <a:outerShdw blurRad="38100" dist="38100" dir="2700000" algn="tl">
                    <a:srgbClr val="000000">
                      <a:alpha val="43137"/>
                    </a:srgbClr>
                  </a:outerShdw>
                </a:effectLst>
              </a:rPr>
              <a:t> </a:t>
            </a:r>
            <a:r>
              <a:rPr lang="hu-HU" sz="3200" dirty="0" smtClean="0">
                <a:solidFill>
                  <a:srgbClr val="0000FF"/>
                </a:solidFill>
                <a:effectLst>
                  <a:outerShdw blurRad="38100" dist="38100" dir="2700000" algn="tl">
                    <a:srgbClr val="000000">
                      <a:alpha val="43137"/>
                    </a:srgbClr>
                  </a:outerShdw>
                </a:effectLst>
              </a:rPr>
              <a:t>„piacképes” (eladható) tudást</a:t>
            </a:r>
            <a:endParaRPr lang="hu-HU" dirty="0" smtClean="0">
              <a:solidFill>
                <a:srgbClr val="0000FF"/>
              </a:solidFill>
              <a:effectLst>
                <a:outerShdw blurRad="38100" dist="38100" dir="2700000" algn="tl">
                  <a:srgbClr val="000000">
                    <a:alpha val="43137"/>
                  </a:srgbClr>
                </a:outerShdw>
              </a:effectLst>
            </a:endParaRPr>
          </a:p>
          <a:p>
            <a:endParaRPr lang="hu-HU" dirty="0"/>
          </a:p>
        </p:txBody>
      </p:sp>
      <p:sp>
        <p:nvSpPr>
          <p:cNvPr id="5" name="Title 1"/>
          <p:cNvSpPr>
            <a:spLocks noGrp="1"/>
          </p:cNvSpPr>
          <p:nvPr>
            <p:ph type="title"/>
          </p:nvPr>
        </p:nvSpPr>
        <p:spPr>
          <a:xfrm>
            <a:off x="457200" y="609600"/>
            <a:ext cx="8267700" cy="1143000"/>
          </a:xfrm>
        </p:spPr>
        <p:txBody>
          <a:bodyPr/>
          <a:lstStyle/>
          <a:p>
            <a:r>
              <a:rPr lang="hu-HU" altLang="hu-HU" sz="5400" b="1" dirty="0" smtClean="0">
                <a:solidFill>
                  <a:schemeClr val="accent2"/>
                </a:solidFill>
                <a:effectLst>
                  <a:outerShdw blurRad="38100" dist="38100" dir="2700000" algn="tl">
                    <a:srgbClr val="C0C0C0"/>
                  </a:outerShdw>
                </a:effectLst>
              </a:rPr>
              <a:t>K </a:t>
            </a:r>
            <a:r>
              <a:rPr lang="hu-HU" altLang="hu-HU" sz="5400" b="1" dirty="0">
                <a:solidFill>
                  <a:schemeClr val="accent2"/>
                </a:solidFill>
                <a:effectLst>
                  <a:outerShdw blurRad="38100" dist="38100" dir="2700000" algn="tl">
                    <a:srgbClr val="C0C0C0"/>
                  </a:outerShdw>
                </a:effectLst>
              </a:rPr>
              <a:t>I   A   T E O Z Ó F </a:t>
            </a:r>
            <a:r>
              <a:rPr lang="hu-HU" altLang="hu-HU" sz="5400" b="1" dirty="0" smtClean="0">
                <a:solidFill>
                  <a:schemeClr val="accent2"/>
                </a:solidFill>
                <a:effectLst>
                  <a:outerShdw blurRad="38100" dist="38100" dir="2700000" algn="tl">
                    <a:srgbClr val="C0C0C0"/>
                  </a:outerShdw>
                </a:effectLst>
              </a:rPr>
              <a:t>U S</a:t>
            </a:r>
            <a:endParaRPr lang="hu-HU" sz="4800" dirty="0"/>
          </a:p>
        </p:txBody>
      </p:sp>
    </p:spTree>
    <p:extLst>
      <p:ext uri="{BB962C8B-B14F-4D97-AF65-F5344CB8AC3E}">
        <p14:creationId xmlns:p14="http://schemas.microsoft.com/office/powerpoint/2010/main" val="1574324428"/>
      </p:ext>
    </p:extLst>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after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circle(out)">
                                      <p:cBhvr>
                                        <p:cTn id="7" dur="500"/>
                                        <p:tgtEl>
                                          <p:spTgt spid="5"/>
                                        </p:tgtEl>
                                      </p:cBhvr>
                                    </p:animEffect>
                                  </p:childTnLst>
                                </p:cTn>
                              </p:par>
                            </p:childTnLst>
                          </p:cTn>
                        </p:par>
                        <p:par>
                          <p:cTn id="8" fill="hold">
                            <p:stCondLst>
                              <p:cond delay="1000"/>
                            </p:stCondLst>
                            <p:childTnLst>
                              <p:par>
                                <p:cTn id="9" presetID="6" presetClass="entr" presetSubtype="32" fill="hold" grpId="0" nodeType="afterEffect">
                                  <p:stCondLst>
                                    <p:cond delay="50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circle(out)">
                                      <p:cBhvr>
                                        <p:cTn id="11" dur="500"/>
                                        <p:tgtEl>
                                          <p:spTgt spid="3">
                                            <p:txEl>
                                              <p:pRg st="0" end="0"/>
                                            </p:txEl>
                                          </p:spTgt>
                                        </p:tgtEl>
                                      </p:cBhvr>
                                    </p:animEffect>
                                  </p:childTnLst>
                                </p:cTn>
                              </p:par>
                            </p:childTnLst>
                          </p:cTn>
                        </p:par>
                        <p:par>
                          <p:cTn id="12" fill="hold">
                            <p:stCondLst>
                              <p:cond delay="2000"/>
                            </p:stCondLst>
                            <p:childTnLst>
                              <p:par>
                                <p:cTn id="13" presetID="6" presetClass="entr" presetSubtype="32" fill="hold" grpId="0" nodeType="afterEffect">
                                  <p:stCondLst>
                                    <p:cond delay="50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circle(out)">
                                      <p:cBhvr>
                                        <p:cTn id="15" dur="500"/>
                                        <p:tgtEl>
                                          <p:spTgt spid="3">
                                            <p:txEl>
                                              <p:pRg st="1" end="1"/>
                                            </p:txEl>
                                          </p:spTgt>
                                        </p:tgtEl>
                                      </p:cBhvr>
                                    </p:animEffect>
                                  </p:childTnLst>
                                </p:cTn>
                              </p:par>
                            </p:childTnLst>
                          </p:cTn>
                        </p:par>
                        <p:par>
                          <p:cTn id="16" fill="hold">
                            <p:stCondLst>
                              <p:cond delay="3000"/>
                            </p:stCondLst>
                            <p:childTnLst>
                              <p:par>
                                <p:cTn id="17" presetID="6" presetClass="entr" presetSubtype="32" fill="hold" grpId="0" nodeType="afterEffect">
                                  <p:stCondLst>
                                    <p:cond delay="50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circle(out)">
                                      <p:cBhvr>
                                        <p:cTn id="19" dur="500"/>
                                        <p:tgtEl>
                                          <p:spTgt spid="3">
                                            <p:txEl>
                                              <p:pRg st="2" end="2"/>
                                            </p:txEl>
                                          </p:spTgt>
                                        </p:tgtEl>
                                      </p:cBhvr>
                                    </p:animEffect>
                                  </p:childTnLst>
                                </p:cTn>
                              </p:par>
                            </p:childTnLst>
                          </p:cTn>
                        </p:par>
                        <p:par>
                          <p:cTn id="20" fill="hold">
                            <p:stCondLst>
                              <p:cond delay="4000"/>
                            </p:stCondLst>
                            <p:childTnLst>
                              <p:par>
                                <p:cTn id="21" presetID="6" presetClass="entr" presetSubtype="32" fill="hold" grpId="0" nodeType="afterEffect">
                                  <p:stCondLst>
                                    <p:cond delay="50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circle(out)">
                                      <p:cBhvr>
                                        <p:cTn id="23" dur="500"/>
                                        <p:tgtEl>
                                          <p:spTgt spid="3">
                                            <p:txEl>
                                              <p:pRg st="3" end="3"/>
                                            </p:txEl>
                                          </p:spTgt>
                                        </p:tgtEl>
                                      </p:cBhvr>
                                    </p:animEffect>
                                  </p:childTnLst>
                                </p:cTn>
                              </p:par>
                            </p:childTnLst>
                          </p:cTn>
                        </p:par>
                        <p:par>
                          <p:cTn id="24" fill="hold">
                            <p:stCondLst>
                              <p:cond delay="5000"/>
                            </p:stCondLst>
                            <p:childTnLst>
                              <p:par>
                                <p:cTn id="25" presetID="6" presetClass="entr" presetSubtype="32" fill="hold" grpId="0" nodeType="afterEffect">
                                  <p:stCondLst>
                                    <p:cond delay="50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ircle(out)">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5000" y="2362200"/>
            <a:ext cx="7975600" cy="4114800"/>
          </a:xfrm>
        </p:spPr>
        <p:txBody>
          <a:bodyPr/>
          <a:lstStyle/>
          <a:p>
            <a:pPr>
              <a:spcBef>
                <a:spcPts val="0"/>
              </a:spcBef>
            </a:pPr>
            <a:r>
              <a:rPr lang="hu-HU" sz="3600" dirty="0" smtClean="0">
                <a:solidFill>
                  <a:srgbClr val="0000FF"/>
                </a:solidFill>
                <a:effectLst>
                  <a:outerShdw blurRad="38100" dist="38100" dir="2700000" algn="tl">
                    <a:srgbClr val="000000">
                      <a:alpha val="43137"/>
                    </a:srgbClr>
                  </a:outerShdw>
                </a:effectLst>
              </a:rPr>
              <a:t> </a:t>
            </a:r>
            <a:r>
              <a:rPr lang="hu-HU" sz="4000" dirty="0" smtClean="0">
                <a:solidFill>
                  <a:srgbClr val="0000FF"/>
                </a:solidFill>
                <a:effectLst>
                  <a:outerShdw blurRad="38100" dist="38100" dir="2700000" algn="tl">
                    <a:srgbClr val="000000">
                      <a:alpha val="43137"/>
                    </a:srgbClr>
                  </a:outerShdw>
                </a:effectLst>
              </a:rPr>
              <a:t>Aki </a:t>
            </a:r>
            <a:r>
              <a:rPr lang="hu-HU" sz="4000" dirty="0">
                <a:solidFill>
                  <a:srgbClr val="0000FF"/>
                </a:solidFill>
                <a:effectLst>
                  <a:outerShdw blurRad="38100" dist="38100" dir="2700000" algn="tl">
                    <a:srgbClr val="000000">
                      <a:alpha val="43137"/>
                    </a:srgbClr>
                  </a:outerShdw>
                </a:effectLst>
              </a:rPr>
              <a:t>tagja a </a:t>
            </a:r>
            <a:r>
              <a:rPr lang="hu-HU" sz="4000" dirty="0" smtClean="0">
                <a:solidFill>
                  <a:srgbClr val="0000FF"/>
                </a:solidFill>
                <a:effectLst>
                  <a:outerShdw blurRad="38100" dist="38100" dir="2700000" algn="tl">
                    <a:srgbClr val="000000">
                      <a:alpha val="43137"/>
                    </a:srgbClr>
                  </a:outerShdw>
                </a:effectLst>
              </a:rPr>
              <a:t>Társulatnak</a:t>
            </a:r>
          </a:p>
          <a:p>
            <a:pPr lvl="1">
              <a:spcBef>
                <a:spcPts val="0"/>
              </a:spcBef>
            </a:pPr>
            <a:r>
              <a:rPr lang="hu-HU" sz="3600" dirty="0" smtClean="0">
                <a:solidFill>
                  <a:srgbClr val="0000FF"/>
                </a:solidFill>
                <a:effectLst>
                  <a:outerShdw blurRad="38100" dist="38100" dir="2700000" algn="tl">
                    <a:srgbClr val="000000">
                      <a:alpha val="43137"/>
                    </a:srgbClr>
                  </a:outerShdw>
                </a:effectLst>
              </a:rPr>
              <a:t> mit </a:t>
            </a:r>
            <a:r>
              <a:rPr lang="hu-HU" sz="3600" dirty="0" smtClean="0">
                <a:solidFill>
                  <a:srgbClr val="FF1B9D"/>
                </a:solidFill>
                <a:effectLst>
                  <a:outerShdw blurRad="38100" dist="38100" dir="2700000" algn="tl">
                    <a:srgbClr val="000000">
                      <a:alpha val="43137"/>
                    </a:srgbClr>
                  </a:outerShdw>
                </a:effectLst>
              </a:rPr>
              <a:t>kapok</a:t>
            </a:r>
          </a:p>
          <a:p>
            <a:pPr lvl="2">
              <a:spcBef>
                <a:spcPts val="0"/>
              </a:spcBef>
            </a:pPr>
            <a:r>
              <a:rPr lang="hu-HU" sz="3200" dirty="0">
                <a:solidFill>
                  <a:srgbClr val="0000FF"/>
                </a:solidFill>
                <a:effectLst>
                  <a:outerShdw blurRad="38100" dist="38100" dir="2700000" algn="tl">
                    <a:srgbClr val="000000">
                      <a:alpha val="43137"/>
                    </a:srgbClr>
                  </a:outerShdw>
                </a:effectLst>
              </a:rPr>
              <a:t> baráti közösséget</a:t>
            </a:r>
          </a:p>
          <a:p>
            <a:pPr lvl="2">
              <a:spcBef>
                <a:spcPts val="0"/>
              </a:spcBef>
            </a:pPr>
            <a:r>
              <a:rPr lang="hu-HU" sz="3200" dirty="0" smtClean="0">
                <a:solidFill>
                  <a:srgbClr val="0000FF"/>
                </a:solidFill>
                <a:effectLst>
                  <a:outerShdw blurRad="38100" dist="38100" dir="2700000" algn="tl">
                    <a:srgbClr val="000000">
                      <a:alpha val="43137"/>
                    </a:srgbClr>
                  </a:outerShdw>
                </a:effectLst>
              </a:rPr>
              <a:t> önzetlen </a:t>
            </a:r>
            <a:r>
              <a:rPr lang="hu-HU" sz="3200" dirty="0">
                <a:solidFill>
                  <a:srgbClr val="0000FF"/>
                </a:solidFill>
                <a:effectLst>
                  <a:outerShdw blurRad="38100" dist="38100" dir="2700000" algn="tl">
                    <a:srgbClr val="000000">
                      <a:alpha val="43137"/>
                    </a:srgbClr>
                  </a:outerShdw>
                </a:effectLst>
              </a:rPr>
              <a:t>segítséget a kereséshez</a:t>
            </a:r>
          </a:p>
          <a:p>
            <a:pPr lvl="2">
              <a:spcBef>
                <a:spcPts val="0"/>
              </a:spcBef>
            </a:pPr>
            <a:r>
              <a:rPr lang="hu-HU" sz="3200" dirty="0" smtClean="0">
                <a:solidFill>
                  <a:srgbClr val="0000FF"/>
                </a:solidFill>
                <a:effectLst>
                  <a:outerShdw blurRad="38100" dist="38100" dir="2700000" algn="tl">
                    <a:srgbClr val="000000">
                      <a:alpha val="43137"/>
                    </a:srgbClr>
                  </a:outerShdw>
                </a:effectLst>
              </a:rPr>
              <a:t> mások </a:t>
            </a:r>
            <a:r>
              <a:rPr lang="hu-HU" sz="3200" dirty="0">
                <a:solidFill>
                  <a:srgbClr val="0000FF"/>
                </a:solidFill>
                <a:effectLst>
                  <a:outerShdw blurRad="38100" dist="38100" dir="2700000" algn="tl">
                    <a:srgbClr val="000000">
                      <a:alpha val="43137"/>
                    </a:srgbClr>
                  </a:outerShdw>
                </a:effectLst>
              </a:rPr>
              <a:t>tapasztalatainak </a:t>
            </a:r>
            <a:r>
              <a:rPr lang="hu-HU" sz="3200" dirty="0" smtClean="0">
                <a:solidFill>
                  <a:srgbClr val="0000FF"/>
                </a:solidFill>
                <a:effectLst>
                  <a:outerShdw blurRad="38100" dist="38100" dir="2700000" algn="tl">
                    <a:srgbClr val="000000">
                      <a:alpha val="43137"/>
                    </a:srgbClr>
                  </a:outerShdw>
                </a:effectLst>
              </a:rPr>
              <a:t>megismerését</a:t>
            </a:r>
          </a:p>
          <a:p>
            <a:pPr lvl="1">
              <a:spcBef>
                <a:spcPts val="0"/>
              </a:spcBef>
            </a:pPr>
            <a:r>
              <a:rPr lang="hu-HU" sz="3600" dirty="0">
                <a:solidFill>
                  <a:srgbClr val="0000FF"/>
                </a:solidFill>
                <a:effectLst>
                  <a:outerShdw blurRad="38100" dist="38100" dir="2700000" algn="tl">
                    <a:srgbClr val="000000">
                      <a:alpha val="43137"/>
                    </a:srgbClr>
                  </a:outerShdw>
                </a:effectLst>
              </a:rPr>
              <a:t> </a:t>
            </a:r>
            <a:r>
              <a:rPr lang="hu-HU" sz="3600" dirty="0" smtClean="0">
                <a:solidFill>
                  <a:srgbClr val="0000FF"/>
                </a:solidFill>
                <a:effectLst>
                  <a:outerShdw blurRad="38100" dist="38100" dir="2700000" algn="tl">
                    <a:srgbClr val="000000">
                      <a:alpha val="43137"/>
                    </a:srgbClr>
                  </a:outerShdw>
                </a:effectLst>
              </a:rPr>
              <a:t>mit </a:t>
            </a:r>
            <a:r>
              <a:rPr lang="hu-HU" sz="3600" dirty="0" smtClean="0">
                <a:solidFill>
                  <a:srgbClr val="FF1B9D"/>
                </a:solidFill>
                <a:effectLst>
                  <a:outerShdw blurRad="38100" dist="38100" dir="2700000" algn="tl">
                    <a:srgbClr val="000000">
                      <a:alpha val="43137"/>
                    </a:srgbClr>
                  </a:outerShdw>
                </a:effectLst>
              </a:rPr>
              <a:t>ad</a:t>
            </a:r>
            <a:r>
              <a:rPr lang="hu-HU" sz="3600" dirty="0" smtClean="0">
                <a:solidFill>
                  <a:srgbClr val="0000FF"/>
                </a:solidFill>
                <a:effectLst>
                  <a:outerShdw blurRad="38100" dist="38100" dir="2700000" algn="tl">
                    <a:srgbClr val="000000">
                      <a:alpha val="43137"/>
                    </a:srgbClr>
                  </a:outerShdw>
                </a:effectLst>
              </a:rPr>
              <a:t>(hat)</a:t>
            </a:r>
            <a:r>
              <a:rPr lang="hu-HU" sz="3600" dirty="0" smtClean="0">
                <a:solidFill>
                  <a:srgbClr val="FF1B9D"/>
                </a:solidFill>
                <a:effectLst>
                  <a:outerShdw blurRad="38100" dist="38100" dir="2700000" algn="tl">
                    <a:srgbClr val="000000">
                      <a:alpha val="43137"/>
                    </a:srgbClr>
                  </a:outerShdw>
                </a:effectLst>
              </a:rPr>
              <a:t>ok</a:t>
            </a:r>
          </a:p>
          <a:p>
            <a:pPr lvl="2">
              <a:spcBef>
                <a:spcPts val="0"/>
              </a:spcBef>
            </a:pPr>
            <a:r>
              <a:rPr lang="hu-HU" sz="3200" dirty="0">
                <a:solidFill>
                  <a:srgbClr val="0000FF"/>
                </a:solidFill>
                <a:effectLst>
                  <a:outerShdw blurRad="38100" dist="38100" dir="2700000" algn="tl">
                    <a:srgbClr val="000000">
                      <a:alpha val="43137"/>
                    </a:srgbClr>
                  </a:outerShdw>
                </a:effectLst>
              </a:rPr>
              <a:t> </a:t>
            </a:r>
            <a:r>
              <a:rPr lang="hu-HU" sz="3200" dirty="0" smtClean="0">
                <a:solidFill>
                  <a:srgbClr val="0000FF"/>
                </a:solidFill>
                <a:effectLst>
                  <a:outerShdw blurRad="38100" dist="38100" dir="2700000" algn="tl">
                    <a:srgbClr val="000000">
                      <a:alpha val="43137"/>
                    </a:srgbClr>
                  </a:outerShdw>
                </a:effectLst>
              </a:rPr>
              <a:t>saját felismerések ismertetését</a:t>
            </a:r>
          </a:p>
        </p:txBody>
      </p:sp>
      <p:sp>
        <p:nvSpPr>
          <p:cNvPr id="5" name="Title 1"/>
          <p:cNvSpPr>
            <a:spLocks noGrp="1"/>
          </p:cNvSpPr>
          <p:nvPr>
            <p:ph type="title"/>
          </p:nvPr>
        </p:nvSpPr>
        <p:spPr>
          <a:xfrm>
            <a:off x="457200" y="609600"/>
            <a:ext cx="8267700" cy="1143000"/>
          </a:xfrm>
        </p:spPr>
        <p:txBody>
          <a:bodyPr/>
          <a:lstStyle/>
          <a:p>
            <a:r>
              <a:rPr lang="hu-HU" altLang="hu-HU" sz="5400" b="1" dirty="0" smtClean="0">
                <a:solidFill>
                  <a:schemeClr val="accent2"/>
                </a:solidFill>
                <a:effectLst>
                  <a:outerShdw blurRad="38100" dist="38100" dir="2700000" algn="tl">
                    <a:srgbClr val="C0C0C0"/>
                  </a:outerShdw>
                </a:effectLst>
              </a:rPr>
              <a:t>K </a:t>
            </a:r>
            <a:r>
              <a:rPr lang="hu-HU" altLang="hu-HU" sz="5400" b="1" dirty="0">
                <a:solidFill>
                  <a:schemeClr val="accent2"/>
                </a:solidFill>
                <a:effectLst>
                  <a:outerShdw blurRad="38100" dist="38100" dir="2700000" algn="tl">
                    <a:srgbClr val="C0C0C0"/>
                  </a:outerShdw>
                </a:effectLst>
              </a:rPr>
              <a:t>I   A   T E O Z Ó F </a:t>
            </a:r>
            <a:r>
              <a:rPr lang="hu-HU" altLang="hu-HU" sz="5400" b="1" dirty="0" smtClean="0">
                <a:solidFill>
                  <a:schemeClr val="accent2"/>
                </a:solidFill>
                <a:effectLst>
                  <a:outerShdw blurRad="38100" dist="38100" dir="2700000" algn="tl">
                    <a:srgbClr val="C0C0C0"/>
                  </a:outerShdw>
                </a:effectLst>
              </a:rPr>
              <a:t>U S</a:t>
            </a:r>
            <a:endParaRPr lang="hu-HU" sz="4800" dirty="0"/>
          </a:p>
        </p:txBody>
      </p:sp>
    </p:spTree>
    <p:extLst>
      <p:ext uri="{BB962C8B-B14F-4D97-AF65-F5344CB8AC3E}">
        <p14:creationId xmlns:p14="http://schemas.microsoft.com/office/powerpoint/2010/main" val="1870254309"/>
      </p:ext>
    </p:extLst>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after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circle(out)">
                                      <p:cBhvr>
                                        <p:cTn id="7" dur="500"/>
                                        <p:tgtEl>
                                          <p:spTgt spid="5"/>
                                        </p:tgtEl>
                                      </p:cBhvr>
                                    </p:animEffect>
                                  </p:childTnLst>
                                </p:cTn>
                              </p:par>
                            </p:childTnLst>
                          </p:cTn>
                        </p:par>
                        <p:par>
                          <p:cTn id="8" fill="hold">
                            <p:stCondLst>
                              <p:cond delay="1000"/>
                            </p:stCondLst>
                            <p:childTnLst>
                              <p:par>
                                <p:cTn id="9" presetID="6" presetClass="entr" presetSubtype="32" fill="hold" grpId="0" nodeType="afterEffect">
                                  <p:stCondLst>
                                    <p:cond delay="50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circle(out)">
                                      <p:cBhvr>
                                        <p:cTn id="11" dur="500"/>
                                        <p:tgtEl>
                                          <p:spTgt spid="3">
                                            <p:txEl>
                                              <p:pRg st="0" end="0"/>
                                            </p:txEl>
                                          </p:spTgt>
                                        </p:tgtEl>
                                      </p:cBhvr>
                                    </p:animEffect>
                                  </p:childTnLst>
                                </p:cTn>
                              </p:par>
                            </p:childTnLst>
                          </p:cTn>
                        </p:par>
                        <p:par>
                          <p:cTn id="12" fill="hold">
                            <p:stCondLst>
                              <p:cond delay="2000"/>
                            </p:stCondLst>
                            <p:childTnLst>
                              <p:par>
                                <p:cTn id="13" presetID="6" presetClass="entr" presetSubtype="32" fill="hold" grpId="0" nodeType="afterEffect">
                                  <p:stCondLst>
                                    <p:cond delay="50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circle(out)">
                                      <p:cBhvr>
                                        <p:cTn id="15" dur="500"/>
                                        <p:tgtEl>
                                          <p:spTgt spid="3">
                                            <p:txEl>
                                              <p:pRg st="1" end="1"/>
                                            </p:txEl>
                                          </p:spTgt>
                                        </p:tgtEl>
                                      </p:cBhvr>
                                    </p:animEffect>
                                  </p:childTnLst>
                                </p:cTn>
                              </p:par>
                            </p:childTnLst>
                          </p:cTn>
                        </p:par>
                        <p:par>
                          <p:cTn id="16" fill="hold">
                            <p:stCondLst>
                              <p:cond delay="3000"/>
                            </p:stCondLst>
                            <p:childTnLst>
                              <p:par>
                                <p:cTn id="17" presetID="6" presetClass="entr" presetSubtype="32" fill="hold" grpId="0" nodeType="afterEffect">
                                  <p:stCondLst>
                                    <p:cond delay="50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circle(out)">
                                      <p:cBhvr>
                                        <p:cTn id="19" dur="500"/>
                                        <p:tgtEl>
                                          <p:spTgt spid="3">
                                            <p:txEl>
                                              <p:pRg st="2" end="2"/>
                                            </p:txEl>
                                          </p:spTgt>
                                        </p:tgtEl>
                                      </p:cBhvr>
                                    </p:animEffect>
                                  </p:childTnLst>
                                </p:cTn>
                              </p:par>
                            </p:childTnLst>
                          </p:cTn>
                        </p:par>
                        <p:par>
                          <p:cTn id="20" fill="hold">
                            <p:stCondLst>
                              <p:cond delay="4000"/>
                            </p:stCondLst>
                            <p:childTnLst>
                              <p:par>
                                <p:cTn id="21" presetID="6" presetClass="entr" presetSubtype="32" fill="hold" grpId="0" nodeType="afterEffect">
                                  <p:stCondLst>
                                    <p:cond delay="50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circle(out)">
                                      <p:cBhvr>
                                        <p:cTn id="23" dur="500"/>
                                        <p:tgtEl>
                                          <p:spTgt spid="3">
                                            <p:txEl>
                                              <p:pRg st="3" end="3"/>
                                            </p:txEl>
                                          </p:spTgt>
                                        </p:tgtEl>
                                      </p:cBhvr>
                                    </p:animEffect>
                                  </p:childTnLst>
                                </p:cTn>
                              </p:par>
                            </p:childTnLst>
                          </p:cTn>
                        </p:par>
                        <p:par>
                          <p:cTn id="24" fill="hold">
                            <p:stCondLst>
                              <p:cond delay="5000"/>
                            </p:stCondLst>
                            <p:childTnLst>
                              <p:par>
                                <p:cTn id="25" presetID="6" presetClass="entr" presetSubtype="32" fill="hold" grpId="0" nodeType="afterEffect">
                                  <p:stCondLst>
                                    <p:cond delay="50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ircle(out)">
                                      <p:cBhvr>
                                        <p:cTn id="27" dur="500"/>
                                        <p:tgtEl>
                                          <p:spTgt spid="3">
                                            <p:txEl>
                                              <p:pRg st="4" end="4"/>
                                            </p:txEl>
                                          </p:spTgt>
                                        </p:tgtEl>
                                      </p:cBhvr>
                                    </p:animEffect>
                                  </p:childTnLst>
                                </p:cTn>
                              </p:par>
                            </p:childTnLst>
                          </p:cTn>
                        </p:par>
                        <p:par>
                          <p:cTn id="28" fill="hold">
                            <p:stCondLst>
                              <p:cond delay="6000"/>
                            </p:stCondLst>
                            <p:childTnLst>
                              <p:par>
                                <p:cTn id="29" presetID="6" presetClass="entr" presetSubtype="32" fill="hold" grpId="0" nodeType="afterEffect">
                                  <p:stCondLst>
                                    <p:cond delay="50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circle(out)">
                                      <p:cBhvr>
                                        <p:cTn id="31" dur="500"/>
                                        <p:tgtEl>
                                          <p:spTgt spid="3">
                                            <p:txEl>
                                              <p:pRg st="5" end="5"/>
                                            </p:txEl>
                                          </p:spTgt>
                                        </p:tgtEl>
                                      </p:cBhvr>
                                    </p:animEffect>
                                  </p:childTnLst>
                                </p:cTn>
                              </p:par>
                            </p:childTnLst>
                          </p:cTn>
                        </p:par>
                        <p:par>
                          <p:cTn id="32" fill="hold">
                            <p:stCondLst>
                              <p:cond delay="7000"/>
                            </p:stCondLst>
                            <p:childTnLst>
                              <p:par>
                                <p:cTn id="33" presetID="6" presetClass="entr" presetSubtype="32" fill="hold" grpId="0" nodeType="afterEffect">
                                  <p:stCondLst>
                                    <p:cond delay="50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circle(out)">
                                      <p:cBhvr>
                                        <p:cTn id="3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60400"/>
            <a:ext cx="7772400" cy="1549400"/>
          </a:xfrm>
        </p:spPr>
        <p:txBody>
          <a:bodyPr/>
          <a:lstStyle/>
          <a:p>
            <a:pPr>
              <a:lnSpc>
                <a:spcPts val="6600"/>
              </a:lnSpc>
              <a:spcBef>
                <a:spcPts val="600"/>
              </a:spcBef>
            </a:pPr>
            <a:r>
              <a:rPr lang="hu-HU" altLang="hu-HU" sz="5400" b="1" spc="500" dirty="0" smtClean="0">
                <a:solidFill>
                  <a:schemeClr val="accent2"/>
                </a:solidFill>
                <a:effectLst>
                  <a:outerShdw blurRad="38100" dist="38100" dir="2700000" algn="tl">
                    <a:srgbClr val="C0C0C0"/>
                  </a:outerShdw>
                </a:effectLst>
              </a:rPr>
              <a:t>MI  A  TEOZÓFIAI  TÁRSULAT ?</a:t>
            </a:r>
            <a:endParaRPr lang="hu-HU" sz="5400" spc="500" dirty="0"/>
          </a:p>
        </p:txBody>
      </p:sp>
      <p:sp>
        <p:nvSpPr>
          <p:cNvPr id="3" name="Content Placeholder 2"/>
          <p:cNvSpPr>
            <a:spLocks noGrp="1"/>
          </p:cNvSpPr>
          <p:nvPr>
            <p:ph idx="1"/>
          </p:nvPr>
        </p:nvSpPr>
        <p:spPr>
          <a:xfrm>
            <a:off x="838200" y="2844800"/>
            <a:ext cx="7772400" cy="3632200"/>
          </a:xfrm>
        </p:spPr>
        <p:txBody>
          <a:bodyPr/>
          <a:lstStyle/>
          <a:p>
            <a:r>
              <a:rPr lang="hu-HU" sz="4000" b="1" dirty="0" err="1" smtClean="0">
                <a:solidFill>
                  <a:srgbClr val="FF1B9D"/>
                </a:solidFill>
                <a:effectLst>
                  <a:outerShdw blurRad="38100" dist="38100" dir="2700000" algn="tl">
                    <a:srgbClr val="000000">
                      <a:alpha val="43137"/>
                    </a:srgbClr>
                  </a:outerShdw>
                </a:effectLst>
              </a:rPr>
              <a:t>Kívülrôl</a:t>
            </a:r>
            <a:r>
              <a:rPr lang="hu-HU" sz="4000" b="1" dirty="0" smtClean="0">
                <a:solidFill>
                  <a:srgbClr val="FF1B9D"/>
                </a:solidFill>
                <a:effectLst>
                  <a:outerShdw blurRad="38100" dist="38100" dir="2700000" algn="tl">
                    <a:srgbClr val="000000">
                      <a:alpha val="43137"/>
                    </a:srgbClr>
                  </a:outerShdw>
                </a:effectLst>
              </a:rPr>
              <a:t>:</a:t>
            </a:r>
          </a:p>
          <a:p>
            <a:pPr marL="457200" lvl="1" indent="0">
              <a:lnSpc>
                <a:spcPts val="4000"/>
              </a:lnSpc>
              <a:spcBef>
                <a:spcPts val="0"/>
              </a:spcBef>
              <a:buNone/>
            </a:pPr>
            <a:r>
              <a:rPr lang="hu-HU" sz="3600" dirty="0">
                <a:solidFill>
                  <a:srgbClr val="0000FF"/>
                </a:solidFill>
                <a:effectLst>
                  <a:outerShdw blurRad="38100" dist="38100" dir="2700000" algn="tl">
                    <a:srgbClr val="000000">
                      <a:alpha val="43137"/>
                    </a:srgbClr>
                  </a:outerShdw>
                </a:effectLst>
              </a:rPr>
              <a:t>–</a:t>
            </a:r>
            <a:r>
              <a:rPr lang="hu-HU" sz="3600" dirty="0" smtClean="0">
                <a:solidFill>
                  <a:srgbClr val="0000FF"/>
                </a:solidFill>
                <a:effectLst>
                  <a:outerShdw blurRad="38100" dist="38100" dir="2700000" algn="tl">
                    <a:srgbClr val="000000">
                      <a:alpha val="43137"/>
                    </a:srgbClr>
                  </a:outerShdw>
                </a:effectLst>
              </a:rPr>
              <a:t> </a:t>
            </a:r>
            <a:r>
              <a:rPr lang="hu-HU" sz="3600" dirty="0">
                <a:solidFill>
                  <a:srgbClr val="0000FF"/>
                </a:solidFill>
                <a:effectLst>
                  <a:outerShdw blurRad="38100" dist="38100" dir="2700000" algn="tl">
                    <a:srgbClr val="000000">
                      <a:alpha val="43137"/>
                    </a:srgbClr>
                  </a:outerShdw>
                </a:effectLst>
              </a:rPr>
              <a:t>magasztos eszmék</a:t>
            </a:r>
          </a:p>
          <a:p>
            <a:pPr marL="457200" lvl="1" indent="0">
              <a:lnSpc>
                <a:spcPts val="4000"/>
              </a:lnSpc>
              <a:spcBef>
                <a:spcPts val="0"/>
              </a:spcBef>
              <a:buNone/>
            </a:pPr>
            <a:r>
              <a:rPr lang="hu-HU" sz="3600" dirty="0" smtClean="0">
                <a:solidFill>
                  <a:srgbClr val="0000FF"/>
                </a:solidFill>
                <a:effectLst>
                  <a:outerShdw blurRad="38100" dist="38100" dir="2700000" algn="tl">
                    <a:srgbClr val="000000">
                      <a:alpha val="43137"/>
                    </a:srgbClr>
                  </a:outerShdw>
                </a:effectLst>
              </a:rPr>
              <a:t>– </a:t>
            </a:r>
            <a:r>
              <a:rPr lang="hu-HU" sz="3600" dirty="0">
                <a:solidFill>
                  <a:srgbClr val="0000FF"/>
                </a:solidFill>
                <a:effectLst>
                  <a:outerShdw blurRad="38100" dist="38100" dir="2700000" algn="tl">
                    <a:srgbClr val="000000">
                      <a:alpha val="43137"/>
                    </a:srgbClr>
                  </a:outerShdw>
                </a:effectLst>
              </a:rPr>
              <a:t>’</a:t>
            </a:r>
            <a:r>
              <a:rPr lang="hu-HU" sz="3600" dirty="0" err="1">
                <a:solidFill>
                  <a:srgbClr val="0000FF"/>
                </a:solidFill>
                <a:effectLst>
                  <a:outerShdw blurRad="38100" dist="38100" dir="2700000" algn="tl">
                    <a:srgbClr val="000000">
                      <a:alpha val="43137"/>
                    </a:srgbClr>
                  </a:outerShdw>
                </a:effectLst>
              </a:rPr>
              <a:t>Szentek</a:t>
            </a:r>
            <a:r>
              <a:rPr lang="hu-HU" sz="3600" dirty="0">
                <a:solidFill>
                  <a:srgbClr val="0000FF"/>
                </a:solidFill>
                <a:effectLst>
                  <a:outerShdw blurRad="38100" dist="38100" dir="2700000" algn="tl">
                    <a:srgbClr val="000000">
                      <a:alpha val="43137"/>
                    </a:srgbClr>
                  </a:outerShdw>
                </a:effectLst>
              </a:rPr>
              <a:t> Gyülekezete</a:t>
            </a:r>
            <a:r>
              <a:rPr lang="hu-HU" sz="3600" dirty="0" smtClean="0">
                <a:solidFill>
                  <a:srgbClr val="0000FF"/>
                </a:solidFill>
                <a:effectLst>
                  <a:outerShdw blurRad="38100" dist="38100" dir="2700000" algn="tl">
                    <a:srgbClr val="000000">
                      <a:alpha val="43137"/>
                    </a:srgbClr>
                  </a:outerShdw>
                </a:effectLst>
              </a:rPr>
              <a:t>’ ???</a:t>
            </a:r>
            <a:endParaRPr lang="hu-HU" sz="3600" b="1" dirty="0" smtClean="0">
              <a:solidFill>
                <a:srgbClr val="0000FF"/>
              </a:solidFill>
              <a:effectLst>
                <a:outerShdw blurRad="38100" dist="38100" dir="2700000" algn="tl">
                  <a:srgbClr val="000000">
                    <a:alpha val="43137"/>
                  </a:srgbClr>
                </a:outerShdw>
              </a:effectLst>
            </a:endParaRPr>
          </a:p>
          <a:p>
            <a:pPr>
              <a:spcBef>
                <a:spcPts val="1200"/>
              </a:spcBef>
            </a:pPr>
            <a:r>
              <a:rPr lang="hu-HU" sz="4000" b="1" dirty="0" err="1" smtClean="0">
                <a:solidFill>
                  <a:srgbClr val="FF1B9D"/>
                </a:solidFill>
                <a:effectLst>
                  <a:outerShdw blurRad="38100" dist="38100" dir="2700000" algn="tl">
                    <a:srgbClr val="000000">
                      <a:alpha val="43137"/>
                    </a:srgbClr>
                  </a:outerShdw>
                </a:effectLst>
              </a:rPr>
              <a:t>Belülrôl</a:t>
            </a:r>
            <a:r>
              <a:rPr lang="hu-HU" sz="4000" b="1" dirty="0" smtClean="0">
                <a:solidFill>
                  <a:srgbClr val="FF1B9D"/>
                </a:solidFill>
                <a:effectLst>
                  <a:outerShdw blurRad="38100" dist="38100" dir="2700000" algn="tl">
                    <a:srgbClr val="000000">
                      <a:alpha val="43137"/>
                    </a:srgbClr>
                  </a:outerShdw>
                </a:effectLst>
              </a:rPr>
              <a:t>:</a:t>
            </a:r>
            <a:r>
              <a:rPr lang="hu-HU" b="1" dirty="0" smtClean="0">
                <a:effectLst>
                  <a:outerShdw blurRad="38100" dist="38100" dir="2700000" algn="tl">
                    <a:srgbClr val="000000">
                      <a:alpha val="43137"/>
                    </a:srgbClr>
                  </a:outerShdw>
                </a:effectLst>
              </a:rPr>
              <a:t> </a:t>
            </a:r>
          </a:p>
          <a:p>
            <a:pPr marL="457200" lvl="1" indent="0">
              <a:lnSpc>
                <a:spcPts val="4000"/>
              </a:lnSpc>
              <a:spcBef>
                <a:spcPts val="0"/>
              </a:spcBef>
              <a:buNone/>
            </a:pPr>
            <a:r>
              <a:rPr lang="hu-HU" sz="3200" dirty="0" smtClean="0">
                <a:solidFill>
                  <a:srgbClr val="0000FF"/>
                </a:solidFill>
                <a:effectLst>
                  <a:outerShdw blurRad="38100" dist="38100" dir="2700000" algn="tl">
                    <a:srgbClr val="000000">
                      <a:alpha val="43137"/>
                    </a:srgbClr>
                  </a:outerShdw>
                </a:effectLst>
              </a:rPr>
              <a:t> </a:t>
            </a:r>
            <a:r>
              <a:rPr lang="hu-HU" sz="3600" dirty="0" smtClean="0">
                <a:solidFill>
                  <a:srgbClr val="0000FF"/>
                </a:solidFill>
                <a:effectLst>
                  <a:outerShdw blurRad="38100" dist="38100" dir="2700000" algn="tl">
                    <a:srgbClr val="000000">
                      <a:alpha val="43137"/>
                    </a:srgbClr>
                  </a:outerShdw>
                </a:effectLst>
              </a:rPr>
              <a:t>– </a:t>
            </a:r>
            <a:r>
              <a:rPr lang="hu-HU" sz="3600" dirty="0">
                <a:solidFill>
                  <a:srgbClr val="0000FF"/>
                </a:solidFill>
                <a:effectLst>
                  <a:outerShdw blurRad="38100" dist="38100" dir="2700000" algn="tl">
                    <a:srgbClr val="000000">
                      <a:alpha val="43137"/>
                    </a:srgbClr>
                  </a:outerShdw>
                </a:effectLst>
              </a:rPr>
              <a:t>mindennapi </a:t>
            </a:r>
            <a:r>
              <a:rPr lang="hu-HU" sz="3600" dirty="0" smtClean="0">
                <a:solidFill>
                  <a:srgbClr val="0000FF"/>
                </a:solidFill>
                <a:effectLst>
                  <a:outerShdw blurRad="38100" dist="38100" dir="2700000" algn="tl">
                    <a:srgbClr val="000000">
                      <a:alpha val="43137"/>
                    </a:srgbClr>
                  </a:outerShdw>
                </a:effectLst>
              </a:rPr>
              <a:t>emberek</a:t>
            </a:r>
          </a:p>
          <a:p>
            <a:pPr marL="457200" lvl="1" indent="0">
              <a:lnSpc>
                <a:spcPts val="4000"/>
              </a:lnSpc>
              <a:spcBef>
                <a:spcPts val="0"/>
              </a:spcBef>
              <a:buNone/>
            </a:pPr>
            <a:r>
              <a:rPr lang="hu-HU" sz="3600" dirty="0" smtClean="0">
                <a:solidFill>
                  <a:srgbClr val="0000FF"/>
                </a:solidFill>
                <a:effectLst>
                  <a:outerShdw blurRad="38100" dist="38100" dir="2700000" algn="tl">
                    <a:srgbClr val="000000">
                      <a:alpha val="43137"/>
                    </a:srgbClr>
                  </a:outerShdw>
                </a:effectLst>
              </a:rPr>
              <a:t> – </a:t>
            </a:r>
            <a:r>
              <a:rPr lang="hu-HU" sz="3600" dirty="0" err="1" smtClean="0">
                <a:solidFill>
                  <a:srgbClr val="0000FF"/>
                </a:solidFill>
                <a:effectLst>
                  <a:outerShdw blurRad="38100" dist="38100" dir="2700000" algn="tl">
                    <a:srgbClr val="000000">
                      <a:alpha val="43137"/>
                    </a:srgbClr>
                  </a:outerShdw>
                </a:effectLst>
              </a:rPr>
              <a:t>ôszinte</a:t>
            </a:r>
            <a:r>
              <a:rPr lang="hu-HU" sz="3600" dirty="0" smtClean="0">
                <a:solidFill>
                  <a:srgbClr val="0000FF"/>
                </a:solidFill>
                <a:effectLst>
                  <a:outerShdw blurRad="38100" dist="38100" dir="2700000" algn="tl">
                    <a:srgbClr val="000000">
                      <a:alpha val="43137"/>
                    </a:srgbClr>
                  </a:outerShdw>
                </a:effectLst>
              </a:rPr>
              <a:t> keresés</a:t>
            </a:r>
            <a:endParaRPr lang="hu-HU" sz="3600" dirty="0">
              <a:solidFill>
                <a:srgbClr val="0000FF"/>
              </a:solidFill>
              <a:effectLst>
                <a:outerShdw blurRad="38100" dist="38100" dir="2700000" algn="tl">
                  <a:srgbClr val="000000">
                    <a:alpha val="43137"/>
                  </a:srgbClr>
                </a:outerShdw>
              </a:effectLst>
            </a:endParaRPr>
          </a:p>
          <a:p>
            <a:pPr lvl="1"/>
            <a:endParaRPr lang="hu-HU" dirty="0"/>
          </a:p>
        </p:txBody>
      </p:sp>
      <p:pic>
        <p:nvPicPr>
          <p:cNvPr id="4" name="Picture 4" descr="j00787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6716713" y="3344863"/>
            <a:ext cx="1778000" cy="2170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0433377"/>
      </p:ext>
    </p:extLst>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out)">
                                      <p:cBhvr>
                                        <p:cTn id="7" dur="500"/>
                                        <p:tgtEl>
                                          <p:spTgt spid="2"/>
                                        </p:tgtEl>
                                      </p:cBhvr>
                                    </p:animEffect>
                                  </p:childTnLst>
                                </p:cTn>
                              </p:par>
                            </p:childTnLst>
                          </p:cTn>
                        </p:par>
                        <p:par>
                          <p:cTn id="8" fill="hold">
                            <p:stCondLst>
                              <p:cond delay="1000"/>
                            </p:stCondLst>
                            <p:childTnLst>
                              <p:par>
                                <p:cTn id="9" presetID="6" presetClass="entr" presetSubtype="32" fill="hold" grpId="0" nodeType="afterEffect">
                                  <p:stCondLst>
                                    <p:cond delay="50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circle(out)">
                                      <p:cBhvr>
                                        <p:cTn id="11" dur="500"/>
                                        <p:tgtEl>
                                          <p:spTgt spid="3">
                                            <p:txEl>
                                              <p:pRg st="0" end="0"/>
                                            </p:txEl>
                                          </p:spTgt>
                                        </p:tgtEl>
                                      </p:cBhvr>
                                    </p:animEffect>
                                  </p:childTnLst>
                                </p:cTn>
                              </p:par>
                            </p:childTnLst>
                          </p:cTn>
                        </p:par>
                        <p:par>
                          <p:cTn id="12" fill="hold">
                            <p:stCondLst>
                              <p:cond delay="2000"/>
                            </p:stCondLst>
                            <p:childTnLst>
                              <p:par>
                                <p:cTn id="13" presetID="6" presetClass="entr" presetSubtype="32" fill="hold" grpId="0" nodeType="afterEffect">
                                  <p:stCondLst>
                                    <p:cond delay="50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circle(out)">
                                      <p:cBhvr>
                                        <p:cTn id="15" dur="500"/>
                                        <p:tgtEl>
                                          <p:spTgt spid="3">
                                            <p:txEl>
                                              <p:pRg st="1" end="1"/>
                                            </p:txEl>
                                          </p:spTgt>
                                        </p:tgtEl>
                                      </p:cBhvr>
                                    </p:animEffect>
                                  </p:childTnLst>
                                </p:cTn>
                              </p:par>
                            </p:childTnLst>
                          </p:cTn>
                        </p:par>
                        <p:par>
                          <p:cTn id="16" fill="hold">
                            <p:stCondLst>
                              <p:cond delay="3000"/>
                            </p:stCondLst>
                            <p:childTnLst>
                              <p:par>
                                <p:cTn id="17" presetID="6" presetClass="entr" presetSubtype="32" fill="hold" grpId="0" nodeType="afterEffect">
                                  <p:stCondLst>
                                    <p:cond delay="50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circle(out)">
                                      <p:cBhvr>
                                        <p:cTn id="19" dur="500"/>
                                        <p:tgtEl>
                                          <p:spTgt spid="3">
                                            <p:txEl>
                                              <p:pRg st="2" end="2"/>
                                            </p:txEl>
                                          </p:spTgt>
                                        </p:tgtEl>
                                      </p:cBhvr>
                                    </p:animEffect>
                                  </p:childTnLst>
                                </p:cTn>
                              </p:par>
                            </p:childTnLst>
                          </p:cTn>
                        </p:par>
                        <p:par>
                          <p:cTn id="20" fill="hold">
                            <p:stCondLst>
                              <p:cond delay="4000"/>
                            </p:stCondLst>
                            <p:childTnLst>
                              <p:par>
                                <p:cTn id="21" presetID="6" presetClass="entr" presetSubtype="32" fill="hold" grpId="0" nodeType="afterEffect">
                                  <p:stCondLst>
                                    <p:cond delay="50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circle(out)">
                                      <p:cBhvr>
                                        <p:cTn id="23" dur="500"/>
                                        <p:tgtEl>
                                          <p:spTgt spid="3">
                                            <p:txEl>
                                              <p:pRg st="3" end="3"/>
                                            </p:txEl>
                                          </p:spTgt>
                                        </p:tgtEl>
                                      </p:cBhvr>
                                    </p:animEffect>
                                  </p:childTnLst>
                                </p:cTn>
                              </p:par>
                            </p:childTnLst>
                          </p:cTn>
                        </p:par>
                        <p:par>
                          <p:cTn id="24" fill="hold">
                            <p:stCondLst>
                              <p:cond delay="5000"/>
                            </p:stCondLst>
                            <p:childTnLst>
                              <p:par>
                                <p:cTn id="25" presetID="6" presetClass="entr" presetSubtype="32" fill="hold" grpId="0" nodeType="afterEffect">
                                  <p:stCondLst>
                                    <p:cond delay="50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ircle(out)">
                                      <p:cBhvr>
                                        <p:cTn id="27" dur="500"/>
                                        <p:tgtEl>
                                          <p:spTgt spid="3">
                                            <p:txEl>
                                              <p:pRg st="4" end="4"/>
                                            </p:txEl>
                                          </p:spTgt>
                                        </p:tgtEl>
                                      </p:cBhvr>
                                    </p:animEffect>
                                  </p:childTnLst>
                                </p:cTn>
                              </p:par>
                            </p:childTnLst>
                          </p:cTn>
                        </p:par>
                        <p:par>
                          <p:cTn id="28" fill="hold">
                            <p:stCondLst>
                              <p:cond delay="6000"/>
                            </p:stCondLst>
                            <p:childTnLst>
                              <p:par>
                                <p:cTn id="29" presetID="6" presetClass="entr" presetSubtype="32" fill="hold" grpId="0" nodeType="afterEffect">
                                  <p:stCondLst>
                                    <p:cond delay="50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circle(out)">
                                      <p:cBhvr>
                                        <p:cTn id="31" dur="500"/>
                                        <p:tgtEl>
                                          <p:spTgt spid="3">
                                            <p:txEl>
                                              <p:pRg st="5" end="5"/>
                                            </p:txEl>
                                          </p:spTgt>
                                        </p:tgtEl>
                                      </p:cBhvr>
                                    </p:animEffect>
                                  </p:childTnLst>
                                </p:cTn>
                              </p:par>
                            </p:childTnLst>
                          </p:cTn>
                        </p:par>
                        <p:par>
                          <p:cTn id="32" fill="hold">
                            <p:stCondLst>
                              <p:cond delay="7000"/>
                            </p:stCondLst>
                            <p:childTnLst>
                              <p:par>
                                <p:cTn id="33" presetID="4" presetClass="entr" presetSubtype="32" fill="hold" nodeType="after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box(out)">
                                      <p:cBhvr>
                                        <p:cTn id="3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spcBef>
                <a:spcPts val="0"/>
              </a:spcBef>
            </a:pPr>
            <a:r>
              <a:rPr lang="hu-HU" sz="3600" dirty="0" smtClean="0">
                <a:solidFill>
                  <a:srgbClr val="0000FF"/>
                </a:solidFill>
                <a:effectLst>
                  <a:outerShdw blurRad="38100" dist="38100" dir="2700000" algn="tl">
                    <a:srgbClr val="000000">
                      <a:alpha val="43137"/>
                    </a:srgbClr>
                  </a:outerShdw>
                </a:effectLst>
              </a:rPr>
              <a:t> </a:t>
            </a:r>
            <a:r>
              <a:rPr lang="hu-HU" sz="4000" dirty="0" smtClean="0">
                <a:solidFill>
                  <a:srgbClr val="0000FF"/>
                </a:solidFill>
                <a:effectLst>
                  <a:outerShdw blurRad="38100" dist="38100" dir="2700000" algn="tl">
                    <a:srgbClr val="000000">
                      <a:alpha val="43137"/>
                    </a:srgbClr>
                  </a:outerShdw>
                </a:effectLst>
              </a:rPr>
              <a:t>Aki </a:t>
            </a:r>
            <a:r>
              <a:rPr lang="hu-HU" sz="4000" dirty="0">
                <a:solidFill>
                  <a:srgbClr val="0000FF"/>
                </a:solidFill>
                <a:effectLst>
                  <a:outerShdw blurRad="38100" dist="38100" dir="2700000" algn="tl">
                    <a:srgbClr val="000000">
                      <a:alpha val="43137"/>
                    </a:srgbClr>
                  </a:outerShdw>
                </a:effectLst>
              </a:rPr>
              <a:t>éli is azt, amit </a:t>
            </a:r>
            <a:r>
              <a:rPr lang="hu-HU" sz="4000" dirty="0" smtClean="0">
                <a:solidFill>
                  <a:srgbClr val="0000FF"/>
                </a:solidFill>
                <a:effectLst>
                  <a:outerShdw blurRad="38100" dist="38100" dir="2700000" algn="tl">
                    <a:srgbClr val="000000">
                      <a:alpha val="43137"/>
                    </a:srgbClr>
                  </a:outerShdw>
                </a:effectLst>
              </a:rPr>
              <a:t>megismert:</a:t>
            </a:r>
            <a:endParaRPr lang="hu-HU" sz="4000" b="1" dirty="0" smtClean="0">
              <a:solidFill>
                <a:srgbClr val="0000FF"/>
              </a:solidFill>
              <a:effectLst>
                <a:outerShdw blurRad="38100" dist="38100" dir="2700000" algn="tl">
                  <a:srgbClr val="000000">
                    <a:alpha val="43137"/>
                  </a:srgbClr>
                </a:outerShdw>
              </a:effectLst>
            </a:endParaRPr>
          </a:p>
          <a:p>
            <a:pPr lvl="1">
              <a:spcBef>
                <a:spcPts val="0"/>
              </a:spcBef>
            </a:pPr>
            <a:r>
              <a:rPr lang="hu-HU" dirty="0" smtClean="0">
                <a:solidFill>
                  <a:srgbClr val="0000FF"/>
                </a:solidFill>
                <a:effectLst>
                  <a:outerShdw blurRad="38100" dist="38100" dir="2700000" algn="tl">
                    <a:srgbClr val="000000">
                      <a:alpha val="43137"/>
                    </a:srgbClr>
                  </a:outerShdw>
                </a:effectLst>
              </a:rPr>
              <a:t> </a:t>
            </a:r>
            <a:r>
              <a:rPr lang="hu-HU" sz="3600" dirty="0" smtClean="0">
                <a:solidFill>
                  <a:srgbClr val="0000FF"/>
                </a:solidFill>
                <a:effectLst>
                  <a:outerShdw blurRad="38100" dist="38100" dir="2700000" algn="tl">
                    <a:srgbClr val="000000">
                      <a:alpha val="43137"/>
                    </a:srgbClr>
                  </a:outerShdw>
                </a:effectLst>
              </a:rPr>
              <a:t>a „hogyan” választható:</a:t>
            </a:r>
          </a:p>
          <a:p>
            <a:pPr marL="457200" lvl="1" indent="0">
              <a:spcBef>
                <a:spcPts val="1200"/>
              </a:spcBef>
              <a:buNone/>
            </a:pPr>
            <a:r>
              <a:rPr lang="hu-HU" b="1" dirty="0" smtClean="0">
                <a:solidFill>
                  <a:srgbClr val="FE4A8A"/>
                </a:solidFill>
                <a:effectLst>
                  <a:outerShdw blurRad="38100" dist="38100" dir="2700000" algn="tl">
                    <a:srgbClr val="C0C0C0"/>
                  </a:outerShdw>
                </a:effectLst>
              </a:rPr>
              <a:t>	   </a:t>
            </a:r>
            <a:r>
              <a:rPr lang="hu-HU" sz="3200" b="1" dirty="0" smtClean="0">
                <a:solidFill>
                  <a:srgbClr val="FF1B9D"/>
                </a:solidFill>
                <a:effectLst>
                  <a:outerShdw blurRad="38100" dist="38100" dir="2700000" algn="tl">
                    <a:srgbClr val="C0C0C0"/>
                  </a:outerShdw>
                </a:effectLst>
              </a:rPr>
              <a:t>Három </a:t>
            </a:r>
            <a:r>
              <a:rPr lang="hu-HU" sz="3200" b="1" dirty="0">
                <a:solidFill>
                  <a:srgbClr val="FF1B9D"/>
                </a:solidFill>
                <a:effectLst>
                  <a:outerShdw blurRad="38100" dist="38100" dir="2700000" algn="tl">
                    <a:srgbClr val="C0C0C0"/>
                  </a:outerShdw>
                </a:effectLst>
              </a:rPr>
              <a:t>kapu visz be a templomba:</a:t>
            </a:r>
            <a:br>
              <a:rPr lang="hu-HU" sz="3200" b="1" dirty="0">
                <a:solidFill>
                  <a:srgbClr val="FF1B9D"/>
                </a:solidFill>
                <a:effectLst>
                  <a:outerShdw blurRad="38100" dist="38100" dir="2700000" algn="tl">
                    <a:srgbClr val="C0C0C0"/>
                  </a:outerShdw>
                </a:effectLst>
              </a:rPr>
            </a:br>
            <a:r>
              <a:rPr lang="hu-HU" sz="3200" b="1" dirty="0" smtClean="0">
                <a:solidFill>
                  <a:srgbClr val="FF1B9D"/>
                </a:solidFill>
                <a:effectLst>
                  <a:outerShdw blurRad="38100" dist="38100" dir="2700000" algn="tl">
                    <a:srgbClr val="C0C0C0"/>
                  </a:outerShdw>
                </a:effectLst>
              </a:rPr>
              <a:t>	   Tudás</a:t>
            </a:r>
            <a:r>
              <a:rPr lang="hu-HU" sz="3200" b="1" dirty="0">
                <a:solidFill>
                  <a:srgbClr val="FF1B9D"/>
                </a:solidFill>
                <a:effectLst>
                  <a:outerShdw blurRad="38100" dist="38100" dir="2700000" algn="tl">
                    <a:srgbClr val="C0C0C0"/>
                  </a:outerShdw>
                </a:effectLst>
              </a:rPr>
              <a:t>, munka, imádság kapuja;</a:t>
            </a:r>
            <a:br>
              <a:rPr lang="hu-HU" sz="3200" b="1" dirty="0">
                <a:solidFill>
                  <a:srgbClr val="FF1B9D"/>
                </a:solidFill>
                <a:effectLst>
                  <a:outerShdw blurRad="38100" dist="38100" dir="2700000" algn="tl">
                    <a:srgbClr val="C0C0C0"/>
                  </a:outerShdw>
                </a:effectLst>
              </a:rPr>
            </a:br>
            <a:r>
              <a:rPr lang="hu-HU" sz="3200" b="1" dirty="0" smtClean="0">
                <a:solidFill>
                  <a:srgbClr val="FF1B9D"/>
                </a:solidFill>
                <a:effectLst>
                  <a:outerShdw blurRad="38100" dist="38100" dir="2700000" algn="tl">
                    <a:srgbClr val="C0C0C0"/>
                  </a:outerShdw>
                </a:effectLst>
              </a:rPr>
              <a:t>	   S </a:t>
            </a:r>
            <a:r>
              <a:rPr lang="hu-HU" sz="3200" b="1" dirty="0">
                <a:solidFill>
                  <a:srgbClr val="FF1B9D"/>
                </a:solidFill>
                <a:effectLst>
                  <a:outerShdw blurRad="38100" dist="38100" dir="2700000" algn="tl">
                    <a:srgbClr val="C0C0C0"/>
                  </a:outerShdw>
                </a:effectLst>
              </a:rPr>
              <a:t>ha valaki künn áll várakozva,</a:t>
            </a:r>
            <a:br>
              <a:rPr lang="hu-HU" sz="3200" b="1" dirty="0">
                <a:solidFill>
                  <a:srgbClr val="FF1B9D"/>
                </a:solidFill>
                <a:effectLst>
                  <a:outerShdw blurRad="38100" dist="38100" dir="2700000" algn="tl">
                    <a:srgbClr val="C0C0C0"/>
                  </a:outerShdw>
                </a:effectLst>
              </a:rPr>
            </a:br>
            <a:r>
              <a:rPr lang="hu-HU" sz="3200" b="1" dirty="0" smtClean="0">
                <a:solidFill>
                  <a:srgbClr val="FF1B9D"/>
                </a:solidFill>
                <a:effectLst>
                  <a:outerShdw blurRad="38100" dist="38100" dir="2700000" algn="tl">
                    <a:srgbClr val="C0C0C0"/>
                  </a:outerShdw>
                </a:effectLst>
              </a:rPr>
              <a:t>	   Bármelyiken </a:t>
            </a:r>
            <a:r>
              <a:rPr lang="hu-HU" sz="3200" b="1" dirty="0">
                <a:solidFill>
                  <a:srgbClr val="FF1B9D"/>
                </a:solidFill>
                <a:effectLst>
                  <a:outerShdw blurRad="38100" dist="38100" dir="2700000" algn="tl">
                    <a:srgbClr val="C0C0C0"/>
                  </a:outerShdw>
                </a:effectLst>
              </a:rPr>
              <a:t>bejut, ha akarja</a:t>
            </a:r>
            <a:r>
              <a:rPr lang="hu-HU" sz="3200" b="1" dirty="0" smtClean="0">
                <a:solidFill>
                  <a:srgbClr val="FF1B9D"/>
                </a:solidFill>
                <a:effectLst>
                  <a:outerShdw blurRad="38100" dist="38100" dir="2700000" algn="tl">
                    <a:srgbClr val="C0C0C0"/>
                  </a:outerShdw>
                </a:effectLst>
              </a:rPr>
              <a:t>.</a:t>
            </a:r>
            <a:endParaRPr lang="hu-HU" sz="3200" b="1" dirty="0" smtClean="0">
              <a:solidFill>
                <a:srgbClr val="FF1B9D"/>
              </a:solidFill>
              <a:effectLst>
                <a:outerShdw blurRad="38100" dist="38100" dir="2700000" algn="tl">
                  <a:srgbClr val="000000">
                    <a:alpha val="43137"/>
                  </a:srgbClr>
                </a:outerShdw>
              </a:effectLst>
            </a:endParaRPr>
          </a:p>
        </p:txBody>
      </p:sp>
      <p:sp>
        <p:nvSpPr>
          <p:cNvPr id="7" name="Title 1"/>
          <p:cNvSpPr>
            <a:spLocks noGrp="1"/>
          </p:cNvSpPr>
          <p:nvPr>
            <p:ph type="title"/>
          </p:nvPr>
        </p:nvSpPr>
        <p:spPr>
          <a:xfrm>
            <a:off x="457200" y="609600"/>
            <a:ext cx="8267700" cy="1143000"/>
          </a:xfrm>
        </p:spPr>
        <p:txBody>
          <a:bodyPr/>
          <a:lstStyle/>
          <a:p>
            <a:r>
              <a:rPr lang="hu-HU" altLang="hu-HU" sz="5400" b="1" dirty="0" smtClean="0">
                <a:solidFill>
                  <a:schemeClr val="accent2"/>
                </a:solidFill>
                <a:effectLst>
                  <a:outerShdw blurRad="38100" dist="38100" dir="2700000" algn="tl">
                    <a:srgbClr val="C0C0C0"/>
                  </a:outerShdw>
                </a:effectLst>
              </a:rPr>
              <a:t>K </a:t>
            </a:r>
            <a:r>
              <a:rPr lang="hu-HU" altLang="hu-HU" sz="5400" b="1" dirty="0">
                <a:solidFill>
                  <a:schemeClr val="accent2"/>
                </a:solidFill>
                <a:effectLst>
                  <a:outerShdw blurRad="38100" dist="38100" dir="2700000" algn="tl">
                    <a:srgbClr val="C0C0C0"/>
                  </a:outerShdw>
                </a:effectLst>
              </a:rPr>
              <a:t>I   A   T E O Z Ó F </a:t>
            </a:r>
            <a:r>
              <a:rPr lang="hu-HU" altLang="hu-HU" sz="5400" b="1" dirty="0" smtClean="0">
                <a:solidFill>
                  <a:schemeClr val="accent2"/>
                </a:solidFill>
                <a:effectLst>
                  <a:outerShdw blurRad="38100" dist="38100" dir="2700000" algn="tl">
                    <a:srgbClr val="C0C0C0"/>
                  </a:outerShdw>
                </a:effectLst>
              </a:rPr>
              <a:t>U S</a:t>
            </a:r>
            <a:endParaRPr lang="hu-HU" sz="4800" dirty="0"/>
          </a:p>
        </p:txBody>
      </p:sp>
    </p:spTree>
    <p:extLst>
      <p:ext uri="{BB962C8B-B14F-4D97-AF65-F5344CB8AC3E}">
        <p14:creationId xmlns:p14="http://schemas.microsoft.com/office/powerpoint/2010/main" val="1780449329"/>
      </p:ext>
    </p:extLst>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out)">
                                      <p:cBhvr>
                                        <p:cTn id="7" dur="500"/>
                                        <p:tgtEl>
                                          <p:spTgt spid="7"/>
                                        </p:tgtEl>
                                      </p:cBhvr>
                                    </p:animEffect>
                                  </p:childTnLst>
                                </p:cTn>
                              </p:par>
                            </p:childTnLst>
                          </p:cTn>
                        </p:par>
                        <p:par>
                          <p:cTn id="8" fill="hold">
                            <p:stCondLst>
                              <p:cond delay="500"/>
                            </p:stCondLst>
                            <p:childTnLst>
                              <p:par>
                                <p:cTn id="9" presetID="6" presetClass="entr" presetSubtype="32" fill="hold" grpId="0" nodeType="afterEffect">
                                  <p:stCondLst>
                                    <p:cond delay="50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circle(out)">
                                      <p:cBhvr>
                                        <p:cTn id="11" dur="500"/>
                                        <p:tgtEl>
                                          <p:spTgt spid="3">
                                            <p:txEl>
                                              <p:pRg st="0" end="0"/>
                                            </p:txEl>
                                          </p:spTgt>
                                        </p:tgtEl>
                                      </p:cBhvr>
                                    </p:animEffect>
                                  </p:childTnLst>
                                </p:cTn>
                              </p:par>
                            </p:childTnLst>
                          </p:cTn>
                        </p:par>
                        <p:par>
                          <p:cTn id="12" fill="hold">
                            <p:stCondLst>
                              <p:cond delay="1500"/>
                            </p:stCondLst>
                            <p:childTnLst>
                              <p:par>
                                <p:cTn id="13" presetID="6" presetClass="entr" presetSubtype="32" fill="hold" grpId="0" nodeType="afterEffect">
                                  <p:stCondLst>
                                    <p:cond delay="50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circle(out)">
                                      <p:cBhvr>
                                        <p:cTn id="15" dur="500"/>
                                        <p:tgtEl>
                                          <p:spTgt spid="3">
                                            <p:txEl>
                                              <p:pRg st="1" end="1"/>
                                            </p:txEl>
                                          </p:spTgt>
                                        </p:tgtEl>
                                      </p:cBhvr>
                                    </p:animEffect>
                                  </p:childTnLst>
                                </p:cTn>
                              </p:par>
                            </p:childTnLst>
                          </p:cTn>
                        </p:par>
                        <p:par>
                          <p:cTn id="16" fill="hold">
                            <p:stCondLst>
                              <p:cond delay="2500"/>
                            </p:stCondLst>
                            <p:childTnLst>
                              <p:par>
                                <p:cTn id="17" presetID="6" presetClass="entr" presetSubtype="32" fill="hold" grpId="0" nodeType="afterEffect">
                                  <p:stCondLst>
                                    <p:cond delay="50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circle(out)">
                                      <p:cBhvr>
                                        <p:cTn id="19"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347" y="-1"/>
            <a:ext cx="9501327" cy="6949441"/>
          </a:xfrm>
          <a:prstGeom prst="rect">
            <a:avLst/>
          </a:prstGeom>
        </p:spPr>
      </p:pic>
    </p:spTree>
    <p:extLst>
      <p:ext uri="{BB962C8B-B14F-4D97-AF65-F5344CB8AC3E}">
        <p14:creationId xmlns:p14="http://schemas.microsoft.com/office/powerpoint/2010/main" val="2958827445"/>
      </p:ext>
    </p:extLst>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70019" name="Picture 3" descr="Vision-kitt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5275" y="1854200"/>
            <a:ext cx="3287713" cy="4560888"/>
          </a:xfrm>
          <a:prstGeom prst="rect">
            <a:avLst/>
          </a:prstGeom>
          <a:noFill/>
          <a:extLst>
            <a:ext uri="{909E8E84-426E-40DD-AFC4-6F175D3DCCD1}">
              <a14:hiddenFill xmlns:a14="http://schemas.microsoft.com/office/drawing/2010/main">
                <a:solidFill>
                  <a:srgbClr val="FFFFFF"/>
                </a:solidFill>
              </a14:hiddenFill>
            </a:ext>
          </a:extLst>
        </p:spPr>
      </p:pic>
      <p:sp>
        <p:nvSpPr>
          <p:cNvPr id="470020" name="Text Box 4"/>
          <p:cNvSpPr txBox="1">
            <a:spLocks noChangeArrowheads="1"/>
          </p:cNvSpPr>
          <p:nvPr/>
        </p:nvSpPr>
        <p:spPr bwMode="auto">
          <a:xfrm>
            <a:off x="655638" y="2051050"/>
            <a:ext cx="3905250" cy="701675"/>
          </a:xfrm>
          <a:prstGeom prst="rect">
            <a:avLst/>
          </a:prstGeom>
          <a:noFill/>
          <a:ln>
            <a:noFill/>
          </a:ln>
          <a:effectLst/>
          <a:extLst>
            <a:ext uri="{909E8E84-426E-40DD-AFC4-6F175D3DCCD1}">
              <a14:hiddenFill xmlns:a14="http://schemas.microsoft.com/office/drawing/2010/main">
                <a:gradFill rotWithShape="0">
                  <a:gsLst>
                    <a:gs pos="0">
                      <a:srgbClr val="AA1C00"/>
                    </a:gs>
                    <a:gs pos="100000">
                      <a:srgbClr val="8392D1"/>
                    </a:gs>
                  </a:gsLst>
                  <a:lin ang="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spcBef>
                <a:spcPct val="50000"/>
              </a:spcBef>
            </a:pPr>
            <a:r>
              <a:rPr lang="hu-HU" sz="4000" b="1" u="sng" dirty="0">
                <a:solidFill>
                  <a:srgbClr val="D6028A"/>
                </a:solidFill>
                <a:effectLst>
                  <a:outerShdw blurRad="38100" dist="38100" dir="2700000" algn="tl">
                    <a:srgbClr val="C0C0C0"/>
                  </a:outerShdw>
                </a:effectLst>
                <a:latin typeface="+mn-lt"/>
              </a:rPr>
              <a:t>Ö n i s m e r e t !</a:t>
            </a:r>
            <a:endParaRPr lang="hu-HU" dirty="0">
              <a:latin typeface="+mn-lt"/>
            </a:endParaRPr>
          </a:p>
        </p:txBody>
      </p:sp>
      <p:sp>
        <p:nvSpPr>
          <p:cNvPr id="470021" name="Text Box 5"/>
          <p:cNvSpPr txBox="1">
            <a:spLocks noChangeArrowheads="1"/>
          </p:cNvSpPr>
          <p:nvPr/>
        </p:nvSpPr>
        <p:spPr bwMode="auto">
          <a:xfrm>
            <a:off x="1471613" y="3175000"/>
            <a:ext cx="2609850" cy="1679575"/>
          </a:xfrm>
          <a:prstGeom prst="rect">
            <a:avLst/>
          </a:prstGeom>
          <a:noFill/>
          <a:ln>
            <a:noFill/>
          </a:ln>
          <a:effectLst/>
          <a:extLst>
            <a:ext uri="{909E8E84-426E-40DD-AFC4-6F175D3DCCD1}">
              <a14:hiddenFill xmlns:a14="http://schemas.microsoft.com/office/drawing/2010/main">
                <a:gradFill rotWithShape="0">
                  <a:gsLst>
                    <a:gs pos="0">
                      <a:srgbClr val="AA1C00"/>
                    </a:gs>
                    <a:gs pos="100000">
                      <a:srgbClr val="8392D1"/>
                    </a:gs>
                  </a:gsLst>
                  <a:lin ang="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spcBef>
                <a:spcPct val="50000"/>
              </a:spcBef>
            </a:pPr>
            <a:r>
              <a:rPr lang="hu-HU" sz="2600" dirty="0">
                <a:solidFill>
                  <a:schemeClr val="accent2"/>
                </a:solidFill>
                <a:effectLst>
                  <a:outerShdw blurRad="38100" dist="38100" dir="2700000" algn="tl">
                    <a:srgbClr val="C0C0C0"/>
                  </a:outerShdw>
                </a:effectLst>
                <a:latin typeface="+mn-lt"/>
              </a:rPr>
              <a:t>„A legfontosabb, </a:t>
            </a:r>
            <a:br>
              <a:rPr lang="hu-HU" sz="2600" dirty="0">
                <a:solidFill>
                  <a:schemeClr val="accent2"/>
                </a:solidFill>
                <a:effectLst>
                  <a:outerShdw blurRad="38100" dist="38100" dir="2700000" algn="tl">
                    <a:srgbClr val="C0C0C0"/>
                  </a:outerShdw>
                </a:effectLst>
                <a:latin typeface="+mn-lt"/>
              </a:rPr>
            </a:br>
            <a:r>
              <a:rPr lang="hu-HU" sz="2600" dirty="0">
                <a:solidFill>
                  <a:schemeClr val="accent2"/>
                </a:solidFill>
                <a:effectLst>
                  <a:outerShdw blurRad="38100" dist="38100" dir="2700000" algn="tl">
                    <a:srgbClr val="C0C0C0"/>
                  </a:outerShdw>
                </a:effectLst>
                <a:latin typeface="+mn-lt"/>
              </a:rPr>
              <a:t>hogy </a:t>
            </a:r>
            <a:br>
              <a:rPr lang="hu-HU" sz="2600" dirty="0">
                <a:solidFill>
                  <a:schemeClr val="accent2"/>
                </a:solidFill>
                <a:effectLst>
                  <a:outerShdw blurRad="38100" dist="38100" dir="2700000" algn="tl">
                    <a:srgbClr val="C0C0C0"/>
                  </a:outerShdw>
                </a:effectLst>
                <a:latin typeface="+mn-lt"/>
              </a:rPr>
            </a:br>
            <a:r>
              <a:rPr lang="hu-HU" sz="2600" dirty="0">
                <a:solidFill>
                  <a:schemeClr val="accent2"/>
                </a:solidFill>
                <a:effectLst>
                  <a:outerShdw blurRad="38100" dist="38100" dir="2700000" algn="tl">
                    <a:srgbClr val="C0C0C0"/>
                  </a:outerShdw>
                </a:effectLst>
                <a:latin typeface="+mn-lt"/>
              </a:rPr>
              <a:t>milyennek látod </a:t>
            </a:r>
            <a:br>
              <a:rPr lang="hu-HU" sz="2600" dirty="0">
                <a:solidFill>
                  <a:schemeClr val="accent2"/>
                </a:solidFill>
                <a:effectLst>
                  <a:outerShdw blurRad="38100" dist="38100" dir="2700000" algn="tl">
                    <a:srgbClr val="C0C0C0"/>
                  </a:outerShdw>
                </a:effectLst>
                <a:latin typeface="+mn-lt"/>
              </a:rPr>
            </a:br>
            <a:r>
              <a:rPr lang="hu-HU" sz="2600" dirty="0">
                <a:solidFill>
                  <a:schemeClr val="accent2"/>
                </a:solidFill>
                <a:effectLst>
                  <a:outerShdw blurRad="38100" dist="38100" dir="2700000" algn="tl">
                    <a:srgbClr val="C0C0C0"/>
                  </a:outerShdw>
                </a:effectLst>
                <a:latin typeface="+mn-lt"/>
              </a:rPr>
              <a:t>önmagadat”</a:t>
            </a:r>
            <a:endParaRPr lang="hu-HU" sz="2600" dirty="0">
              <a:latin typeface="+mn-lt"/>
            </a:endParaRPr>
          </a:p>
        </p:txBody>
      </p:sp>
      <p:sp>
        <p:nvSpPr>
          <p:cNvPr id="470022" name="Text Box 6"/>
          <p:cNvSpPr txBox="1">
            <a:spLocks noChangeArrowheads="1"/>
          </p:cNvSpPr>
          <p:nvPr/>
        </p:nvSpPr>
        <p:spPr bwMode="auto">
          <a:xfrm>
            <a:off x="283513" y="5406123"/>
            <a:ext cx="5019387" cy="646331"/>
          </a:xfrm>
          <a:prstGeom prst="rect">
            <a:avLst/>
          </a:prstGeom>
          <a:noFill/>
          <a:ln>
            <a:noFill/>
          </a:ln>
          <a:effectLst/>
          <a:extLst>
            <a:ext uri="{909E8E84-426E-40DD-AFC4-6F175D3DCCD1}">
              <a14:hiddenFill xmlns:a14="http://schemas.microsoft.com/office/drawing/2010/main">
                <a:gradFill rotWithShape="0">
                  <a:gsLst>
                    <a:gs pos="0">
                      <a:srgbClr val="AA1C00"/>
                    </a:gs>
                    <a:gs pos="100000">
                      <a:srgbClr val="8392D1"/>
                    </a:gs>
                  </a:gsLst>
                  <a:lin ang="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nSpc>
                <a:spcPct val="90000"/>
              </a:lnSpc>
            </a:pPr>
            <a:r>
              <a:rPr lang="hu-HU" sz="2000" b="1" i="1" dirty="0">
                <a:solidFill>
                  <a:schemeClr val="accent2"/>
                </a:solidFill>
                <a:effectLst>
                  <a:outerShdw blurRad="38100" dist="38100" dir="2700000" algn="tl">
                    <a:srgbClr val="C0C0C0"/>
                  </a:outerShdw>
                </a:effectLst>
                <a:latin typeface="+mn-lt"/>
              </a:rPr>
              <a:t>„Légy alázatos, ha keresed a bölcsességet.</a:t>
            </a:r>
            <a:r>
              <a:rPr lang="hu-HU" sz="2000" b="1" i="1" dirty="0">
                <a:solidFill>
                  <a:srgbClr val="FF3399"/>
                </a:solidFill>
                <a:effectLst>
                  <a:outerShdw blurRad="38100" dist="38100" dir="2700000" algn="tl">
                    <a:srgbClr val="C0C0C0"/>
                  </a:outerShdw>
                </a:effectLst>
                <a:latin typeface="+mn-lt"/>
              </a:rPr>
              <a:t/>
            </a:r>
            <a:br>
              <a:rPr lang="hu-HU" sz="2000" b="1" i="1" dirty="0">
                <a:solidFill>
                  <a:srgbClr val="FF3399"/>
                </a:solidFill>
                <a:effectLst>
                  <a:outerShdw blurRad="38100" dist="38100" dir="2700000" algn="tl">
                    <a:srgbClr val="C0C0C0"/>
                  </a:outerShdw>
                </a:effectLst>
                <a:latin typeface="+mn-lt"/>
              </a:rPr>
            </a:br>
            <a:r>
              <a:rPr lang="hu-HU" sz="2000" b="1" i="1" dirty="0">
                <a:solidFill>
                  <a:srgbClr val="FF3399"/>
                </a:solidFill>
                <a:effectLst>
                  <a:outerShdw blurRad="38100" dist="38100" dir="2700000" algn="tl">
                    <a:srgbClr val="C0C0C0"/>
                  </a:outerShdw>
                </a:effectLst>
                <a:latin typeface="+mn-lt"/>
              </a:rPr>
              <a:t>Légy még alázatosabb, ha ura vagy annak.”</a:t>
            </a:r>
            <a:endParaRPr lang="hu-HU" dirty="0">
              <a:latin typeface="+mn-lt"/>
            </a:endParaRPr>
          </a:p>
        </p:txBody>
      </p:sp>
      <p:sp>
        <p:nvSpPr>
          <p:cNvPr id="8" name="Rectangle 2"/>
          <p:cNvSpPr>
            <a:spLocks noGrp="1" noChangeArrowheads="1"/>
          </p:cNvSpPr>
          <p:nvPr>
            <p:ph type="title"/>
          </p:nvPr>
        </p:nvSpPr>
        <p:spPr>
          <a:xfrm>
            <a:off x="685800" y="609600"/>
            <a:ext cx="7772400" cy="914400"/>
          </a:xfrm>
        </p:spPr>
        <p:txBody>
          <a:bodyPr/>
          <a:lstStyle/>
          <a:p>
            <a:r>
              <a:rPr lang="hu-HU" sz="5400" b="1" dirty="0" smtClean="0">
                <a:solidFill>
                  <a:srgbClr val="0000FF"/>
                </a:solidFill>
                <a:effectLst>
                  <a:outerShdw blurRad="38100" dist="38100" dir="2700000" algn="tl">
                    <a:srgbClr val="C0C0C0"/>
                  </a:outerShdw>
                </a:effectLst>
                <a:latin typeface="+mn-lt"/>
              </a:rPr>
              <a:t>M I   A   F E L A D A T </a:t>
            </a:r>
            <a:endParaRPr lang="hu-HU" sz="5400" b="1" dirty="0">
              <a:solidFill>
                <a:srgbClr val="0000FF"/>
              </a:solidFill>
              <a:effectLst>
                <a:outerShdw blurRad="38100" dist="38100" dir="2700000" algn="tl">
                  <a:srgbClr val="C0C0C0"/>
                </a:outerShdw>
              </a:effectLst>
              <a:latin typeface="+mn-lt"/>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6" presetClass="entr" presetSubtype="32" fill="hold" grpId="1"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out)">
                                      <p:cBhvr>
                                        <p:cTn id="7" dur="500"/>
                                        <p:tgtEl>
                                          <p:spTgt spid="8"/>
                                        </p:tgtEl>
                                      </p:cBhvr>
                                    </p:animEffect>
                                  </p:childTnLst>
                                </p:cTn>
                              </p:par>
                            </p:childTnLst>
                          </p:cTn>
                        </p:par>
                        <p:par>
                          <p:cTn id="8" fill="hold">
                            <p:stCondLst>
                              <p:cond delay="500"/>
                            </p:stCondLst>
                            <p:childTnLst>
                              <p:par>
                                <p:cTn id="9" presetID="4" presetClass="entr" presetSubtype="32" fill="hold" grpId="0" nodeType="afterEffect">
                                  <p:stCondLst>
                                    <p:cond delay="0"/>
                                  </p:stCondLst>
                                  <p:childTnLst>
                                    <p:set>
                                      <p:cBhvr>
                                        <p:cTn id="10" dur="1" fill="hold">
                                          <p:stCondLst>
                                            <p:cond delay="0"/>
                                          </p:stCondLst>
                                        </p:cTn>
                                        <p:tgtEl>
                                          <p:spTgt spid="470020"/>
                                        </p:tgtEl>
                                        <p:attrNameLst>
                                          <p:attrName>style.visibility</p:attrName>
                                        </p:attrNameLst>
                                      </p:cBhvr>
                                      <p:to>
                                        <p:strVal val="visible"/>
                                      </p:to>
                                    </p:set>
                                    <p:animEffect transition="in" filter="box(out)">
                                      <p:cBhvr>
                                        <p:cTn id="11" dur="500"/>
                                        <p:tgtEl>
                                          <p:spTgt spid="470020"/>
                                        </p:tgtEl>
                                      </p:cBhvr>
                                    </p:animEffect>
                                  </p:childTnLst>
                                </p:cTn>
                              </p:par>
                            </p:childTnLst>
                          </p:cTn>
                        </p:par>
                        <p:par>
                          <p:cTn id="12" fill="hold">
                            <p:stCondLst>
                              <p:cond delay="1000"/>
                            </p:stCondLst>
                            <p:childTnLst>
                              <p:par>
                                <p:cTn id="13" presetID="4" presetClass="entr" presetSubtype="32" fill="hold" nodeType="afterEffect">
                                  <p:stCondLst>
                                    <p:cond delay="500"/>
                                  </p:stCondLst>
                                  <p:childTnLst>
                                    <p:set>
                                      <p:cBhvr>
                                        <p:cTn id="14" dur="1" fill="hold">
                                          <p:stCondLst>
                                            <p:cond delay="0"/>
                                          </p:stCondLst>
                                        </p:cTn>
                                        <p:tgtEl>
                                          <p:spTgt spid="470019"/>
                                        </p:tgtEl>
                                        <p:attrNameLst>
                                          <p:attrName>style.visibility</p:attrName>
                                        </p:attrNameLst>
                                      </p:cBhvr>
                                      <p:to>
                                        <p:strVal val="visible"/>
                                      </p:to>
                                    </p:set>
                                    <p:animEffect transition="in" filter="box(out)">
                                      <p:cBhvr>
                                        <p:cTn id="15" dur="500"/>
                                        <p:tgtEl>
                                          <p:spTgt spid="470019"/>
                                        </p:tgtEl>
                                      </p:cBhvr>
                                    </p:animEffect>
                                  </p:childTnLst>
                                </p:cTn>
                              </p:par>
                            </p:childTnLst>
                          </p:cTn>
                        </p:par>
                        <p:par>
                          <p:cTn id="16" fill="hold">
                            <p:stCondLst>
                              <p:cond delay="2000"/>
                            </p:stCondLst>
                            <p:childTnLst>
                              <p:par>
                                <p:cTn id="17" presetID="4" presetClass="entr" presetSubtype="32" fill="hold" grpId="0" nodeType="afterEffect">
                                  <p:stCondLst>
                                    <p:cond delay="0"/>
                                  </p:stCondLst>
                                  <p:childTnLst>
                                    <p:set>
                                      <p:cBhvr>
                                        <p:cTn id="18" dur="1" fill="hold">
                                          <p:stCondLst>
                                            <p:cond delay="0"/>
                                          </p:stCondLst>
                                        </p:cTn>
                                        <p:tgtEl>
                                          <p:spTgt spid="470021"/>
                                        </p:tgtEl>
                                        <p:attrNameLst>
                                          <p:attrName>style.visibility</p:attrName>
                                        </p:attrNameLst>
                                      </p:cBhvr>
                                      <p:to>
                                        <p:strVal val="visible"/>
                                      </p:to>
                                    </p:set>
                                    <p:animEffect transition="in" filter="box(out)">
                                      <p:cBhvr>
                                        <p:cTn id="19" dur="500"/>
                                        <p:tgtEl>
                                          <p:spTgt spid="470021"/>
                                        </p:tgtEl>
                                      </p:cBhvr>
                                    </p:animEffect>
                                  </p:childTnLst>
                                </p:cTn>
                              </p:par>
                            </p:childTnLst>
                          </p:cTn>
                        </p:par>
                        <p:par>
                          <p:cTn id="20" fill="hold">
                            <p:stCondLst>
                              <p:cond delay="2500"/>
                            </p:stCondLst>
                            <p:childTnLst>
                              <p:par>
                                <p:cTn id="21" presetID="4" presetClass="entr" presetSubtype="32" fill="hold" grpId="0" nodeType="afterEffect">
                                  <p:stCondLst>
                                    <p:cond delay="1000"/>
                                  </p:stCondLst>
                                  <p:childTnLst>
                                    <p:set>
                                      <p:cBhvr>
                                        <p:cTn id="22" dur="1" fill="hold">
                                          <p:stCondLst>
                                            <p:cond delay="0"/>
                                          </p:stCondLst>
                                        </p:cTn>
                                        <p:tgtEl>
                                          <p:spTgt spid="470022"/>
                                        </p:tgtEl>
                                        <p:attrNameLst>
                                          <p:attrName>style.visibility</p:attrName>
                                        </p:attrNameLst>
                                      </p:cBhvr>
                                      <p:to>
                                        <p:strVal val="visible"/>
                                      </p:to>
                                    </p:set>
                                    <p:animEffect transition="in" filter="box(out)">
                                      <p:cBhvr>
                                        <p:cTn id="23" dur="500"/>
                                        <p:tgtEl>
                                          <p:spTgt spid="4700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0020" grpId="0" autoUpdateAnimBg="0"/>
      <p:bldP spid="470021" grpId="0" autoUpdateAnimBg="0"/>
      <p:bldP spid="470022" grpId="0" autoUpdateAnimBg="0"/>
      <p:bldP spid="8" grpId="1"/>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3874" name="Rectangle 2"/>
          <p:cNvSpPr>
            <a:spLocks noGrp="1" noChangeArrowheads="1"/>
          </p:cNvSpPr>
          <p:nvPr>
            <p:ph type="title"/>
          </p:nvPr>
        </p:nvSpPr>
        <p:spPr>
          <a:xfrm>
            <a:off x="685800" y="609600"/>
            <a:ext cx="7772400" cy="914400"/>
          </a:xfrm>
        </p:spPr>
        <p:txBody>
          <a:bodyPr/>
          <a:lstStyle/>
          <a:p>
            <a:r>
              <a:rPr lang="hu-HU" sz="5400" b="1" dirty="0" smtClean="0">
                <a:solidFill>
                  <a:srgbClr val="0000FF"/>
                </a:solidFill>
                <a:effectLst>
                  <a:outerShdw blurRad="38100" dist="38100" dir="2700000" algn="tl">
                    <a:srgbClr val="C0C0C0"/>
                  </a:outerShdw>
                </a:effectLst>
                <a:latin typeface="+mn-lt"/>
              </a:rPr>
              <a:t>M I   A   F E L A D A T </a:t>
            </a:r>
            <a:endParaRPr lang="hu-HU" sz="5400" b="1" dirty="0">
              <a:solidFill>
                <a:srgbClr val="0000FF"/>
              </a:solidFill>
              <a:effectLst>
                <a:outerShdw blurRad="38100" dist="38100" dir="2700000" algn="tl">
                  <a:srgbClr val="C0C0C0"/>
                </a:outerShdw>
              </a:effectLst>
              <a:latin typeface="+mn-lt"/>
            </a:endParaRPr>
          </a:p>
        </p:txBody>
      </p:sp>
      <p:sp>
        <p:nvSpPr>
          <p:cNvPr id="463875" name="Rectangle 3"/>
          <p:cNvSpPr>
            <a:spLocks noGrp="1" noChangeArrowheads="1"/>
          </p:cNvSpPr>
          <p:nvPr>
            <p:ph idx="1"/>
          </p:nvPr>
        </p:nvSpPr>
        <p:spPr>
          <a:xfrm>
            <a:off x="336550" y="1752600"/>
            <a:ext cx="8515350" cy="4800600"/>
          </a:xfrm>
        </p:spPr>
        <p:txBody>
          <a:bodyPr/>
          <a:lstStyle/>
          <a:p>
            <a:pPr marL="374650" indent="-374650" algn="ctr">
              <a:lnSpc>
                <a:spcPct val="95000"/>
              </a:lnSpc>
              <a:spcBef>
                <a:spcPct val="0"/>
              </a:spcBef>
            </a:pPr>
            <a:r>
              <a:rPr lang="hu-HU" sz="2800" b="1" dirty="0">
                <a:solidFill>
                  <a:srgbClr val="FF3399"/>
                </a:solidFill>
                <a:effectLst>
                  <a:outerShdw blurRad="38100" dist="38100" dir="2700000" algn="tl">
                    <a:srgbClr val="C0C0C0"/>
                  </a:outerShdw>
                </a:effectLst>
                <a:latin typeface="+mn-lt"/>
              </a:rPr>
              <a:t>Az elme és a szív teozófiája </a:t>
            </a:r>
            <a:r>
              <a:rPr lang="hu-HU" sz="2800" b="1" i="1" dirty="0">
                <a:solidFill>
                  <a:srgbClr val="FF3399"/>
                </a:solidFill>
                <a:effectLst>
                  <a:outerShdw blurRad="38100" dist="38100" dir="2700000" algn="tl">
                    <a:srgbClr val="C0C0C0"/>
                  </a:outerShdw>
                </a:effectLst>
                <a:latin typeface="+mn-lt"/>
              </a:rPr>
              <a:t>a </a:t>
            </a:r>
            <a:r>
              <a:rPr lang="hu-HU" sz="2800" b="1" i="1" dirty="0" err="1" smtClean="0">
                <a:solidFill>
                  <a:srgbClr val="FF3399"/>
                </a:solidFill>
                <a:effectLst>
                  <a:outerShdw blurRad="38100" dist="38100" dir="2700000" algn="tl">
                    <a:srgbClr val="C0C0C0"/>
                  </a:outerShdw>
                </a:effectLst>
                <a:latin typeface="+mn-lt"/>
              </a:rPr>
              <a:t>mûköd</a:t>
            </a:r>
            <a:r>
              <a:rPr lang="en-US" sz="2800" b="1" i="1" dirty="0">
                <a:solidFill>
                  <a:srgbClr val="FF37A9"/>
                </a:solidFill>
                <a:effectLst>
                  <a:outerShdw blurRad="38100" dist="38100" dir="2700000" algn="tl">
                    <a:srgbClr val="C0C0C0"/>
                  </a:outerShdw>
                </a:effectLst>
                <a:latin typeface="+mn-lt"/>
              </a:rPr>
              <a:t>ô</a:t>
            </a:r>
            <a:r>
              <a:rPr lang="hu-HU" sz="2800" b="1" i="1" dirty="0">
                <a:solidFill>
                  <a:srgbClr val="FF3399"/>
                </a:solidFill>
                <a:effectLst>
                  <a:outerShdw blurRad="38100" dist="38100" dir="2700000" algn="tl">
                    <a:srgbClr val="C0C0C0"/>
                  </a:outerShdw>
                </a:effectLst>
                <a:latin typeface="+mn-lt"/>
              </a:rPr>
              <a:t> szeretet</a:t>
            </a:r>
            <a:r>
              <a:rPr lang="hu-HU" sz="2800" b="1" dirty="0">
                <a:solidFill>
                  <a:srgbClr val="FF3399"/>
                </a:solidFill>
                <a:effectLst>
                  <a:outerShdw blurRad="38100" dist="38100" dir="2700000" algn="tl">
                    <a:srgbClr val="C0C0C0"/>
                  </a:outerShdw>
                </a:effectLst>
                <a:latin typeface="+mn-lt"/>
              </a:rPr>
              <a:t>.</a:t>
            </a:r>
            <a:br>
              <a:rPr lang="hu-HU" sz="2800" b="1" dirty="0">
                <a:solidFill>
                  <a:srgbClr val="FF3399"/>
                </a:solidFill>
                <a:effectLst>
                  <a:outerShdw blurRad="38100" dist="38100" dir="2700000" algn="tl">
                    <a:srgbClr val="C0C0C0"/>
                  </a:outerShdw>
                </a:effectLst>
                <a:latin typeface="+mn-lt"/>
              </a:rPr>
            </a:br>
            <a:r>
              <a:rPr lang="hu-HU" sz="2400" dirty="0">
                <a:solidFill>
                  <a:schemeClr val="accent2"/>
                </a:solidFill>
                <a:effectLst>
                  <a:outerShdw blurRad="38100" dist="38100" dir="2700000" algn="tl">
                    <a:srgbClr val="C0C0C0"/>
                  </a:outerShdw>
                </a:effectLst>
                <a:latin typeface="+mn-lt"/>
              </a:rPr>
              <a:t>Ez az </a:t>
            </a:r>
            <a:r>
              <a:rPr lang="hu-HU" sz="2400" dirty="0">
                <a:solidFill>
                  <a:srgbClr val="FF3399"/>
                </a:solidFill>
                <a:effectLst>
                  <a:outerShdw blurRad="38100" dist="38100" dir="2700000" algn="tl">
                    <a:srgbClr val="C0C0C0"/>
                  </a:outerShdw>
                </a:effectLst>
                <a:latin typeface="+mn-lt"/>
              </a:rPr>
              <a:t>‘</a:t>
            </a:r>
            <a:r>
              <a:rPr lang="hu-HU" sz="2400" b="1" dirty="0">
                <a:solidFill>
                  <a:srgbClr val="FF3399"/>
                </a:solidFill>
                <a:effectLst>
                  <a:outerShdw blurRad="38100" dist="38100" dir="2700000" algn="tl">
                    <a:srgbClr val="C0C0C0"/>
                  </a:outerShdw>
                </a:effectLst>
                <a:latin typeface="+mn-lt"/>
              </a:rPr>
              <a:t>egy</a:t>
            </a:r>
            <a:r>
              <a:rPr lang="hu-HU" sz="2400" dirty="0">
                <a:solidFill>
                  <a:srgbClr val="FF3399"/>
                </a:solidFill>
                <a:effectLst>
                  <a:outerShdw blurRad="38100" dist="38100" dir="2700000" algn="tl">
                    <a:srgbClr val="C0C0C0"/>
                  </a:outerShdw>
                </a:effectLst>
                <a:latin typeface="+mn-lt"/>
              </a:rPr>
              <a:t>’</a:t>
            </a:r>
            <a:r>
              <a:rPr lang="hu-HU" sz="2400" dirty="0" err="1">
                <a:solidFill>
                  <a:srgbClr val="FF3399"/>
                </a:solidFill>
                <a:effectLst>
                  <a:outerShdw blurRad="38100" dist="38100" dir="2700000" algn="tl">
                    <a:srgbClr val="C0C0C0"/>
                  </a:outerShdw>
                </a:effectLst>
                <a:latin typeface="+mn-lt"/>
              </a:rPr>
              <a:t>-ség</a:t>
            </a:r>
            <a:r>
              <a:rPr lang="hu-HU" sz="2400" dirty="0">
                <a:solidFill>
                  <a:schemeClr val="accent2"/>
                </a:solidFill>
                <a:effectLst>
                  <a:outerShdw blurRad="38100" dist="38100" dir="2700000" algn="tl">
                    <a:srgbClr val="C0C0C0"/>
                  </a:outerShdw>
                </a:effectLst>
                <a:latin typeface="+mn-lt"/>
              </a:rPr>
              <a:t> csendes érzékelésében tevékenykedik.</a:t>
            </a:r>
            <a:r>
              <a:rPr lang="hu-HU" sz="2000" dirty="0">
                <a:solidFill>
                  <a:schemeClr val="accent2"/>
                </a:solidFill>
                <a:effectLst>
                  <a:outerShdw blurRad="38100" dist="38100" dir="2700000" algn="tl">
                    <a:srgbClr val="C0C0C0"/>
                  </a:outerShdw>
                </a:effectLst>
                <a:latin typeface="+mn-lt"/>
              </a:rPr>
              <a:t> </a:t>
            </a:r>
            <a:br>
              <a:rPr lang="hu-HU" sz="2000" dirty="0">
                <a:solidFill>
                  <a:schemeClr val="accent2"/>
                </a:solidFill>
                <a:effectLst>
                  <a:outerShdw blurRad="38100" dist="38100" dir="2700000" algn="tl">
                    <a:srgbClr val="C0C0C0"/>
                  </a:outerShdw>
                </a:effectLst>
                <a:latin typeface="+mn-lt"/>
              </a:rPr>
            </a:br>
            <a:r>
              <a:rPr lang="hu-HU" sz="2400" dirty="0">
                <a:solidFill>
                  <a:schemeClr val="accent2"/>
                </a:solidFill>
                <a:effectLst>
                  <a:outerShdw blurRad="38100" dist="38100" dir="2700000" algn="tl">
                    <a:srgbClr val="C0C0C0"/>
                  </a:outerShdw>
                </a:effectLst>
                <a:latin typeface="+mn-lt"/>
              </a:rPr>
              <a:t>Békét hoz önmagunkban és körülöttünk és </a:t>
            </a:r>
            <a:br>
              <a:rPr lang="hu-HU" sz="2400" dirty="0">
                <a:solidFill>
                  <a:schemeClr val="accent2"/>
                </a:solidFill>
                <a:effectLst>
                  <a:outerShdw blurRad="38100" dist="38100" dir="2700000" algn="tl">
                    <a:srgbClr val="C0C0C0"/>
                  </a:outerShdw>
                </a:effectLst>
                <a:latin typeface="+mn-lt"/>
              </a:rPr>
            </a:br>
            <a:r>
              <a:rPr lang="hu-HU" sz="2400" dirty="0">
                <a:solidFill>
                  <a:schemeClr val="accent2"/>
                </a:solidFill>
                <a:effectLst>
                  <a:outerShdw blurRad="38100" dist="38100" dir="2700000" algn="tl">
                    <a:srgbClr val="C0C0C0"/>
                  </a:outerShdw>
                </a:effectLst>
                <a:latin typeface="+mn-lt"/>
              </a:rPr>
              <a:t>segít meglátni az új civilizáció hajnalát.</a:t>
            </a:r>
            <a:r>
              <a:rPr lang="hu-HU" sz="2400" dirty="0">
                <a:solidFill>
                  <a:srgbClr val="FF3399"/>
                </a:solidFill>
                <a:effectLst>
                  <a:outerShdw blurRad="38100" dist="38100" dir="2700000" algn="tl">
                    <a:srgbClr val="C0C0C0"/>
                  </a:outerShdw>
                </a:effectLst>
                <a:latin typeface="+mn-lt"/>
              </a:rPr>
              <a:t> </a:t>
            </a:r>
          </a:p>
          <a:p>
            <a:pPr marL="374650" indent="-374650" algn="ctr">
              <a:lnSpc>
                <a:spcPct val="95000"/>
              </a:lnSpc>
              <a:spcBef>
                <a:spcPct val="25000"/>
              </a:spcBef>
            </a:pPr>
            <a:r>
              <a:rPr lang="hu-HU" sz="2400" dirty="0">
                <a:solidFill>
                  <a:schemeClr val="accent2"/>
                </a:solidFill>
                <a:effectLst>
                  <a:outerShdw blurRad="38100" dist="38100" dir="2700000" algn="tl">
                    <a:srgbClr val="C0C0C0"/>
                  </a:outerShdw>
                </a:effectLst>
                <a:latin typeface="+mn-lt"/>
              </a:rPr>
              <a:t>Ne tanuljuk</a:t>
            </a:r>
            <a:r>
              <a:rPr lang="hu-HU" sz="2400" dirty="0">
                <a:solidFill>
                  <a:srgbClr val="FF3399"/>
                </a:solidFill>
                <a:effectLst>
                  <a:outerShdw blurRad="38100" dist="38100" dir="2700000" algn="tl">
                    <a:srgbClr val="C0C0C0"/>
                  </a:outerShdw>
                </a:effectLst>
                <a:latin typeface="+mn-lt"/>
              </a:rPr>
              <a:t> </a:t>
            </a:r>
            <a:r>
              <a:rPr lang="hu-HU" sz="2400" dirty="0">
                <a:solidFill>
                  <a:schemeClr val="accent1"/>
                </a:solidFill>
                <a:effectLst>
                  <a:outerShdw blurRad="38100" dist="38100" dir="2700000" algn="tl">
                    <a:srgbClr val="C0C0C0"/>
                  </a:outerShdw>
                </a:effectLst>
                <a:latin typeface="+mn-lt"/>
              </a:rPr>
              <a:t>az elme terméketlen teozófiáját</a:t>
            </a:r>
            <a:r>
              <a:rPr lang="hu-HU" sz="2400" dirty="0">
                <a:solidFill>
                  <a:schemeClr val="accent2"/>
                </a:solidFill>
                <a:effectLst>
                  <a:outerShdw blurRad="38100" dist="38100" dir="2700000" algn="tl">
                    <a:srgbClr val="C0C0C0"/>
                  </a:outerShdw>
                </a:effectLst>
                <a:latin typeface="+mn-lt"/>
              </a:rPr>
              <a:t>, büszkén arra, hogy megtöltöttük a fejünket mások gondolataival.</a:t>
            </a:r>
          </a:p>
          <a:p>
            <a:pPr marL="374650" indent="-374650" algn="ctr">
              <a:lnSpc>
                <a:spcPct val="95000"/>
              </a:lnSpc>
              <a:spcBef>
                <a:spcPct val="10000"/>
              </a:spcBef>
            </a:pPr>
            <a:r>
              <a:rPr lang="hu-HU" sz="2400" dirty="0">
                <a:solidFill>
                  <a:schemeClr val="accent2"/>
                </a:solidFill>
                <a:effectLst>
                  <a:outerShdw blurRad="38100" dist="38100" dir="2700000" algn="tl">
                    <a:srgbClr val="C0C0C0"/>
                  </a:outerShdw>
                </a:effectLst>
                <a:latin typeface="+mn-lt"/>
              </a:rPr>
              <a:t>De ne legyünk elégedettek</a:t>
            </a:r>
            <a:r>
              <a:rPr lang="hu-HU" sz="2400" dirty="0">
                <a:solidFill>
                  <a:srgbClr val="FF3399"/>
                </a:solidFill>
                <a:effectLst>
                  <a:outerShdw blurRad="38100" dist="38100" dir="2700000" algn="tl">
                    <a:srgbClr val="C0C0C0"/>
                  </a:outerShdw>
                </a:effectLst>
                <a:latin typeface="+mn-lt"/>
              </a:rPr>
              <a:t> </a:t>
            </a:r>
            <a:r>
              <a:rPr lang="hu-HU" sz="2400" dirty="0">
                <a:solidFill>
                  <a:schemeClr val="accent1"/>
                </a:solidFill>
                <a:effectLst>
                  <a:outerShdw blurRad="38100" dist="38100" dir="2700000" algn="tl">
                    <a:srgbClr val="C0C0C0"/>
                  </a:outerShdw>
                </a:effectLst>
                <a:latin typeface="+mn-lt"/>
              </a:rPr>
              <a:t>az érzelmi teozófiával</a:t>
            </a:r>
            <a:r>
              <a:rPr lang="hu-HU" sz="2400" dirty="0">
                <a:solidFill>
                  <a:schemeClr val="accent2"/>
                </a:solidFill>
                <a:effectLst>
                  <a:outerShdw blurRad="38100" dist="38100" dir="2700000" algn="tl">
                    <a:srgbClr val="C0C0C0"/>
                  </a:outerShdw>
                </a:effectLst>
                <a:latin typeface="+mn-lt"/>
              </a:rPr>
              <a:t>, </a:t>
            </a:r>
            <a:br>
              <a:rPr lang="hu-HU" sz="2400" dirty="0">
                <a:solidFill>
                  <a:schemeClr val="accent2"/>
                </a:solidFill>
                <a:effectLst>
                  <a:outerShdw blurRad="38100" dist="38100" dir="2700000" algn="tl">
                    <a:srgbClr val="C0C0C0"/>
                  </a:outerShdw>
                </a:effectLst>
                <a:latin typeface="+mn-lt"/>
              </a:rPr>
            </a:br>
            <a:r>
              <a:rPr lang="hu-HU" sz="2400" dirty="0">
                <a:solidFill>
                  <a:schemeClr val="accent2"/>
                </a:solidFill>
                <a:effectLst>
                  <a:outerShdw blurRad="38100" dist="38100" dir="2700000" algn="tl">
                    <a:srgbClr val="C0C0C0"/>
                  </a:outerShdw>
                </a:effectLst>
                <a:latin typeface="+mn-lt"/>
              </a:rPr>
              <a:t>egyfajta </a:t>
            </a:r>
            <a:r>
              <a:rPr lang="hu-HU" sz="2400" dirty="0" err="1">
                <a:solidFill>
                  <a:schemeClr val="accent1"/>
                </a:solidFill>
                <a:effectLst>
                  <a:outerShdw blurRad="38100" dist="38100" dir="2700000" algn="tl">
                    <a:srgbClr val="C0C0C0"/>
                  </a:outerShdw>
                </a:effectLst>
                <a:latin typeface="+mn-lt"/>
              </a:rPr>
              <a:t>kegyesked</a:t>
            </a:r>
            <a:r>
              <a:rPr lang="en-US" sz="2400" dirty="0">
                <a:solidFill>
                  <a:schemeClr val="accent1"/>
                </a:solidFill>
                <a:effectLst>
                  <a:outerShdw blurRad="38100" dist="38100" dir="2700000" algn="tl">
                    <a:srgbClr val="C0C0C0"/>
                  </a:outerShdw>
                </a:effectLst>
                <a:latin typeface="+mn-lt"/>
              </a:rPr>
              <a:t>ô</a:t>
            </a:r>
            <a:r>
              <a:rPr lang="hu-HU" sz="2400" dirty="0">
                <a:solidFill>
                  <a:schemeClr val="accent1"/>
                </a:solidFill>
                <a:effectLst>
                  <a:outerShdw blurRad="38100" dist="38100" dir="2700000" algn="tl">
                    <a:srgbClr val="C0C0C0"/>
                  </a:outerShdw>
                </a:effectLst>
                <a:latin typeface="+mn-lt"/>
              </a:rPr>
              <a:t> </a:t>
            </a:r>
            <a:r>
              <a:rPr lang="hu-HU" sz="2400" dirty="0" err="1">
                <a:solidFill>
                  <a:schemeClr val="accent1"/>
                </a:solidFill>
                <a:effectLst>
                  <a:outerShdw blurRad="38100" dist="38100" dir="2700000" algn="tl">
                    <a:srgbClr val="C0C0C0"/>
                  </a:outerShdw>
                </a:effectLst>
                <a:latin typeface="+mn-lt"/>
              </a:rPr>
              <a:t>jókodással</a:t>
            </a:r>
            <a:r>
              <a:rPr lang="hu-HU" sz="2400" dirty="0">
                <a:solidFill>
                  <a:schemeClr val="accent2"/>
                </a:solidFill>
                <a:effectLst>
                  <a:outerShdw blurRad="38100" dist="38100" dir="2700000" algn="tl">
                    <a:srgbClr val="C0C0C0"/>
                  </a:outerShdw>
                </a:effectLst>
                <a:latin typeface="+mn-lt"/>
              </a:rPr>
              <a:t> sem, </a:t>
            </a:r>
            <a:br>
              <a:rPr lang="hu-HU" sz="2400" dirty="0">
                <a:solidFill>
                  <a:schemeClr val="accent2"/>
                </a:solidFill>
                <a:effectLst>
                  <a:outerShdw blurRad="38100" dist="38100" dir="2700000" algn="tl">
                    <a:srgbClr val="C0C0C0"/>
                  </a:outerShdw>
                </a:effectLst>
                <a:latin typeface="+mn-lt"/>
              </a:rPr>
            </a:br>
            <a:r>
              <a:rPr lang="hu-HU" sz="2400" dirty="0">
                <a:solidFill>
                  <a:schemeClr val="accent2"/>
                </a:solidFill>
                <a:effectLst>
                  <a:outerShdw blurRad="38100" dist="38100" dir="2700000" algn="tl">
                    <a:srgbClr val="C0C0C0"/>
                  </a:outerShdw>
                </a:effectLst>
                <a:latin typeface="+mn-lt"/>
              </a:rPr>
              <a:t>azt hívén, az a </a:t>
            </a:r>
            <a:r>
              <a:rPr lang="hu-HU" sz="2400" dirty="0" err="1">
                <a:solidFill>
                  <a:schemeClr val="accent2"/>
                </a:solidFill>
                <a:effectLst>
                  <a:outerShdw blurRad="38100" dist="38100" dir="2700000" algn="tl">
                    <a:srgbClr val="C0C0C0"/>
                  </a:outerShdw>
                </a:effectLst>
                <a:latin typeface="+mn-lt"/>
              </a:rPr>
              <a:t>szívb</a:t>
            </a:r>
            <a:r>
              <a:rPr lang="en-US" sz="2400" dirty="0">
                <a:solidFill>
                  <a:schemeClr val="accent2"/>
                </a:solidFill>
                <a:effectLst>
                  <a:outerShdw blurRad="38100" dist="38100" dir="2700000" algn="tl">
                    <a:srgbClr val="C0C0C0"/>
                  </a:outerShdw>
                </a:effectLst>
                <a:latin typeface="+mn-lt"/>
              </a:rPr>
              <a:t>ô</a:t>
            </a:r>
            <a:r>
              <a:rPr lang="hu-HU" sz="2400" dirty="0">
                <a:solidFill>
                  <a:schemeClr val="accent2"/>
                </a:solidFill>
                <a:effectLst>
                  <a:outerShdw blurRad="38100" dist="38100" dir="2700000" algn="tl">
                    <a:srgbClr val="C0C0C0"/>
                  </a:outerShdw>
                </a:effectLst>
                <a:latin typeface="+mn-lt"/>
              </a:rPr>
              <a:t>l való.</a:t>
            </a:r>
            <a:endParaRPr lang="hu-HU" sz="2400" dirty="0">
              <a:solidFill>
                <a:srgbClr val="FF3399"/>
              </a:solidFill>
              <a:effectLst>
                <a:outerShdw blurRad="38100" dist="38100" dir="2700000" algn="tl">
                  <a:srgbClr val="C0C0C0"/>
                </a:outerShdw>
              </a:effectLst>
              <a:latin typeface="+mn-lt"/>
            </a:endParaRPr>
          </a:p>
          <a:p>
            <a:pPr marL="374650" indent="-374650" algn="ctr">
              <a:lnSpc>
                <a:spcPct val="95000"/>
              </a:lnSpc>
              <a:spcBef>
                <a:spcPct val="25000"/>
              </a:spcBef>
            </a:pPr>
            <a:r>
              <a:rPr lang="hu-HU" sz="2800" b="1" dirty="0">
                <a:solidFill>
                  <a:srgbClr val="FF3399"/>
                </a:solidFill>
                <a:effectLst>
                  <a:outerShdw blurRad="38100" dist="38100" dir="2700000" algn="tl">
                    <a:srgbClr val="C0C0C0"/>
                  </a:outerShdw>
                </a:effectLst>
                <a:latin typeface="+mn-lt"/>
              </a:rPr>
              <a:t>Tanuljuk </a:t>
            </a:r>
            <a:r>
              <a:rPr lang="hu-HU" sz="2800" b="1" i="1" dirty="0">
                <a:solidFill>
                  <a:srgbClr val="FF3399"/>
                </a:solidFill>
                <a:effectLst>
                  <a:outerShdw blurRad="38100" dist="38100" dir="2700000" algn="tl">
                    <a:srgbClr val="C0C0C0"/>
                  </a:outerShdw>
                </a:effectLst>
                <a:latin typeface="+mn-lt"/>
              </a:rPr>
              <a:t>az él</a:t>
            </a:r>
            <a:r>
              <a:rPr lang="en-US" sz="2800" b="1" i="1" dirty="0">
                <a:solidFill>
                  <a:srgbClr val="FF37A9"/>
                </a:solidFill>
                <a:effectLst>
                  <a:outerShdw blurRad="38100" dist="38100" dir="2700000" algn="tl">
                    <a:srgbClr val="C0C0C0"/>
                  </a:outerShdw>
                </a:effectLst>
                <a:latin typeface="+mn-lt"/>
              </a:rPr>
              <a:t>ô</a:t>
            </a:r>
            <a:r>
              <a:rPr lang="hu-HU" sz="2800" b="1" i="1" dirty="0">
                <a:solidFill>
                  <a:srgbClr val="FF3399"/>
                </a:solidFill>
                <a:effectLst>
                  <a:outerShdw blurRad="38100" dist="38100" dir="2700000" algn="tl">
                    <a:srgbClr val="C0C0C0"/>
                  </a:outerShdw>
                </a:effectLst>
                <a:latin typeface="+mn-lt"/>
              </a:rPr>
              <a:t> bölcsességet</a:t>
            </a:r>
            <a:r>
              <a:rPr lang="hu-HU" sz="2800" b="1" dirty="0">
                <a:solidFill>
                  <a:srgbClr val="FF3399"/>
                </a:solidFill>
                <a:effectLst>
                  <a:outerShdw blurRad="38100" dist="38100" dir="2700000" algn="tl">
                    <a:srgbClr val="C0C0C0"/>
                  </a:outerShdw>
                </a:effectLst>
                <a:latin typeface="+mn-lt"/>
              </a:rPr>
              <a:t>, ami</a:t>
            </a:r>
            <a:r>
              <a:rPr lang="hu-HU" sz="2800" dirty="0">
                <a:solidFill>
                  <a:srgbClr val="FF3399"/>
                </a:solidFill>
                <a:effectLst>
                  <a:outerShdw blurRad="38100" dist="38100" dir="2700000" algn="tl">
                    <a:srgbClr val="C0C0C0"/>
                  </a:outerShdw>
                </a:effectLst>
                <a:latin typeface="+mn-lt"/>
              </a:rPr>
              <a:t> </a:t>
            </a:r>
            <a:br>
              <a:rPr lang="hu-HU" sz="2800" dirty="0">
                <a:solidFill>
                  <a:srgbClr val="FF3399"/>
                </a:solidFill>
                <a:effectLst>
                  <a:outerShdw blurRad="38100" dist="38100" dir="2700000" algn="tl">
                    <a:srgbClr val="C0C0C0"/>
                  </a:outerShdw>
                </a:effectLst>
                <a:latin typeface="+mn-lt"/>
              </a:rPr>
            </a:br>
            <a:r>
              <a:rPr lang="hu-HU" sz="2800" b="1" dirty="0">
                <a:solidFill>
                  <a:srgbClr val="FF3399"/>
                </a:solidFill>
                <a:effectLst>
                  <a:outerShdw blurRad="38100" dist="38100" dir="2700000" algn="tl">
                    <a:srgbClr val="C0C0C0"/>
                  </a:outerShdw>
                </a:effectLst>
                <a:latin typeface="+mn-lt"/>
              </a:rPr>
              <a:t>a teozófia az elme és a szív mély harmóniájában és </a:t>
            </a:r>
            <a:br>
              <a:rPr lang="hu-HU" sz="2800" b="1" dirty="0">
                <a:solidFill>
                  <a:srgbClr val="FF3399"/>
                </a:solidFill>
                <a:effectLst>
                  <a:outerShdw blurRad="38100" dist="38100" dir="2700000" algn="tl">
                    <a:srgbClr val="C0C0C0"/>
                  </a:outerShdw>
                </a:effectLst>
                <a:latin typeface="+mn-lt"/>
              </a:rPr>
            </a:br>
            <a:r>
              <a:rPr lang="hu-HU" sz="2800" b="1" dirty="0">
                <a:solidFill>
                  <a:srgbClr val="FF3399"/>
                </a:solidFill>
                <a:effectLst>
                  <a:outerShdw blurRad="38100" dist="38100" dir="2700000" algn="tl">
                    <a:srgbClr val="C0C0C0"/>
                  </a:outerShdw>
                </a:effectLst>
                <a:latin typeface="+mn-lt"/>
              </a:rPr>
              <a:t>a</a:t>
            </a:r>
            <a:r>
              <a:rPr lang="hu-HU" sz="2800" dirty="0">
                <a:solidFill>
                  <a:srgbClr val="FF3399"/>
                </a:solidFill>
                <a:effectLst>
                  <a:outerShdw blurRad="38100" dist="38100" dir="2700000" algn="tl">
                    <a:srgbClr val="C0C0C0"/>
                  </a:outerShdw>
                </a:effectLst>
                <a:latin typeface="+mn-lt"/>
              </a:rPr>
              <a:t> </a:t>
            </a:r>
            <a:r>
              <a:rPr lang="hu-HU" sz="2800" b="1" dirty="0">
                <a:solidFill>
                  <a:srgbClr val="FF3399"/>
                </a:solidFill>
                <a:effectLst>
                  <a:outerShdw blurRad="38100" dist="38100" dir="2700000" algn="tl">
                    <a:srgbClr val="C0C0C0"/>
                  </a:outerShdw>
                </a:effectLst>
                <a:latin typeface="+mn-lt"/>
              </a:rPr>
              <a:t>valódi, a </a:t>
            </a:r>
            <a:r>
              <a:rPr lang="hu-HU" sz="2800" b="1" i="1" dirty="0">
                <a:solidFill>
                  <a:schemeClr val="accent2"/>
                </a:solidFill>
                <a:effectLst>
                  <a:outerShdw blurRad="38100" dist="38100" dir="2700000" algn="tl">
                    <a:srgbClr val="C0C0C0"/>
                  </a:outerShdw>
                </a:effectLst>
                <a:latin typeface="+mn-lt"/>
              </a:rPr>
              <a:t>‘más’</a:t>
            </a:r>
            <a:r>
              <a:rPr lang="hu-HU" sz="2800" b="1" dirty="0" err="1">
                <a:solidFill>
                  <a:srgbClr val="FF3399"/>
                </a:solidFill>
                <a:effectLst>
                  <a:outerShdw blurRad="38100" dist="38100" dir="2700000" algn="tl">
                    <a:srgbClr val="C0C0C0"/>
                  </a:outerShdw>
                </a:effectLst>
                <a:latin typeface="+mn-lt"/>
              </a:rPr>
              <a:t>-t</a:t>
            </a:r>
            <a:r>
              <a:rPr lang="hu-HU" sz="2800" b="1" dirty="0">
                <a:solidFill>
                  <a:srgbClr val="FF3399"/>
                </a:solidFill>
                <a:effectLst>
                  <a:outerShdw blurRad="38100" dist="38100" dir="2700000" algn="tl">
                    <a:srgbClr val="C0C0C0"/>
                  </a:outerShdw>
                </a:effectLst>
                <a:latin typeface="+mn-lt"/>
              </a:rPr>
              <a:t> nem ismer</a:t>
            </a:r>
            <a:r>
              <a:rPr lang="en-US" sz="2800" b="1" dirty="0">
                <a:solidFill>
                  <a:srgbClr val="FF37A9"/>
                </a:solidFill>
                <a:effectLst>
                  <a:outerShdw blurRad="38100" dist="38100" dir="2700000" algn="tl">
                    <a:srgbClr val="C0C0C0"/>
                  </a:outerShdw>
                </a:effectLst>
                <a:latin typeface="+mn-lt"/>
              </a:rPr>
              <a:t>ô</a:t>
            </a:r>
            <a:r>
              <a:rPr lang="hu-HU" sz="2800" b="1" dirty="0">
                <a:solidFill>
                  <a:srgbClr val="FF3399"/>
                </a:solidFill>
                <a:effectLst>
                  <a:outerShdw blurRad="38100" dist="38100" dir="2700000" algn="tl">
                    <a:srgbClr val="C0C0C0"/>
                  </a:outerShdw>
                </a:effectLst>
                <a:latin typeface="+mn-lt"/>
              </a:rPr>
              <a:t> </a:t>
            </a:r>
            <a:r>
              <a:rPr lang="hu-HU" sz="2800" b="1" i="1" dirty="0">
                <a:solidFill>
                  <a:srgbClr val="FF3399"/>
                </a:solidFill>
                <a:effectLst>
                  <a:outerShdw blurRad="38100" dist="38100" dir="2700000" algn="tl">
                    <a:srgbClr val="C0C0C0"/>
                  </a:outerShdw>
                </a:effectLst>
                <a:latin typeface="+mn-lt"/>
              </a:rPr>
              <a:t>Én</a:t>
            </a:r>
            <a:r>
              <a:rPr lang="hu-HU" sz="2800" b="1" dirty="0">
                <a:solidFill>
                  <a:srgbClr val="FF3399"/>
                </a:solidFill>
                <a:effectLst>
                  <a:outerShdw blurRad="38100" dist="38100" dir="2700000" algn="tl">
                    <a:srgbClr val="C0C0C0"/>
                  </a:outerShdw>
                </a:effectLst>
                <a:latin typeface="+mn-lt"/>
              </a:rPr>
              <a:t> hangján szól.</a:t>
            </a:r>
            <a:r>
              <a:rPr lang="hu-HU" sz="2400" dirty="0">
                <a:solidFill>
                  <a:schemeClr val="accent2"/>
                </a:solidFill>
                <a:effectLst>
                  <a:outerShdw blurRad="38100" dist="38100" dir="2700000" algn="tl">
                    <a:srgbClr val="C0C0C0"/>
                  </a:outerShdw>
                </a:effectLst>
                <a:latin typeface="+mn-lt"/>
              </a:rPr>
              <a:t> </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463874"/>
                                        </p:tgtEl>
                                        <p:attrNameLst>
                                          <p:attrName>style.visibility</p:attrName>
                                        </p:attrNameLst>
                                      </p:cBhvr>
                                      <p:to>
                                        <p:strVal val="visible"/>
                                      </p:to>
                                    </p:set>
                                    <p:animEffect transition="in" filter="box(out)">
                                      <p:cBhvr>
                                        <p:cTn id="7" dur="500"/>
                                        <p:tgtEl>
                                          <p:spTgt spid="463874"/>
                                        </p:tgtEl>
                                      </p:cBhvr>
                                    </p:animEffect>
                                  </p:childTnLst>
                                </p:cTn>
                              </p:par>
                            </p:childTnLst>
                          </p:cTn>
                        </p:par>
                        <p:par>
                          <p:cTn id="8" fill="hold" nodeType="withGroup">
                            <p:stCondLst>
                              <p:cond delay="500"/>
                            </p:stCondLst>
                            <p:childTnLst>
                              <p:par>
                                <p:cTn id="9" presetID="4" presetClass="entr" presetSubtype="32" fill="hold" grpId="0" nodeType="afterEffect">
                                  <p:stCondLst>
                                    <p:cond delay="0"/>
                                  </p:stCondLst>
                                  <p:childTnLst>
                                    <p:set>
                                      <p:cBhvr>
                                        <p:cTn id="10" dur="1" fill="hold">
                                          <p:stCondLst>
                                            <p:cond delay="0"/>
                                          </p:stCondLst>
                                        </p:cTn>
                                        <p:tgtEl>
                                          <p:spTgt spid="463875">
                                            <p:txEl>
                                              <p:pRg st="0" end="0"/>
                                            </p:txEl>
                                          </p:spTgt>
                                        </p:tgtEl>
                                        <p:attrNameLst>
                                          <p:attrName>style.visibility</p:attrName>
                                        </p:attrNameLst>
                                      </p:cBhvr>
                                      <p:to>
                                        <p:strVal val="visible"/>
                                      </p:to>
                                    </p:set>
                                    <p:animEffect transition="in" filter="box(out)">
                                      <p:cBhvr>
                                        <p:cTn id="11" dur="500"/>
                                        <p:tgtEl>
                                          <p:spTgt spid="463875">
                                            <p:txEl>
                                              <p:pRg st="0" end="0"/>
                                            </p:txEl>
                                          </p:spTgt>
                                        </p:tgtEl>
                                      </p:cBhvr>
                                    </p:animEffect>
                                  </p:childTnLst>
                                </p:cTn>
                              </p:par>
                            </p:childTnLst>
                          </p:cTn>
                        </p:par>
                        <p:par>
                          <p:cTn id="12" fill="hold" nodeType="withGroup">
                            <p:stCondLst>
                              <p:cond delay="1000"/>
                            </p:stCondLst>
                            <p:childTnLst>
                              <p:par>
                                <p:cTn id="13" presetID="4" presetClass="entr" presetSubtype="32" fill="hold" grpId="0" nodeType="afterEffect">
                                  <p:stCondLst>
                                    <p:cond delay="500"/>
                                  </p:stCondLst>
                                  <p:childTnLst>
                                    <p:set>
                                      <p:cBhvr>
                                        <p:cTn id="14" dur="1" fill="hold">
                                          <p:stCondLst>
                                            <p:cond delay="0"/>
                                          </p:stCondLst>
                                        </p:cTn>
                                        <p:tgtEl>
                                          <p:spTgt spid="463875">
                                            <p:txEl>
                                              <p:pRg st="1" end="1"/>
                                            </p:txEl>
                                          </p:spTgt>
                                        </p:tgtEl>
                                        <p:attrNameLst>
                                          <p:attrName>style.visibility</p:attrName>
                                        </p:attrNameLst>
                                      </p:cBhvr>
                                      <p:to>
                                        <p:strVal val="visible"/>
                                      </p:to>
                                    </p:set>
                                    <p:animEffect transition="in" filter="box(out)">
                                      <p:cBhvr>
                                        <p:cTn id="15" dur="500"/>
                                        <p:tgtEl>
                                          <p:spTgt spid="463875">
                                            <p:txEl>
                                              <p:pRg st="1" end="1"/>
                                            </p:txEl>
                                          </p:spTgt>
                                        </p:tgtEl>
                                      </p:cBhvr>
                                    </p:animEffect>
                                  </p:childTnLst>
                                </p:cTn>
                              </p:par>
                            </p:childTnLst>
                          </p:cTn>
                        </p:par>
                        <p:par>
                          <p:cTn id="16" fill="hold" nodeType="afterGroup">
                            <p:stCondLst>
                              <p:cond delay="2000"/>
                            </p:stCondLst>
                            <p:childTnLst>
                              <p:par>
                                <p:cTn id="17" presetID="4" presetClass="entr" presetSubtype="32" fill="hold" grpId="0" nodeType="afterEffect">
                                  <p:stCondLst>
                                    <p:cond delay="0"/>
                                  </p:stCondLst>
                                  <p:childTnLst>
                                    <p:set>
                                      <p:cBhvr>
                                        <p:cTn id="18" dur="1" fill="hold">
                                          <p:stCondLst>
                                            <p:cond delay="0"/>
                                          </p:stCondLst>
                                        </p:cTn>
                                        <p:tgtEl>
                                          <p:spTgt spid="463875">
                                            <p:txEl>
                                              <p:pRg st="2" end="2"/>
                                            </p:txEl>
                                          </p:spTgt>
                                        </p:tgtEl>
                                        <p:attrNameLst>
                                          <p:attrName>style.visibility</p:attrName>
                                        </p:attrNameLst>
                                      </p:cBhvr>
                                      <p:to>
                                        <p:strVal val="visible"/>
                                      </p:to>
                                    </p:set>
                                    <p:animEffect transition="in" filter="box(out)">
                                      <p:cBhvr>
                                        <p:cTn id="19" dur="500"/>
                                        <p:tgtEl>
                                          <p:spTgt spid="463875">
                                            <p:txEl>
                                              <p:pRg st="2" end="2"/>
                                            </p:txEl>
                                          </p:spTgt>
                                        </p:tgtEl>
                                      </p:cBhvr>
                                    </p:animEffect>
                                  </p:childTnLst>
                                </p:cTn>
                              </p:par>
                            </p:childTnLst>
                          </p:cTn>
                        </p:par>
                        <p:par>
                          <p:cTn id="20" fill="hold" nodeType="withGroup">
                            <p:stCondLst>
                              <p:cond delay="2500"/>
                            </p:stCondLst>
                            <p:childTnLst>
                              <p:par>
                                <p:cTn id="21" presetID="4" presetClass="entr" presetSubtype="32" fill="hold" grpId="0" nodeType="afterEffect">
                                  <p:stCondLst>
                                    <p:cond delay="500"/>
                                  </p:stCondLst>
                                  <p:childTnLst>
                                    <p:set>
                                      <p:cBhvr>
                                        <p:cTn id="22" dur="1" fill="hold">
                                          <p:stCondLst>
                                            <p:cond delay="0"/>
                                          </p:stCondLst>
                                        </p:cTn>
                                        <p:tgtEl>
                                          <p:spTgt spid="463875">
                                            <p:txEl>
                                              <p:pRg st="3" end="3"/>
                                            </p:txEl>
                                          </p:spTgt>
                                        </p:tgtEl>
                                        <p:attrNameLst>
                                          <p:attrName>style.visibility</p:attrName>
                                        </p:attrNameLst>
                                      </p:cBhvr>
                                      <p:to>
                                        <p:strVal val="visible"/>
                                      </p:to>
                                    </p:set>
                                    <p:animEffect transition="in" filter="box(out)">
                                      <p:cBhvr>
                                        <p:cTn id="23" dur="500"/>
                                        <p:tgtEl>
                                          <p:spTgt spid="46387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3874" grpId="0" autoUpdateAnimBg="0"/>
      <p:bldP spid="463875" grpId="0" uiExpand="1" build="p"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5923" name="Rectangle 3"/>
          <p:cNvSpPr>
            <a:spLocks noGrp="1" noChangeArrowheads="1"/>
          </p:cNvSpPr>
          <p:nvPr>
            <p:ph idx="1"/>
          </p:nvPr>
        </p:nvSpPr>
        <p:spPr>
          <a:xfrm>
            <a:off x="838200" y="2105025"/>
            <a:ext cx="7493000" cy="4419600"/>
          </a:xfrm>
        </p:spPr>
        <p:txBody>
          <a:bodyPr/>
          <a:lstStyle/>
          <a:p>
            <a:pPr marL="187325" indent="-187325" algn="ctr">
              <a:lnSpc>
                <a:spcPct val="90000"/>
              </a:lnSpc>
              <a:spcBef>
                <a:spcPct val="0"/>
              </a:spcBef>
            </a:pPr>
            <a:r>
              <a:rPr lang="hu-HU" sz="2800" dirty="0">
                <a:solidFill>
                  <a:srgbClr val="FF3399"/>
                </a:solidFill>
                <a:effectLst>
                  <a:outerShdw blurRad="38100" dist="38100" dir="2700000" algn="tl">
                    <a:srgbClr val="C0C0C0"/>
                  </a:outerShdw>
                </a:effectLst>
              </a:rPr>
              <a:t> </a:t>
            </a:r>
            <a:r>
              <a:rPr lang="hu-HU" sz="2800" b="1" dirty="0">
                <a:solidFill>
                  <a:srgbClr val="FF1B9D"/>
                </a:solidFill>
                <a:effectLst>
                  <a:outerShdw blurRad="38100" dist="38100" dir="2700000" algn="tl">
                    <a:srgbClr val="C0C0C0"/>
                  </a:outerShdw>
                </a:effectLst>
                <a:latin typeface="+mn-lt"/>
              </a:rPr>
              <a:t>Együtt, de mégis ‘egyedül’</a:t>
            </a:r>
            <a:endParaRPr lang="hu-HU" sz="2800" b="1" dirty="0">
              <a:solidFill>
                <a:schemeClr val="accent2"/>
              </a:solidFill>
              <a:effectLst>
                <a:outerShdw blurRad="38100" dist="38100" dir="2700000" algn="tl">
                  <a:srgbClr val="C0C0C0"/>
                </a:outerShdw>
              </a:effectLst>
              <a:latin typeface="+mn-lt"/>
            </a:endParaRPr>
          </a:p>
          <a:p>
            <a:pPr marL="565150" lvl="1" indent="0" algn="ctr">
              <a:lnSpc>
                <a:spcPct val="95000"/>
              </a:lnSpc>
              <a:spcBef>
                <a:spcPct val="0"/>
              </a:spcBef>
            </a:pPr>
            <a:r>
              <a:rPr lang="hu-HU" sz="2400" dirty="0">
                <a:solidFill>
                  <a:schemeClr val="accent2"/>
                </a:solidFill>
                <a:effectLst>
                  <a:outerShdw blurRad="38100" dist="38100" dir="2700000" algn="tl">
                    <a:srgbClr val="C0C0C0"/>
                  </a:outerShdw>
                </a:effectLst>
                <a:latin typeface="+mn-lt"/>
              </a:rPr>
              <a:t> </a:t>
            </a:r>
            <a:r>
              <a:rPr lang="hu-HU" b="1" dirty="0">
                <a:solidFill>
                  <a:schemeClr val="accent2"/>
                </a:solidFill>
                <a:effectLst>
                  <a:outerShdw blurRad="38100" dist="38100" dir="2700000" algn="tl">
                    <a:srgbClr val="C0C0C0"/>
                  </a:outerShdw>
                </a:effectLst>
                <a:latin typeface="+mn-lt"/>
              </a:rPr>
              <a:t>a felel</a:t>
            </a:r>
            <a:r>
              <a:rPr lang="en-US" b="1" dirty="0">
                <a:solidFill>
                  <a:schemeClr val="accent2"/>
                </a:solidFill>
                <a:effectLst>
                  <a:outerShdw blurRad="38100" dist="38100" dir="2700000" algn="tl">
                    <a:srgbClr val="C0C0C0"/>
                  </a:outerShdw>
                </a:effectLst>
                <a:latin typeface="+mn-lt"/>
              </a:rPr>
              <a:t>ô</a:t>
            </a:r>
            <a:r>
              <a:rPr lang="hu-HU" b="1" dirty="0" err="1">
                <a:solidFill>
                  <a:schemeClr val="accent2"/>
                </a:solidFill>
                <a:effectLst>
                  <a:outerShdw blurRad="38100" dist="38100" dir="2700000" algn="tl">
                    <a:srgbClr val="C0C0C0"/>
                  </a:outerShdw>
                </a:effectLst>
                <a:latin typeface="+mn-lt"/>
              </a:rPr>
              <a:t>sségtudat</a:t>
            </a:r>
            <a:r>
              <a:rPr lang="hu-HU" b="1" dirty="0">
                <a:solidFill>
                  <a:schemeClr val="accent2"/>
                </a:solidFill>
                <a:effectLst>
                  <a:outerShdw blurRad="38100" dist="38100" dir="2700000" algn="tl">
                    <a:srgbClr val="C0C0C0"/>
                  </a:outerShdw>
                </a:effectLst>
                <a:latin typeface="+mn-lt"/>
              </a:rPr>
              <a:t> és a felel</a:t>
            </a:r>
            <a:r>
              <a:rPr lang="en-US" b="1" dirty="0">
                <a:solidFill>
                  <a:schemeClr val="accent2"/>
                </a:solidFill>
                <a:effectLst>
                  <a:outerShdw blurRad="38100" dist="38100" dir="2700000" algn="tl">
                    <a:srgbClr val="C0C0C0"/>
                  </a:outerShdw>
                </a:effectLst>
                <a:latin typeface="+mn-lt"/>
              </a:rPr>
              <a:t>ô</a:t>
            </a:r>
            <a:r>
              <a:rPr lang="hu-HU" b="1" dirty="0" err="1">
                <a:solidFill>
                  <a:schemeClr val="accent2"/>
                </a:solidFill>
                <a:effectLst>
                  <a:outerShdw blurRad="38100" dist="38100" dir="2700000" algn="tl">
                    <a:srgbClr val="C0C0C0"/>
                  </a:outerShdw>
                </a:effectLst>
                <a:latin typeface="+mn-lt"/>
              </a:rPr>
              <a:t>sség</a:t>
            </a:r>
            <a:r>
              <a:rPr lang="hu-HU" b="1" dirty="0">
                <a:solidFill>
                  <a:schemeClr val="accent2"/>
                </a:solidFill>
                <a:effectLst>
                  <a:outerShdw blurRad="38100" dist="38100" dir="2700000" algn="tl">
                    <a:srgbClr val="C0C0C0"/>
                  </a:outerShdw>
                </a:effectLst>
                <a:latin typeface="+mn-lt"/>
              </a:rPr>
              <a:t> vállalása</a:t>
            </a:r>
            <a:endParaRPr lang="hu-HU" dirty="0">
              <a:solidFill>
                <a:srgbClr val="FF3399"/>
              </a:solidFill>
              <a:effectLst>
                <a:outerShdw blurRad="38100" dist="38100" dir="2700000" algn="tl">
                  <a:srgbClr val="C0C0C0"/>
                </a:outerShdw>
              </a:effectLst>
              <a:latin typeface="+mn-lt"/>
            </a:endParaRPr>
          </a:p>
          <a:p>
            <a:pPr marL="187325" indent="-187325" algn="ctr">
              <a:lnSpc>
                <a:spcPct val="90000"/>
              </a:lnSpc>
              <a:spcBef>
                <a:spcPct val="30000"/>
              </a:spcBef>
            </a:pPr>
            <a:r>
              <a:rPr lang="hu-HU" sz="2800" dirty="0">
                <a:solidFill>
                  <a:srgbClr val="FF3399"/>
                </a:solidFill>
                <a:effectLst>
                  <a:outerShdw blurRad="38100" dist="38100" dir="2700000" algn="tl">
                    <a:srgbClr val="C0C0C0"/>
                  </a:outerShdw>
                </a:effectLst>
                <a:latin typeface="+mn-lt"/>
              </a:rPr>
              <a:t> </a:t>
            </a:r>
            <a:r>
              <a:rPr lang="hu-HU" sz="2800" b="1" dirty="0">
                <a:solidFill>
                  <a:schemeClr val="accent2"/>
                </a:solidFill>
                <a:effectLst>
                  <a:outerShdw blurRad="38100" dist="38100" dir="2700000" algn="tl">
                    <a:srgbClr val="C0C0C0"/>
                  </a:outerShdw>
                </a:effectLst>
                <a:latin typeface="+mn-lt"/>
              </a:rPr>
              <a:t>A</a:t>
            </a:r>
            <a:r>
              <a:rPr lang="hu-HU" sz="2800" dirty="0">
                <a:solidFill>
                  <a:srgbClr val="FF3399"/>
                </a:solidFill>
                <a:effectLst>
                  <a:outerShdw blurRad="38100" dist="38100" dir="2700000" algn="tl">
                    <a:srgbClr val="C0C0C0"/>
                  </a:outerShdw>
                </a:effectLst>
                <a:latin typeface="+mn-lt"/>
              </a:rPr>
              <a:t> </a:t>
            </a:r>
            <a:r>
              <a:rPr lang="hu-HU" sz="2800" dirty="0">
                <a:solidFill>
                  <a:srgbClr val="FF1B9D"/>
                </a:solidFill>
                <a:effectLst>
                  <a:outerShdw blurRad="38100" dist="38100" dir="2700000" algn="tl">
                    <a:srgbClr val="C0C0C0"/>
                  </a:outerShdw>
                </a:effectLst>
                <a:latin typeface="+mn-lt"/>
              </a:rPr>
              <a:t>szép,</a:t>
            </a:r>
            <a:r>
              <a:rPr lang="hu-HU" sz="2800" dirty="0">
                <a:solidFill>
                  <a:srgbClr val="FF3399"/>
                </a:solidFill>
                <a:effectLst>
                  <a:outerShdw blurRad="38100" dist="38100" dir="2700000" algn="tl">
                    <a:srgbClr val="C0C0C0"/>
                  </a:outerShdw>
                </a:effectLst>
                <a:latin typeface="+mn-lt"/>
              </a:rPr>
              <a:t> </a:t>
            </a:r>
            <a:r>
              <a:rPr lang="hu-HU" sz="2800" b="1" dirty="0">
                <a:solidFill>
                  <a:schemeClr val="accent2"/>
                </a:solidFill>
                <a:effectLst>
                  <a:outerShdw blurRad="38100" dist="38100" dir="2700000" algn="tl">
                    <a:srgbClr val="C0C0C0"/>
                  </a:outerShdw>
                </a:effectLst>
                <a:latin typeface="+mn-lt"/>
              </a:rPr>
              <a:t>a</a:t>
            </a:r>
            <a:r>
              <a:rPr lang="hu-HU" sz="2800" dirty="0">
                <a:solidFill>
                  <a:srgbClr val="FF3399"/>
                </a:solidFill>
                <a:effectLst>
                  <a:outerShdw blurRad="38100" dist="38100" dir="2700000" algn="tl">
                    <a:srgbClr val="C0C0C0"/>
                  </a:outerShdw>
                </a:effectLst>
                <a:latin typeface="+mn-lt"/>
              </a:rPr>
              <a:t> </a:t>
            </a:r>
            <a:r>
              <a:rPr lang="hu-HU" sz="2800" dirty="0">
                <a:solidFill>
                  <a:srgbClr val="FF1B9D"/>
                </a:solidFill>
                <a:effectLst>
                  <a:outerShdw blurRad="38100" dist="38100" dir="2700000" algn="tl">
                    <a:srgbClr val="C0C0C0"/>
                  </a:outerShdw>
                </a:effectLst>
                <a:latin typeface="+mn-lt"/>
              </a:rPr>
              <a:t>harmonikus</a:t>
            </a:r>
            <a:r>
              <a:rPr lang="hu-HU" sz="2800" dirty="0">
                <a:solidFill>
                  <a:srgbClr val="FF3399"/>
                </a:solidFill>
                <a:effectLst>
                  <a:outerShdw blurRad="38100" dist="38100" dir="2700000" algn="tl">
                    <a:srgbClr val="C0C0C0"/>
                  </a:outerShdw>
                </a:effectLst>
                <a:latin typeface="+mn-lt"/>
              </a:rPr>
              <a:t> </a:t>
            </a:r>
            <a:r>
              <a:rPr lang="hu-HU" sz="2800" b="1" dirty="0">
                <a:solidFill>
                  <a:schemeClr val="accent2"/>
                </a:solidFill>
                <a:effectLst>
                  <a:outerShdw blurRad="38100" dist="38100" dir="2700000" algn="tl">
                    <a:srgbClr val="C0C0C0"/>
                  </a:outerShdw>
                </a:effectLst>
                <a:latin typeface="+mn-lt"/>
              </a:rPr>
              <a:t>és az</a:t>
            </a:r>
            <a:r>
              <a:rPr lang="hu-HU" sz="2800" dirty="0">
                <a:solidFill>
                  <a:srgbClr val="FF3399"/>
                </a:solidFill>
                <a:effectLst>
                  <a:outerShdw blurRad="38100" dist="38100" dir="2700000" algn="tl">
                    <a:srgbClr val="C0C0C0"/>
                  </a:outerShdw>
                </a:effectLst>
                <a:latin typeface="+mn-lt"/>
              </a:rPr>
              <a:t> </a:t>
            </a:r>
            <a:r>
              <a:rPr lang="hu-HU" sz="2800" dirty="0">
                <a:solidFill>
                  <a:srgbClr val="FF1B9D"/>
                </a:solidFill>
                <a:effectLst>
                  <a:outerShdw blurRad="38100" dist="38100" dir="2700000" algn="tl">
                    <a:srgbClr val="C0C0C0"/>
                  </a:outerShdw>
                </a:effectLst>
                <a:latin typeface="+mn-lt"/>
              </a:rPr>
              <a:t>el</a:t>
            </a:r>
            <a:r>
              <a:rPr lang="en-US" sz="2800" dirty="0">
                <a:solidFill>
                  <a:srgbClr val="FF37A9"/>
                </a:solidFill>
                <a:effectLst>
                  <a:outerShdw blurRad="38100" dist="38100" dir="2700000" algn="tl">
                    <a:srgbClr val="C0C0C0"/>
                  </a:outerShdw>
                </a:effectLst>
                <a:latin typeface="+mn-lt"/>
              </a:rPr>
              <a:t>ô</a:t>
            </a:r>
            <a:r>
              <a:rPr lang="hu-HU" sz="2800" dirty="0" err="1">
                <a:solidFill>
                  <a:srgbClr val="FF1B9D"/>
                </a:solidFill>
                <a:effectLst>
                  <a:outerShdw blurRad="38100" dist="38100" dir="2700000" algn="tl">
                    <a:srgbClr val="C0C0C0"/>
                  </a:outerShdw>
                </a:effectLst>
                <a:latin typeface="+mn-lt"/>
              </a:rPr>
              <a:t>reviv</a:t>
            </a:r>
            <a:r>
              <a:rPr lang="en-US" sz="2800" dirty="0">
                <a:solidFill>
                  <a:srgbClr val="FF37A9"/>
                </a:solidFill>
                <a:effectLst>
                  <a:outerShdw blurRad="38100" dist="38100" dir="2700000" algn="tl">
                    <a:srgbClr val="C0C0C0"/>
                  </a:outerShdw>
                </a:effectLst>
                <a:latin typeface="+mn-lt"/>
              </a:rPr>
              <a:t>ô</a:t>
            </a:r>
            <a:r>
              <a:rPr lang="hu-HU" sz="2800" dirty="0">
                <a:solidFill>
                  <a:srgbClr val="FF3399"/>
                </a:solidFill>
                <a:effectLst>
                  <a:outerShdw blurRad="38100" dist="38100" dir="2700000" algn="tl">
                    <a:srgbClr val="C0C0C0"/>
                  </a:outerShdw>
                </a:effectLst>
                <a:latin typeface="+mn-lt"/>
              </a:rPr>
              <a:t> </a:t>
            </a:r>
            <a:br>
              <a:rPr lang="hu-HU" sz="2800" dirty="0">
                <a:solidFill>
                  <a:srgbClr val="FF3399"/>
                </a:solidFill>
                <a:effectLst>
                  <a:outerShdw blurRad="38100" dist="38100" dir="2700000" algn="tl">
                    <a:srgbClr val="C0C0C0"/>
                  </a:outerShdw>
                </a:effectLst>
                <a:latin typeface="+mn-lt"/>
              </a:rPr>
            </a:br>
            <a:r>
              <a:rPr lang="hu-HU" sz="2800" b="1" dirty="0">
                <a:solidFill>
                  <a:schemeClr val="accent2"/>
                </a:solidFill>
                <a:effectLst>
                  <a:outerShdw blurRad="38100" dist="38100" dir="2700000" algn="tl">
                    <a:srgbClr val="C0C0C0"/>
                  </a:outerShdw>
                </a:effectLst>
                <a:latin typeface="+mn-lt"/>
              </a:rPr>
              <a:t>meglátása, tudatosítása</a:t>
            </a:r>
            <a:endParaRPr lang="hu-HU" sz="2800" dirty="0">
              <a:solidFill>
                <a:schemeClr val="accent2"/>
              </a:solidFill>
              <a:effectLst>
                <a:outerShdw blurRad="38100" dist="38100" dir="2700000" algn="tl">
                  <a:srgbClr val="C0C0C0"/>
                </a:outerShdw>
              </a:effectLst>
              <a:latin typeface="+mn-lt"/>
            </a:endParaRPr>
          </a:p>
          <a:p>
            <a:pPr marL="187325" indent="-187325" algn="ctr">
              <a:lnSpc>
                <a:spcPct val="90000"/>
              </a:lnSpc>
              <a:spcBef>
                <a:spcPct val="10000"/>
              </a:spcBef>
            </a:pPr>
            <a:r>
              <a:rPr lang="hu-HU" sz="2800" dirty="0">
                <a:solidFill>
                  <a:srgbClr val="FF3399"/>
                </a:solidFill>
                <a:effectLst>
                  <a:outerShdw blurRad="38100" dist="38100" dir="2700000" algn="tl">
                    <a:srgbClr val="C0C0C0"/>
                  </a:outerShdw>
                </a:effectLst>
                <a:latin typeface="+mn-lt"/>
              </a:rPr>
              <a:t> </a:t>
            </a:r>
            <a:r>
              <a:rPr lang="hu-HU" sz="2800" b="1" dirty="0">
                <a:solidFill>
                  <a:schemeClr val="accent2"/>
                </a:solidFill>
                <a:effectLst>
                  <a:outerShdw blurRad="38100" dist="38100" dir="2700000" algn="tl">
                    <a:srgbClr val="C0C0C0"/>
                  </a:outerShdw>
                </a:effectLst>
                <a:latin typeface="+mn-lt"/>
              </a:rPr>
              <a:t>Az</a:t>
            </a:r>
            <a:r>
              <a:rPr lang="hu-HU" sz="2800" dirty="0">
                <a:solidFill>
                  <a:srgbClr val="FF3399"/>
                </a:solidFill>
                <a:effectLst>
                  <a:outerShdw blurRad="38100" dist="38100" dir="2700000" algn="tl">
                    <a:srgbClr val="C0C0C0"/>
                  </a:outerShdw>
                </a:effectLst>
                <a:latin typeface="+mn-lt"/>
              </a:rPr>
              <a:t> </a:t>
            </a:r>
            <a:r>
              <a:rPr lang="hu-HU" sz="2800" dirty="0">
                <a:solidFill>
                  <a:srgbClr val="FF1B9D"/>
                </a:solidFill>
                <a:effectLst>
                  <a:outerShdw blurRad="38100" dist="38100" dir="2700000" algn="tl">
                    <a:srgbClr val="C0C0C0"/>
                  </a:outerShdw>
                </a:effectLst>
                <a:latin typeface="+mn-lt"/>
              </a:rPr>
              <a:t>önzetlenség</a:t>
            </a:r>
            <a:r>
              <a:rPr lang="hu-HU" sz="2800" dirty="0">
                <a:solidFill>
                  <a:srgbClr val="FF3399"/>
                </a:solidFill>
                <a:effectLst>
                  <a:outerShdw blurRad="38100" dist="38100" dir="2700000" algn="tl">
                    <a:srgbClr val="C0C0C0"/>
                  </a:outerShdw>
                </a:effectLst>
                <a:latin typeface="+mn-lt"/>
              </a:rPr>
              <a:t> </a:t>
            </a:r>
            <a:r>
              <a:rPr lang="hu-HU" sz="2800" b="1" dirty="0">
                <a:solidFill>
                  <a:schemeClr val="accent2"/>
                </a:solidFill>
                <a:effectLst>
                  <a:outerShdw blurRad="38100" dist="38100" dir="2700000" algn="tl">
                    <a:srgbClr val="C0C0C0"/>
                  </a:outerShdw>
                </a:effectLst>
                <a:latin typeface="+mn-lt"/>
              </a:rPr>
              <a:t>szerepe és jelent</a:t>
            </a:r>
            <a:r>
              <a:rPr lang="en-US" sz="2800" b="1" dirty="0">
                <a:solidFill>
                  <a:schemeClr val="accent2"/>
                </a:solidFill>
                <a:effectLst>
                  <a:outerShdw blurRad="38100" dist="38100" dir="2700000" algn="tl">
                    <a:srgbClr val="C0C0C0"/>
                  </a:outerShdw>
                </a:effectLst>
                <a:latin typeface="+mn-lt"/>
              </a:rPr>
              <a:t>ô</a:t>
            </a:r>
            <a:r>
              <a:rPr lang="hu-HU" sz="2800" b="1" dirty="0" err="1">
                <a:solidFill>
                  <a:schemeClr val="accent2"/>
                </a:solidFill>
                <a:effectLst>
                  <a:outerShdw blurRad="38100" dist="38100" dir="2700000" algn="tl">
                    <a:srgbClr val="C0C0C0"/>
                  </a:outerShdw>
                </a:effectLst>
                <a:latin typeface="+mn-lt"/>
              </a:rPr>
              <a:t>sége</a:t>
            </a:r>
            <a:endParaRPr lang="hu-HU" sz="2800" dirty="0">
              <a:solidFill>
                <a:srgbClr val="FF3399"/>
              </a:solidFill>
              <a:effectLst>
                <a:outerShdw blurRad="38100" dist="38100" dir="2700000" algn="tl">
                  <a:srgbClr val="C0C0C0"/>
                </a:outerShdw>
              </a:effectLst>
              <a:latin typeface="+mn-lt"/>
            </a:endParaRPr>
          </a:p>
          <a:p>
            <a:pPr marL="187325" indent="-187325" algn="ctr">
              <a:lnSpc>
                <a:spcPct val="90000"/>
              </a:lnSpc>
            </a:pPr>
            <a:r>
              <a:rPr lang="hu-HU" sz="2800" dirty="0">
                <a:solidFill>
                  <a:srgbClr val="FF3399"/>
                </a:solidFill>
                <a:effectLst>
                  <a:outerShdw blurRad="38100" dist="38100" dir="2700000" algn="tl">
                    <a:srgbClr val="C0C0C0"/>
                  </a:outerShdw>
                </a:effectLst>
                <a:latin typeface="+mn-lt"/>
              </a:rPr>
              <a:t> </a:t>
            </a:r>
            <a:r>
              <a:rPr lang="hu-HU" sz="2800" b="1" dirty="0">
                <a:solidFill>
                  <a:schemeClr val="accent2"/>
                </a:solidFill>
                <a:effectLst>
                  <a:outerShdw blurRad="38100" dist="38100" dir="2700000" algn="tl">
                    <a:srgbClr val="C0C0C0"/>
                  </a:outerShdw>
                </a:effectLst>
                <a:latin typeface="+mn-lt"/>
              </a:rPr>
              <a:t>A</a:t>
            </a:r>
            <a:r>
              <a:rPr lang="hu-HU" sz="2800" dirty="0">
                <a:solidFill>
                  <a:srgbClr val="FF3399"/>
                </a:solidFill>
                <a:effectLst>
                  <a:outerShdw blurRad="38100" dist="38100" dir="2700000" algn="tl">
                    <a:srgbClr val="C0C0C0"/>
                  </a:outerShdw>
                </a:effectLst>
                <a:latin typeface="+mn-lt"/>
              </a:rPr>
              <a:t> </a:t>
            </a:r>
            <a:r>
              <a:rPr lang="hu-HU" sz="2800" dirty="0">
                <a:solidFill>
                  <a:srgbClr val="FF1B9D"/>
                </a:solidFill>
                <a:effectLst>
                  <a:outerShdw blurRad="38100" dist="38100" dir="2700000" algn="tl">
                    <a:srgbClr val="C0C0C0"/>
                  </a:outerShdw>
                </a:effectLst>
                <a:latin typeface="+mn-lt"/>
              </a:rPr>
              <a:t>segít</a:t>
            </a:r>
            <a:r>
              <a:rPr lang="en-US" sz="2800" dirty="0">
                <a:solidFill>
                  <a:srgbClr val="FF37A9"/>
                </a:solidFill>
                <a:effectLst>
                  <a:outerShdw blurRad="38100" dist="38100" dir="2700000" algn="tl">
                    <a:srgbClr val="C0C0C0"/>
                  </a:outerShdw>
                </a:effectLst>
                <a:latin typeface="+mn-lt"/>
              </a:rPr>
              <a:t>ô</a:t>
            </a:r>
            <a:r>
              <a:rPr lang="hu-HU" sz="2800" dirty="0">
                <a:solidFill>
                  <a:srgbClr val="FF1B9D"/>
                </a:solidFill>
                <a:effectLst>
                  <a:outerShdw blurRad="38100" dist="38100" dir="2700000" algn="tl">
                    <a:srgbClr val="C0C0C0"/>
                  </a:outerShdw>
                </a:effectLst>
                <a:latin typeface="+mn-lt"/>
              </a:rPr>
              <a:t>készség</a:t>
            </a:r>
            <a:r>
              <a:rPr lang="hu-HU" sz="2800" dirty="0">
                <a:solidFill>
                  <a:srgbClr val="FF3399"/>
                </a:solidFill>
                <a:effectLst>
                  <a:outerShdw blurRad="38100" dist="38100" dir="2700000" algn="tl">
                    <a:srgbClr val="C0C0C0"/>
                  </a:outerShdw>
                </a:effectLst>
                <a:latin typeface="+mn-lt"/>
              </a:rPr>
              <a:t> </a:t>
            </a:r>
            <a:r>
              <a:rPr lang="hu-HU" sz="2800" b="1" dirty="0">
                <a:solidFill>
                  <a:schemeClr val="accent2"/>
                </a:solidFill>
                <a:effectLst>
                  <a:outerShdw blurRad="38100" dist="38100" dir="2700000" algn="tl">
                    <a:srgbClr val="C0C0C0"/>
                  </a:outerShdw>
                </a:effectLst>
                <a:latin typeface="+mn-lt"/>
              </a:rPr>
              <a:t>és a</a:t>
            </a:r>
            <a:r>
              <a:rPr lang="hu-HU" sz="2800" dirty="0">
                <a:solidFill>
                  <a:srgbClr val="FF3399"/>
                </a:solidFill>
                <a:effectLst>
                  <a:outerShdw blurRad="38100" dist="38100" dir="2700000" algn="tl">
                    <a:srgbClr val="C0C0C0"/>
                  </a:outerShdw>
                </a:effectLst>
                <a:latin typeface="+mn-lt"/>
              </a:rPr>
              <a:t> </a:t>
            </a:r>
            <a:r>
              <a:rPr lang="hu-HU" sz="2800" dirty="0">
                <a:solidFill>
                  <a:srgbClr val="FF1B9D"/>
                </a:solidFill>
                <a:effectLst>
                  <a:outerShdw blurRad="38100" dist="38100" dir="2700000" algn="tl">
                    <a:srgbClr val="C0C0C0"/>
                  </a:outerShdw>
                </a:effectLst>
                <a:latin typeface="+mn-lt"/>
              </a:rPr>
              <a:t>helyes segítés</a:t>
            </a:r>
            <a:endParaRPr lang="hu-HU" sz="1000" dirty="0">
              <a:solidFill>
                <a:srgbClr val="FF0000"/>
              </a:solidFill>
              <a:effectLst>
                <a:outerShdw blurRad="38100" dist="38100" dir="2700000" algn="tl">
                  <a:srgbClr val="C0C0C0"/>
                </a:outerShdw>
              </a:effectLst>
              <a:latin typeface="+mn-lt"/>
            </a:endParaRPr>
          </a:p>
          <a:p>
            <a:pPr marL="187325" indent="-187325" algn="ctr">
              <a:lnSpc>
                <a:spcPct val="90000"/>
              </a:lnSpc>
            </a:pPr>
            <a:endParaRPr lang="hu-HU" sz="1400" dirty="0">
              <a:solidFill>
                <a:schemeClr val="accent2"/>
              </a:solidFill>
              <a:effectLst>
                <a:outerShdw blurRad="38100" dist="38100" dir="2700000" algn="tl">
                  <a:srgbClr val="C0C0C0"/>
                </a:outerShdw>
              </a:effectLst>
              <a:latin typeface="+mn-lt"/>
            </a:endParaRPr>
          </a:p>
          <a:p>
            <a:pPr marL="187325" indent="-187325" algn="ctr">
              <a:lnSpc>
                <a:spcPct val="90000"/>
              </a:lnSpc>
            </a:pPr>
            <a:r>
              <a:rPr lang="hu-HU" sz="2400" dirty="0">
                <a:solidFill>
                  <a:schemeClr val="accent2"/>
                </a:solidFill>
                <a:effectLst>
                  <a:outerShdw blurRad="38100" dist="38100" dir="2700000" algn="tl">
                    <a:srgbClr val="C0C0C0"/>
                  </a:outerShdw>
                </a:effectLst>
                <a:latin typeface="+mn-lt"/>
              </a:rPr>
              <a:t> </a:t>
            </a:r>
            <a:r>
              <a:rPr lang="hu-HU" sz="2800" b="1" dirty="0">
                <a:solidFill>
                  <a:srgbClr val="FF0066"/>
                </a:solidFill>
                <a:effectLst>
                  <a:outerShdw blurRad="38100" dist="38100" dir="2700000" algn="tl">
                    <a:srgbClr val="C0C0C0"/>
                  </a:outerShdw>
                </a:effectLst>
                <a:latin typeface="+mn-lt"/>
              </a:rPr>
              <a:t>„Tanítsd elkerülni az okokat, </a:t>
            </a:r>
            <a:br>
              <a:rPr lang="hu-HU" sz="2800" b="1" dirty="0">
                <a:solidFill>
                  <a:srgbClr val="FF0066"/>
                </a:solidFill>
                <a:effectLst>
                  <a:outerShdw blurRad="38100" dist="38100" dir="2700000" algn="tl">
                    <a:srgbClr val="C0C0C0"/>
                  </a:outerShdw>
                </a:effectLst>
                <a:latin typeface="+mn-lt"/>
              </a:rPr>
            </a:br>
            <a:r>
              <a:rPr lang="hu-HU" sz="2800" b="1" dirty="0">
                <a:solidFill>
                  <a:srgbClr val="FF0066"/>
                </a:solidFill>
                <a:effectLst>
                  <a:outerShdw blurRad="38100" dist="38100" dir="2700000" algn="tl">
                    <a:srgbClr val="C0C0C0"/>
                  </a:outerShdw>
                </a:effectLst>
                <a:latin typeface="+mn-lt"/>
              </a:rPr>
              <a:t>de a karma hullámverését, mint a </a:t>
            </a:r>
            <a:r>
              <a:rPr lang="hu-HU" sz="2800" b="1" dirty="0" err="1" smtClean="0">
                <a:solidFill>
                  <a:srgbClr val="FF0066"/>
                </a:solidFill>
                <a:effectLst>
                  <a:outerShdw blurRad="38100" dist="38100" dir="2700000" algn="tl">
                    <a:srgbClr val="C0C0C0"/>
                  </a:outerShdw>
                </a:effectLst>
                <a:latin typeface="+mn-lt"/>
              </a:rPr>
              <a:t>szökôárt</a:t>
            </a:r>
            <a:r>
              <a:rPr lang="hu-HU" sz="2800" b="1" dirty="0">
                <a:solidFill>
                  <a:srgbClr val="FF0066"/>
                </a:solidFill>
                <a:effectLst>
                  <a:outerShdw blurRad="38100" dist="38100" dir="2700000" algn="tl">
                    <a:srgbClr val="C0C0C0"/>
                  </a:outerShdw>
                </a:effectLst>
                <a:latin typeface="+mn-lt"/>
              </a:rPr>
              <a:t>, </a:t>
            </a:r>
            <a:br>
              <a:rPr lang="hu-HU" sz="2800" b="1" dirty="0">
                <a:solidFill>
                  <a:srgbClr val="FF0066"/>
                </a:solidFill>
                <a:effectLst>
                  <a:outerShdw blurRad="38100" dist="38100" dir="2700000" algn="tl">
                    <a:srgbClr val="C0C0C0"/>
                  </a:outerShdw>
                </a:effectLst>
                <a:latin typeface="+mn-lt"/>
              </a:rPr>
            </a:br>
            <a:r>
              <a:rPr lang="hu-HU" sz="2800" b="1" dirty="0">
                <a:solidFill>
                  <a:srgbClr val="FF0066"/>
                </a:solidFill>
                <a:effectLst>
                  <a:outerShdw blurRad="38100" dist="38100" dir="2700000" algn="tl">
                    <a:srgbClr val="C0C0C0"/>
                  </a:outerShdw>
                </a:effectLst>
                <a:latin typeface="+mn-lt"/>
              </a:rPr>
              <a:t>hagyd futni az útján!”</a:t>
            </a:r>
          </a:p>
        </p:txBody>
      </p:sp>
      <p:sp>
        <p:nvSpPr>
          <p:cNvPr id="5" name="Rectangle 2"/>
          <p:cNvSpPr>
            <a:spLocks noGrp="1" noChangeArrowheads="1"/>
          </p:cNvSpPr>
          <p:nvPr>
            <p:ph type="title"/>
          </p:nvPr>
        </p:nvSpPr>
        <p:spPr>
          <a:xfrm>
            <a:off x="685800" y="609600"/>
            <a:ext cx="7772400" cy="914400"/>
          </a:xfrm>
        </p:spPr>
        <p:txBody>
          <a:bodyPr/>
          <a:lstStyle/>
          <a:p>
            <a:r>
              <a:rPr lang="hu-HU" sz="5400" b="1" dirty="0" smtClean="0">
                <a:solidFill>
                  <a:srgbClr val="0000FF"/>
                </a:solidFill>
                <a:effectLst>
                  <a:outerShdw blurRad="38100" dist="38100" dir="2700000" algn="tl">
                    <a:srgbClr val="C0C0C0"/>
                  </a:outerShdw>
                </a:effectLst>
                <a:latin typeface="+mn-lt"/>
              </a:rPr>
              <a:t>M I   A   F E L A D A T </a:t>
            </a:r>
            <a:endParaRPr lang="hu-HU" sz="5400" b="1" dirty="0">
              <a:solidFill>
                <a:srgbClr val="0000FF"/>
              </a:solidFill>
              <a:effectLst>
                <a:outerShdw blurRad="38100" dist="38100" dir="2700000" algn="tl">
                  <a:srgbClr val="C0C0C0"/>
                </a:outerShdw>
              </a:effectLst>
              <a:latin typeface="+mn-lt"/>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out)">
                                      <p:cBhvr>
                                        <p:cTn id="7" dur="500"/>
                                        <p:tgtEl>
                                          <p:spTgt spid="5"/>
                                        </p:tgtEl>
                                      </p:cBhvr>
                                    </p:animEffect>
                                  </p:childTnLst>
                                </p:cTn>
                              </p:par>
                            </p:childTnLst>
                          </p:cTn>
                        </p:par>
                        <p:par>
                          <p:cTn id="8" fill="hold">
                            <p:stCondLst>
                              <p:cond delay="500"/>
                            </p:stCondLst>
                            <p:childTnLst>
                              <p:par>
                                <p:cTn id="9" presetID="4" presetClass="entr" presetSubtype="32" fill="hold" grpId="0" nodeType="afterEffect">
                                  <p:stCondLst>
                                    <p:cond delay="0"/>
                                  </p:stCondLst>
                                  <p:childTnLst>
                                    <p:set>
                                      <p:cBhvr>
                                        <p:cTn id="10" dur="1" fill="hold">
                                          <p:stCondLst>
                                            <p:cond delay="0"/>
                                          </p:stCondLst>
                                        </p:cTn>
                                        <p:tgtEl>
                                          <p:spTgt spid="465923">
                                            <p:txEl>
                                              <p:pRg st="0" end="0"/>
                                            </p:txEl>
                                          </p:spTgt>
                                        </p:tgtEl>
                                        <p:attrNameLst>
                                          <p:attrName>style.visibility</p:attrName>
                                        </p:attrNameLst>
                                      </p:cBhvr>
                                      <p:to>
                                        <p:strVal val="visible"/>
                                      </p:to>
                                    </p:set>
                                    <p:animEffect transition="in" filter="box(out)">
                                      <p:cBhvr>
                                        <p:cTn id="11" dur="500"/>
                                        <p:tgtEl>
                                          <p:spTgt spid="465923">
                                            <p:txEl>
                                              <p:pRg st="0" end="0"/>
                                            </p:txEl>
                                          </p:spTgt>
                                        </p:tgtEl>
                                      </p:cBhvr>
                                    </p:animEffect>
                                  </p:childTnLst>
                                </p:cTn>
                              </p:par>
                            </p:childTnLst>
                          </p:cTn>
                        </p:par>
                        <p:par>
                          <p:cTn id="12" fill="hold">
                            <p:stCondLst>
                              <p:cond delay="1000"/>
                            </p:stCondLst>
                            <p:childTnLst>
                              <p:par>
                                <p:cTn id="13" presetID="4" presetClass="entr" presetSubtype="32" fill="hold" grpId="0" nodeType="afterEffect">
                                  <p:stCondLst>
                                    <p:cond delay="0"/>
                                  </p:stCondLst>
                                  <p:childTnLst>
                                    <p:set>
                                      <p:cBhvr>
                                        <p:cTn id="14" dur="1" fill="hold">
                                          <p:stCondLst>
                                            <p:cond delay="0"/>
                                          </p:stCondLst>
                                        </p:cTn>
                                        <p:tgtEl>
                                          <p:spTgt spid="465923">
                                            <p:txEl>
                                              <p:pRg st="1" end="1"/>
                                            </p:txEl>
                                          </p:spTgt>
                                        </p:tgtEl>
                                        <p:attrNameLst>
                                          <p:attrName>style.visibility</p:attrName>
                                        </p:attrNameLst>
                                      </p:cBhvr>
                                      <p:to>
                                        <p:strVal val="visible"/>
                                      </p:to>
                                    </p:set>
                                    <p:animEffect transition="in" filter="box(out)">
                                      <p:cBhvr>
                                        <p:cTn id="15" dur="500"/>
                                        <p:tgtEl>
                                          <p:spTgt spid="465923">
                                            <p:txEl>
                                              <p:pRg st="1" end="1"/>
                                            </p:txEl>
                                          </p:spTgt>
                                        </p:tgtEl>
                                      </p:cBhvr>
                                    </p:animEffect>
                                  </p:childTnLst>
                                </p:cTn>
                              </p:par>
                            </p:childTnLst>
                          </p:cTn>
                        </p:par>
                        <p:par>
                          <p:cTn id="16" fill="hold" nodeType="withGroup">
                            <p:stCondLst>
                              <p:cond delay="1500"/>
                            </p:stCondLst>
                            <p:childTnLst>
                              <p:par>
                                <p:cTn id="17" presetID="4" presetClass="entr" presetSubtype="32" fill="hold" grpId="0" nodeType="afterEffect">
                                  <p:stCondLst>
                                    <p:cond delay="1000"/>
                                  </p:stCondLst>
                                  <p:childTnLst>
                                    <p:set>
                                      <p:cBhvr>
                                        <p:cTn id="18" dur="1" fill="hold">
                                          <p:stCondLst>
                                            <p:cond delay="0"/>
                                          </p:stCondLst>
                                        </p:cTn>
                                        <p:tgtEl>
                                          <p:spTgt spid="465923">
                                            <p:txEl>
                                              <p:pRg st="2" end="2"/>
                                            </p:txEl>
                                          </p:spTgt>
                                        </p:tgtEl>
                                        <p:attrNameLst>
                                          <p:attrName>style.visibility</p:attrName>
                                        </p:attrNameLst>
                                      </p:cBhvr>
                                      <p:to>
                                        <p:strVal val="visible"/>
                                      </p:to>
                                    </p:set>
                                    <p:animEffect transition="in" filter="box(out)">
                                      <p:cBhvr>
                                        <p:cTn id="19" dur="500"/>
                                        <p:tgtEl>
                                          <p:spTgt spid="465923">
                                            <p:txEl>
                                              <p:pRg st="2" end="2"/>
                                            </p:txEl>
                                          </p:spTgt>
                                        </p:tgtEl>
                                      </p:cBhvr>
                                    </p:animEffect>
                                  </p:childTnLst>
                                </p:cTn>
                              </p:par>
                            </p:childTnLst>
                          </p:cTn>
                        </p:par>
                        <p:par>
                          <p:cTn id="20" fill="hold" nodeType="withGroup">
                            <p:stCondLst>
                              <p:cond delay="3000"/>
                            </p:stCondLst>
                            <p:childTnLst>
                              <p:par>
                                <p:cTn id="21" presetID="4" presetClass="entr" presetSubtype="32" fill="hold" grpId="0" nodeType="afterEffect">
                                  <p:stCondLst>
                                    <p:cond delay="1000"/>
                                  </p:stCondLst>
                                  <p:childTnLst>
                                    <p:set>
                                      <p:cBhvr>
                                        <p:cTn id="22" dur="1" fill="hold">
                                          <p:stCondLst>
                                            <p:cond delay="0"/>
                                          </p:stCondLst>
                                        </p:cTn>
                                        <p:tgtEl>
                                          <p:spTgt spid="465923">
                                            <p:txEl>
                                              <p:pRg st="3" end="3"/>
                                            </p:txEl>
                                          </p:spTgt>
                                        </p:tgtEl>
                                        <p:attrNameLst>
                                          <p:attrName>style.visibility</p:attrName>
                                        </p:attrNameLst>
                                      </p:cBhvr>
                                      <p:to>
                                        <p:strVal val="visible"/>
                                      </p:to>
                                    </p:set>
                                    <p:animEffect transition="in" filter="box(out)">
                                      <p:cBhvr>
                                        <p:cTn id="23" dur="500"/>
                                        <p:tgtEl>
                                          <p:spTgt spid="465923">
                                            <p:txEl>
                                              <p:pRg st="3" end="3"/>
                                            </p:txEl>
                                          </p:spTgt>
                                        </p:tgtEl>
                                      </p:cBhvr>
                                    </p:animEffect>
                                  </p:childTnLst>
                                </p:cTn>
                              </p:par>
                            </p:childTnLst>
                          </p:cTn>
                        </p:par>
                        <p:par>
                          <p:cTn id="24" fill="hold" nodeType="withGroup">
                            <p:stCondLst>
                              <p:cond delay="4500"/>
                            </p:stCondLst>
                            <p:childTnLst>
                              <p:par>
                                <p:cTn id="25" presetID="4" presetClass="entr" presetSubtype="32" fill="hold" grpId="0" nodeType="afterEffect">
                                  <p:stCondLst>
                                    <p:cond delay="1000"/>
                                  </p:stCondLst>
                                  <p:childTnLst>
                                    <p:set>
                                      <p:cBhvr>
                                        <p:cTn id="26" dur="1" fill="hold">
                                          <p:stCondLst>
                                            <p:cond delay="0"/>
                                          </p:stCondLst>
                                        </p:cTn>
                                        <p:tgtEl>
                                          <p:spTgt spid="465923">
                                            <p:txEl>
                                              <p:pRg st="4" end="4"/>
                                            </p:txEl>
                                          </p:spTgt>
                                        </p:tgtEl>
                                        <p:attrNameLst>
                                          <p:attrName>style.visibility</p:attrName>
                                        </p:attrNameLst>
                                      </p:cBhvr>
                                      <p:to>
                                        <p:strVal val="visible"/>
                                      </p:to>
                                    </p:set>
                                    <p:animEffect transition="in" filter="box(out)">
                                      <p:cBhvr>
                                        <p:cTn id="27" dur="500"/>
                                        <p:tgtEl>
                                          <p:spTgt spid="465923">
                                            <p:txEl>
                                              <p:pRg st="4" end="4"/>
                                            </p:txEl>
                                          </p:spTgt>
                                        </p:tgtEl>
                                      </p:cBhvr>
                                    </p:animEffect>
                                  </p:childTnLst>
                                </p:cTn>
                              </p:par>
                            </p:childTnLst>
                          </p:cTn>
                        </p:par>
                        <p:par>
                          <p:cTn id="28" fill="hold" nodeType="withGroup">
                            <p:stCondLst>
                              <p:cond delay="6000"/>
                            </p:stCondLst>
                            <p:childTnLst>
                              <p:par>
                                <p:cTn id="29" presetID="4" presetClass="entr" presetSubtype="32" fill="hold" grpId="0" nodeType="afterEffect">
                                  <p:stCondLst>
                                    <p:cond delay="1000"/>
                                  </p:stCondLst>
                                  <p:childTnLst>
                                    <p:set>
                                      <p:cBhvr>
                                        <p:cTn id="30" dur="1" fill="hold">
                                          <p:stCondLst>
                                            <p:cond delay="0"/>
                                          </p:stCondLst>
                                        </p:cTn>
                                        <p:tgtEl>
                                          <p:spTgt spid="465923">
                                            <p:txEl>
                                              <p:pRg st="6" end="6"/>
                                            </p:txEl>
                                          </p:spTgt>
                                        </p:tgtEl>
                                        <p:attrNameLst>
                                          <p:attrName>style.visibility</p:attrName>
                                        </p:attrNameLst>
                                      </p:cBhvr>
                                      <p:to>
                                        <p:strVal val="visible"/>
                                      </p:to>
                                    </p:set>
                                    <p:animEffect transition="in" filter="box(out)">
                                      <p:cBhvr>
                                        <p:cTn id="31" dur="500"/>
                                        <p:tgtEl>
                                          <p:spTgt spid="46592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5923" grpId="0" build="p" autoUpdateAnimBg="0"/>
      <p:bldP spid="5" grpId="0"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7971" name="Rectangle 3"/>
          <p:cNvSpPr>
            <a:spLocks noGrp="1" noChangeArrowheads="1"/>
          </p:cNvSpPr>
          <p:nvPr>
            <p:ph idx="1"/>
          </p:nvPr>
        </p:nvSpPr>
        <p:spPr>
          <a:xfrm>
            <a:off x="533400" y="2451100"/>
            <a:ext cx="8199438" cy="4114800"/>
          </a:xfrm>
        </p:spPr>
        <p:txBody>
          <a:bodyPr/>
          <a:lstStyle/>
          <a:p>
            <a:pPr>
              <a:lnSpc>
                <a:spcPct val="90000"/>
              </a:lnSpc>
            </a:pPr>
            <a:r>
              <a:rPr lang="hu-HU" b="1" dirty="0">
                <a:solidFill>
                  <a:schemeClr val="accent2"/>
                </a:solidFill>
                <a:effectLst>
                  <a:outerShdw blurRad="38100" dist="38100" dir="2700000" algn="tl">
                    <a:srgbClr val="C0C0C0"/>
                  </a:outerShdw>
                </a:effectLst>
                <a:latin typeface="+mn-lt"/>
              </a:rPr>
              <a:t>Minden él</a:t>
            </a:r>
            <a:r>
              <a:rPr lang="en-US" b="1" dirty="0">
                <a:solidFill>
                  <a:schemeClr val="accent2"/>
                </a:solidFill>
                <a:effectLst>
                  <a:outerShdw blurRad="38100" dist="38100" dir="2700000" algn="tl">
                    <a:srgbClr val="C0C0C0"/>
                  </a:outerShdw>
                </a:effectLst>
                <a:latin typeface="+mn-lt"/>
              </a:rPr>
              <a:t>ô</a:t>
            </a:r>
            <a:r>
              <a:rPr lang="hu-HU" b="1" dirty="0">
                <a:solidFill>
                  <a:schemeClr val="accent2"/>
                </a:solidFill>
                <a:effectLst>
                  <a:outerShdw blurRad="38100" dist="38100" dir="2700000" algn="tl">
                    <a:srgbClr val="C0C0C0"/>
                  </a:outerShdw>
                </a:effectLst>
                <a:latin typeface="+mn-lt"/>
              </a:rPr>
              <a:t> és ‘élettelen’</a:t>
            </a:r>
            <a:r>
              <a:rPr lang="hu-HU" b="1" dirty="0">
                <a:latin typeface="+mn-lt"/>
              </a:rPr>
              <a:t> </a:t>
            </a:r>
            <a:r>
              <a:rPr lang="hu-HU" b="1" dirty="0">
                <a:solidFill>
                  <a:srgbClr val="FF3399"/>
                </a:solidFill>
                <a:effectLst>
                  <a:outerShdw blurRad="38100" dist="38100" dir="2700000" algn="tl">
                    <a:srgbClr val="C0C0C0"/>
                  </a:outerShdw>
                </a:effectLst>
                <a:latin typeface="+mn-lt"/>
              </a:rPr>
              <a:t>megbecsülése</a:t>
            </a:r>
          </a:p>
          <a:p>
            <a:pPr lvl="1">
              <a:lnSpc>
                <a:spcPct val="90000"/>
              </a:lnSpc>
            </a:pPr>
            <a:r>
              <a:rPr lang="hu-HU" sz="2600" dirty="0">
                <a:solidFill>
                  <a:schemeClr val="accent2"/>
                </a:solidFill>
                <a:effectLst>
                  <a:outerShdw blurRad="38100" dist="38100" dir="2700000" algn="tl">
                    <a:srgbClr val="C0C0C0"/>
                  </a:outerShdw>
                </a:effectLst>
                <a:latin typeface="+mn-lt"/>
              </a:rPr>
              <a:t>a testvériség eszméje kivétel nélkül</a:t>
            </a:r>
            <a:br>
              <a:rPr lang="hu-HU" sz="2600" dirty="0">
                <a:solidFill>
                  <a:schemeClr val="accent2"/>
                </a:solidFill>
                <a:effectLst>
                  <a:outerShdw blurRad="38100" dist="38100" dir="2700000" algn="tl">
                    <a:srgbClr val="C0C0C0"/>
                  </a:outerShdw>
                </a:effectLst>
                <a:latin typeface="+mn-lt"/>
              </a:rPr>
            </a:br>
            <a:r>
              <a:rPr lang="hu-HU" sz="2600" dirty="0">
                <a:solidFill>
                  <a:schemeClr val="accent2"/>
                </a:solidFill>
                <a:effectLst>
                  <a:outerShdw blurRad="38100" dist="38100" dir="2700000" algn="tl">
                    <a:srgbClr val="C0C0C0"/>
                  </a:outerShdw>
                </a:effectLst>
                <a:latin typeface="+mn-lt"/>
              </a:rPr>
              <a:t>			az</a:t>
            </a:r>
            <a:r>
              <a:rPr lang="hu-HU" sz="2600" dirty="0">
                <a:solidFill>
                  <a:srgbClr val="FF3399"/>
                </a:solidFill>
                <a:effectLst>
                  <a:outerShdw blurRad="38100" dist="38100" dir="2700000" algn="tl">
                    <a:srgbClr val="C0C0C0"/>
                  </a:outerShdw>
                </a:effectLst>
                <a:latin typeface="+mn-lt"/>
              </a:rPr>
              <a:t> egész </a:t>
            </a:r>
            <a:r>
              <a:rPr lang="hu-HU" sz="2600" dirty="0">
                <a:solidFill>
                  <a:schemeClr val="accent2"/>
                </a:solidFill>
                <a:effectLst>
                  <a:outerShdw blurRad="38100" dist="38100" dir="2700000" algn="tl">
                    <a:srgbClr val="C0C0C0"/>
                  </a:outerShdw>
                </a:effectLst>
                <a:latin typeface="+mn-lt"/>
              </a:rPr>
              <a:t>világra vonatkozik</a:t>
            </a:r>
          </a:p>
          <a:p>
            <a:pPr lvl="1">
              <a:lnSpc>
                <a:spcPct val="90000"/>
              </a:lnSpc>
            </a:pPr>
            <a:r>
              <a:rPr lang="hu-HU" sz="2600" dirty="0">
                <a:solidFill>
                  <a:schemeClr val="accent2"/>
                </a:solidFill>
                <a:effectLst>
                  <a:outerShdw blurRad="38100" dist="38100" dir="2700000" algn="tl">
                    <a:srgbClr val="C0C0C0"/>
                  </a:outerShdw>
                </a:effectLst>
                <a:latin typeface="+mn-lt"/>
              </a:rPr>
              <a:t>minden és mindenki léte és élete </a:t>
            </a:r>
            <a:r>
              <a:rPr lang="hu-HU" sz="2600" dirty="0">
                <a:solidFill>
                  <a:srgbClr val="FF3399"/>
                </a:solidFill>
                <a:effectLst>
                  <a:outerShdw blurRad="38100" dist="38100" dir="2700000" algn="tl">
                    <a:srgbClr val="C0C0C0"/>
                  </a:outerShdw>
                </a:effectLst>
                <a:latin typeface="+mn-lt"/>
              </a:rPr>
              <a:t>része az</a:t>
            </a:r>
            <a:r>
              <a:rPr lang="hu-HU" sz="2600" dirty="0">
                <a:solidFill>
                  <a:schemeClr val="accent2"/>
                </a:solidFill>
                <a:effectLst>
                  <a:outerShdw blurRad="38100" dist="38100" dir="2700000" algn="tl">
                    <a:srgbClr val="C0C0C0"/>
                  </a:outerShdw>
                </a:effectLst>
                <a:latin typeface="+mn-lt"/>
              </a:rPr>
              <a:t> </a:t>
            </a:r>
            <a:r>
              <a:rPr lang="hu-HU" sz="2600" dirty="0">
                <a:solidFill>
                  <a:srgbClr val="FF3399"/>
                </a:solidFill>
                <a:effectLst>
                  <a:outerShdw blurRad="38100" dist="38100" dir="2700000" algn="tl">
                    <a:srgbClr val="C0C0C0"/>
                  </a:outerShdw>
                </a:effectLst>
                <a:latin typeface="+mn-lt"/>
              </a:rPr>
              <a:t>egész</a:t>
            </a:r>
            <a:r>
              <a:rPr lang="hu-HU" sz="2600" dirty="0">
                <a:solidFill>
                  <a:schemeClr val="accent2"/>
                </a:solidFill>
                <a:effectLst>
                  <a:outerShdw blurRad="38100" dist="38100" dir="2700000" algn="tl">
                    <a:srgbClr val="C0C0C0"/>
                  </a:outerShdw>
                </a:effectLst>
                <a:latin typeface="+mn-lt"/>
              </a:rPr>
              <a:t>nek,</a:t>
            </a:r>
            <a:br>
              <a:rPr lang="hu-HU" sz="2600" dirty="0">
                <a:solidFill>
                  <a:schemeClr val="accent2"/>
                </a:solidFill>
                <a:effectLst>
                  <a:outerShdw blurRad="38100" dist="38100" dir="2700000" algn="tl">
                    <a:srgbClr val="C0C0C0"/>
                  </a:outerShdw>
                </a:effectLst>
                <a:latin typeface="+mn-lt"/>
              </a:rPr>
            </a:br>
            <a:r>
              <a:rPr lang="hu-HU" sz="2600" dirty="0">
                <a:solidFill>
                  <a:schemeClr val="accent2"/>
                </a:solidFill>
                <a:effectLst>
                  <a:outerShdw blurRad="38100" dist="38100" dir="2700000" algn="tl">
                    <a:srgbClr val="C0C0C0"/>
                  </a:outerShdw>
                </a:effectLst>
                <a:latin typeface="+mn-lt"/>
              </a:rPr>
              <a:t>			mert </a:t>
            </a:r>
            <a:r>
              <a:rPr lang="hu-HU" sz="2600" dirty="0">
                <a:solidFill>
                  <a:srgbClr val="FF3399"/>
                </a:solidFill>
                <a:effectLst>
                  <a:outerShdw blurRad="38100" dist="38100" dir="2700000" algn="tl">
                    <a:srgbClr val="C0C0C0"/>
                  </a:outerShdw>
                </a:effectLst>
                <a:latin typeface="+mn-lt"/>
              </a:rPr>
              <a:t>‘benne él, mozog és létezik’</a:t>
            </a:r>
            <a:endParaRPr lang="hu-HU" dirty="0">
              <a:solidFill>
                <a:srgbClr val="FF3399"/>
              </a:solidFill>
              <a:effectLst>
                <a:outerShdw blurRad="38100" dist="38100" dir="2700000" algn="tl">
                  <a:srgbClr val="C0C0C0"/>
                </a:outerShdw>
              </a:effectLst>
              <a:latin typeface="+mn-lt"/>
            </a:endParaRPr>
          </a:p>
          <a:p>
            <a:pPr>
              <a:lnSpc>
                <a:spcPct val="90000"/>
              </a:lnSpc>
            </a:pPr>
            <a:r>
              <a:rPr lang="hu-HU" b="1" dirty="0">
                <a:solidFill>
                  <a:schemeClr val="accent2"/>
                </a:solidFill>
                <a:effectLst>
                  <a:outerShdw blurRad="38100" dist="38100" dir="2700000" algn="tl">
                    <a:srgbClr val="C0C0C0"/>
                  </a:outerShdw>
                </a:effectLst>
                <a:latin typeface="+mn-lt"/>
              </a:rPr>
              <a:t>A más vélemények</a:t>
            </a:r>
            <a:r>
              <a:rPr lang="hu-HU" b="1" dirty="0">
                <a:solidFill>
                  <a:srgbClr val="FF3399"/>
                </a:solidFill>
                <a:effectLst>
                  <a:outerShdw blurRad="38100" dist="38100" dir="2700000" algn="tl">
                    <a:srgbClr val="C0C0C0"/>
                  </a:outerShdw>
                </a:effectLst>
                <a:latin typeface="+mn-lt"/>
              </a:rPr>
              <a:t> tiszteletben tartása</a:t>
            </a:r>
          </a:p>
          <a:p>
            <a:pPr lvl="1">
              <a:lnSpc>
                <a:spcPct val="90000"/>
              </a:lnSpc>
            </a:pPr>
            <a:r>
              <a:rPr lang="hu-HU" sz="2600" dirty="0">
                <a:solidFill>
                  <a:schemeClr val="accent2"/>
                </a:solidFill>
                <a:effectLst>
                  <a:outerShdw blurRad="38100" dist="38100" dir="2700000" algn="tl">
                    <a:srgbClr val="C0C0C0"/>
                  </a:outerShdw>
                </a:effectLst>
                <a:latin typeface="+mn-lt"/>
              </a:rPr>
              <a:t>minden álláspont és vélemény is </a:t>
            </a:r>
            <a:r>
              <a:rPr lang="hu-HU" sz="2600" dirty="0">
                <a:solidFill>
                  <a:srgbClr val="FF3399"/>
                </a:solidFill>
                <a:effectLst>
                  <a:outerShdw blurRad="38100" dist="38100" dir="2700000" algn="tl">
                    <a:srgbClr val="C0C0C0"/>
                  </a:outerShdw>
                </a:effectLst>
                <a:latin typeface="+mn-lt"/>
              </a:rPr>
              <a:t>része az</a:t>
            </a:r>
            <a:r>
              <a:rPr lang="hu-HU" sz="2600" dirty="0">
                <a:solidFill>
                  <a:schemeClr val="accent2"/>
                </a:solidFill>
                <a:effectLst>
                  <a:outerShdw blurRad="38100" dist="38100" dir="2700000" algn="tl">
                    <a:srgbClr val="C0C0C0"/>
                  </a:outerShdw>
                </a:effectLst>
                <a:latin typeface="+mn-lt"/>
              </a:rPr>
              <a:t> </a:t>
            </a:r>
            <a:r>
              <a:rPr lang="hu-HU" sz="2600" dirty="0">
                <a:solidFill>
                  <a:srgbClr val="FF3399"/>
                </a:solidFill>
                <a:effectLst>
                  <a:outerShdw blurRad="38100" dist="38100" dir="2700000" algn="tl">
                    <a:srgbClr val="C0C0C0"/>
                  </a:outerShdw>
                </a:effectLst>
                <a:latin typeface="+mn-lt"/>
              </a:rPr>
              <a:t>egész</a:t>
            </a:r>
            <a:r>
              <a:rPr lang="hu-HU" sz="2600" dirty="0">
                <a:solidFill>
                  <a:schemeClr val="accent2"/>
                </a:solidFill>
                <a:effectLst>
                  <a:outerShdw blurRad="38100" dist="38100" dir="2700000" algn="tl">
                    <a:srgbClr val="C0C0C0"/>
                  </a:outerShdw>
                </a:effectLst>
                <a:latin typeface="+mn-lt"/>
              </a:rPr>
              <a:t>nek</a:t>
            </a:r>
            <a:r>
              <a:rPr lang="hu-HU" sz="2600" dirty="0" smtClean="0">
                <a:solidFill>
                  <a:schemeClr val="accent2"/>
                </a:solidFill>
                <a:effectLst>
                  <a:outerShdw blurRad="38100" dist="38100" dir="2700000" algn="tl">
                    <a:srgbClr val="C0C0C0"/>
                  </a:outerShdw>
                </a:effectLst>
                <a:latin typeface="+mn-lt"/>
              </a:rPr>
              <a:t>,</a:t>
            </a:r>
            <a:br>
              <a:rPr lang="hu-HU" sz="2600" dirty="0" smtClean="0">
                <a:solidFill>
                  <a:schemeClr val="accent2"/>
                </a:solidFill>
                <a:effectLst>
                  <a:outerShdw blurRad="38100" dist="38100" dir="2700000" algn="tl">
                    <a:srgbClr val="C0C0C0"/>
                  </a:outerShdw>
                </a:effectLst>
                <a:latin typeface="+mn-lt"/>
              </a:rPr>
            </a:br>
            <a:r>
              <a:rPr lang="hu-HU" sz="2600" dirty="0" smtClean="0">
                <a:solidFill>
                  <a:schemeClr val="accent2"/>
                </a:solidFill>
                <a:effectLst>
                  <a:outerShdw blurRad="38100" dist="38100" dir="2700000" algn="tl">
                    <a:srgbClr val="C0C0C0"/>
                  </a:outerShdw>
                </a:effectLst>
                <a:latin typeface="+mn-lt"/>
              </a:rPr>
              <a:t>		 </a:t>
            </a:r>
            <a:r>
              <a:rPr lang="hu-HU" sz="2600" dirty="0">
                <a:solidFill>
                  <a:schemeClr val="accent2"/>
                </a:solidFill>
                <a:effectLst>
                  <a:outerShdw blurRad="38100" dist="38100" dir="2700000" algn="tl">
                    <a:srgbClr val="C0C0C0"/>
                  </a:outerShdw>
                </a:effectLst>
                <a:latin typeface="+mn-lt"/>
              </a:rPr>
              <a:t>	attól nem választható el</a:t>
            </a:r>
          </a:p>
        </p:txBody>
      </p:sp>
      <p:sp>
        <p:nvSpPr>
          <p:cNvPr id="5" name="Rectangle 2"/>
          <p:cNvSpPr>
            <a:spLocks noGrp="1" noChangeArrowheads="1"/>
          </p:cNvSpPr>
          <p:nvPr>
            <p:ph type="title"/>
          </p:nvPr>
        </p:nvSpPr>
        <p:spPr>
          <a:xfrm>
            <a:off x="685800" y="609600"/>
            <a:ext cx="7772400" cy="914400"/>
          </a:xfrm>
        </p:spPr>
        <p:txBody>
          <a:bodyPr/>
          <a:lstStyle/>
          <a:p>
            <a:r>
              <a:rPr lang="hu-HU" sz="5400" b="1" dirty="0" smtClean="0">
                <a:solidFill>
                  <a:srgbClr val="0000FF"/>
                </a:solidFill>
                <a:effectLst>
                  <a:outerShdw blurRad="38100" dist="38100" dir="2700000" algn="tl">
                    <a:srgbClr val="C0C0C0"/>
                  </a:outerShdw>
                </a:effectLst>
                <a:latin typeface="+mn-lt"/>
              </a:rPr>
              <a:t>M I   A   F E L A D A T </a:t>
            </a:r>
            <a:endParaRPr lang="hu-HU" sz="5400" b="1" dirty="0">
              <a:solidFill>
                <a:srgbClr val="0000FF"/>
              </a:solidFill>
              <a:effectLst>
                <a:outerShdw blurRad="38100" dist="38100" dir="2700000" algn="tl">
                  <a:srgbClr val="C0C0C0"/>
                </a:outerShdw>
              </a:effectLst>
              <a:latin typeface="+mn-lt"/>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out)">
                                      <p:cBhvr>
                                        <p:cTn id="7" dur="500"/>
                                        <p:tgtEl>
                                          <p:spTgt spid="5"/>
                                        </p:tgtEl>
                                      </p:cBhvr>
                                    </p:animEffect>
                                  </p:childTnLst>
                                </p:cTn>
                              </p:par>
                            </p:childTnLst>
                          </p:cTn>
                        </p:par>
                        <p:par>
                          <p:cTn id="8" fill="hold">
                            <p:stCondLst>
                              <p:cond delay="500"/>
                            </p:stCondLst>
                            <p:childTnLst>
                              <p:par>
                                <p:cTn id="9" presetID="4" presetClass="entr" presetSubtype="32" fill="hold" grpId="0" nodeType="afterEffect">
                                  <p:stCondLst>
                                    <p:cond delay="0"/>
                                  </p:stCondLst>
                                  <p:childTnLst>
                                    <p:set>
                                      <p:cBhvr>
                                        <p:cTn id="10" dur="1" fill="hold">
                                          <p:stCondLst>
                                            <p:cond delay="0"/>
                                          </p:stCondLst>
                                        </p:cTn>
                                        <p:tgtEl>
                                          <p:spTgt spid="467971">
                                            <p:txEl>
                                              <p:pRg st="0" end="0"/>
                                            </p:txEl>
                                          </p:spTgt>
                                        </p:tgtEl>
                                        <p:attrNameLst>
                                          <p:attrName>style.visibility</p:attrName>
                                        </p:attrNameLst>
                                      </p:cBhvr>
                                      <p:to>
                                        <p:strVal val="visible"/>
                                      </p:to>
                                    </p:set>
                                    <p:animEffect transition="in" filter="box(out)">
                                      <p:cBhvr>
                                        <p:cTn id="11" dur="500"/>
                                        <p:tgtEl>
                                          <p:spTgt spid="467971">
                                            <p:txEl>
                                              <p:pRg st="0" end="0"/>
                                            </p:txEl>
                                          </p:spTgt>
                                        </p:tgtEl>
                                      </p:cBhvr>
                                    </p:animEffect>
                                  </p:childTnLst>
                                </p:cTn>
                              </p:par>
                            </p:childTnLst>
                          </p:cTn>
                        </p:par>
                        <p:par>
                          <p:cTn id="12" fill="hold" nodeType="withGroup">
                            <p:stCondLst>
                              <p:cond delay="1000"/>
                            </p:stCondLst>
                            <p:childTnLst>
                              <p:par>
                                <p:cTn id="13" presetID="4" presetClass="entr" presetSubtype="32" fill="hold" grpId="0" nodeType="afterEffect">
                                  <p:stCondLst>
                                    <p:cond delay="0"/>
                                  </p:stCondLst>
                                  <p:childTnLst>
                                    <p:set>
                                      <p:cBhvr>
                                        <p:cTn id="14" dur="1" fill="hold">
                                          <p:stCondLst>
                                            <p:cond delay="0"/>
                                          </p:stCondLst>
                                        </p:cTn>
                                        <p:tgtEl>
                                          <p:spTgt spid="467971">
                                            <p:txEl>
                                              <p:pRg st="1" end="1"/>
                                            </p:txEl>
                                          </p:spTgt>
                                        </p:tgtEl>
                                        <p:attrNameLst>
                                          <p:attrName>style.visibility</p:attrName>
                                        </p:attrNameLst>
                                      </p:cBhvr>
                                      <p:to>
                                        <p:strVal val="visible"/>
                                      </p:to>
                                    </p:set>
                                    <p:animEffect transition="in" filter="box(out)">
                                      <p:cBhvr>
                                        <p:cTn id="15" dur="500"/>
                                        <p:tgtEl>
                                          <p:spTgt spid="467971">
                                            <p:txEl>
                                              <p:pRg st="1" end="1"/>
                                            </p:txEl>
                                          </p:spTgt>
                                        </p:tgtEl>
                                      </p:cBhvr>
                                    </p:animEffect>
                                  </p:childTnLst>
                                </p:cTn>
                              </p:par>
                            </p:childTnLst>
                          </p:cTn>
                        </p:par>
                        <p:par>
                          <p:cTn id="16" fill="hold" nodeType="afterGroup">
                            <p:stCondLst>
                              <p:cond delay="1500"/>
                            </p:stCondLst>
                            <p:childTnLst>
                              <p:par>
                                <p:cTn id="17" presetID="4" presetClass="entr" presetSubtype="32" fill="hold" grpId="0" nodeType="afterEffect">
                                  <p:stCondLst>
                                    <p:cond delay="500"/>
                                  </p:stCondLst>
                                  <p:childTnLst>
                                    <p:set>
                                      <p:cBhvr>
                                        <p:cTn id="18" dur="1" fill="hold">
                                          <p:stCondLst>
                                            <p:cond delay="0"/>
                                          </p:stCondLst>
                                        </p:cTn>
                                        <p:tgtEl>
                                          <p:spTgt spid="467971">
                                            <p:txEl>
                                              <p:pRg st="2" end="2"/>
                                            </p:txEl>
                                          </p:spTgt>
                                        </p:tgtEl>
                                        <p:attrNameLst>
                                          <p:attrName>style.visibility</p:attrName>
                                        </p:attrNameLst>
                                      </p:cBhvr>
                                      <p:to>
                                        <p:strVal val="visible"/>
                                      </p:to>
                                    </p:set>
                                    <p:animEffect transition="in" filter="box(out)">
                                      <p:cBhvr>
                                        <p:cTn id="19" dur="500"/>
                                        <p:tgtEl>
                                          <p:spTgt spid="467971">
                                            <p:txEl>
                                              <p:pRg st="2" end="2"/>
                                            </p:txEl>
                                          </p:spTgt>
                                        </p:tgtEl>
                                      </p:cBhvr>
                                    </p:animEffect>
                                  </p:childTnLst>
                                </p:cTn>
                              </p:par>
                            </p:childTnLst>
                          </p:cTn>
                        </p:par>
                        <p:par>
                          <p:cTn id="20" fill="hold" nodeType="withGroup">
                            <p:stCondLst>
                              <p:cond delay="2500"/>
                            </p:stCondLst>
                            <p:childTnLst>
                              <p:par>
                                <p:cTn id="21" presetID="4" presetClass="entr" presetSubtype="32" fill="hold" grpId="0" nodeType="afterEffect">
                                  <p:stCondLst>
                                    <p:cond delay="1000"/>
                                  </p:stCondLst>
                                  <p:childTnLst>
                                    <p:set>
                                      <p:cBhvr>
                                        <p:cTn id="22" dur="1" fill="hold">
                                          <p:stCondLst>
                                            <p:cond delay="0"/>
                                          </p:stCondLst>
                                        </p:cTn>
                                        <p:tgtEl>
                                          <p:spTgt spid="467971">
                                            <p:txEl>
                                              <p:pRg st="3" end="3"/>
                                            </p:txEl>
                                          </p:spTgt>
                                        </p:tgtEl>
                                        <p:attrNameLst>
                                          <p:attrName>style.visibility</p:attrName>
                                        </p:attrNameLst>
                                      </p:cBhvr>
                                      <p:to>
                                        <p:strVal val="visible"/>
                                      </p:to>
                                    </p:set>
                                    <p:animEffect transition="in" filter="box(out)">
                                      <p:cBhvr>
                                        <p:cTn id="23" dur="500"/>
                                        <p:tgtEl>
                                          <p:spTgt spid="467971">
                                            <p:txEl>
                                              <p:pRg st="3" end="3"/>
                                            </p:txEl>
                                          </p:spTgt>
                                        </p:tgtEl>
                                      </p:cBhvr>
                                    </p:animEffect>
                                  </p:childTnLst>
                                </p:cTn>
                              </p:par>
                            </p:childTnLst>
                          </p:cTn>
                        </p:par>
                        <p:par>
                          <p:cTn id="24" fill="hold" nodeType="afterGroup">
                            <p:stCondLst>
                              <p:cond delay="4000"/>
                            </p:stCondLst>
                            <p:childTnLst>
                              <p:par>
                                <p:cTn id="25" presetID="4" presetClass="entr" presetSubtype="32" fill="hold" grpId="0" nodeType="afterEffect">
                                  <p:stCondLst>
                                    <p:cond delay="0"/>
                                  </p:stCondLst>
                                  <p:childTnLst>
                                    <p:set>
                                      <p:cBhvr>
                                        <p:cTn id="26" dur="1" fill="hold">
                                          <p:stCondLst>
                                            <p:cond delay="0"/>
                                          </p:stCondLst>
                                        </p:cTn>
                                        <p:tgtEl>
                                          <p:spTgt spid="467971">
                                            <p:txEl>
                                              <p:pRg st="4" end="4"/>
                                            </p:txEl>
                                          </p:spTgt>
                                        </p:tgtEl>
                                        <p:attrNameLst>
                                          <p:attrName>style.visibility</p:attrName>
                                        </p:attrNameLst>
                                      </p:cBhvr>
                                      <p:to>
                                        <p:strVal val="visible"/>
                                      </p:to>
                                    </p:set>
                                    <p:animEffect transition="in" filter="box(out)">
                                      <p:cBhvr>
                                        <p:cTn id="27" dur="500"/>
                                        <p:tgtEl>
                                          <p:spTgt spid="46797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7971" grpId="0" build="p" autoUpdateAnimBg="0"/>
      <p:bldP spid="5" grpId="0"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540000"/>
            <a:ext cx="7772400" cy="4051300"/>
          </a:xfrm>
        </p:spPr>
        <p:txBody>
          <a:bodyPr/>
          <a:lstStyle/>
          <a:p>
            <a:pPr>
              <a:spcBef>
                <a:spcPts val="0"/>
              </a:spcBef>
            </a:pPr>
            <a:r>
              <a:rPr lang="hu-HU" sz="3600" dirty="0" smtClean="0">
                <a:solidFill>
                  <a:srgbClr val="0000FF"/>
                </a:solidFill>
                <a:effectLst>
                  <a:outerShdw blurRad="38100" dist="38100" dir="2700000" algn="tl">
                    <a:srgbClr val="000000">
                      <a:alpha val="43137"/>
                    </a:srgbClr>
                  </a:outerShdw>
                </a:effectLst>
              </a:rPr>
              <a:t> </a:t>
            </a:r>
            <a:r>
              <a:rPr lang="hu-HU" sz="4000" dirty="0" smtClean="0">
                <a:solidFill>
                  <a:srgbClr val="0000FF"/>
                </a:solidFill>
                <a:effectLst>
                  <a:outerShdw blurRad="38100" dist="38100" dir="2700000" algn="tl">
                    <a:srgbClr val="000000">
                      <a:alpha val="43137"/>
                    </a:srgbClr>
                  </a:outerShdw>
                </a:effectLst>
              </a:rPr>
              <a:t>Aki </a:t>
            </a:r>
            <a:r>
              <a:rPr lang="hu-HU" sz="4000" dirty="0">
                <a:solidFill>
                  <a:srgbClr val="0000FF"/>
                </a:solidFill>
                <a:effectLst>
                  <a:outerShdw blurRad="38100" dist="38100" dir="2700000" algn="tl">
                    <a:srgbClr val="000000">
                      <a:alpha val="43137"/>
                    </a:srgbClr>
                  </a:outerShdw>
                </a:effectLst>
              </a:rPr>
              <a:t>éli is azt, amit </a:t>
            </a:r>
            <a:r>
              <a:rPr lang="hu-HU" sz="4000" dirty="0" smtClean="0">
                <a:solidFill>
                  <a:srgbClr val="0000FF"/>
                </a:solidFill>
                <a:effectLst>
                  <a:outerShdw blurRad="38100" dist="38100" dir="2700000" algn="tl">
                    <a:srgbClr val="000000">
                      <a:alpha val="43137"/>
                    </a:srgbClr>
                  </a:outerShdw>
                </a:effectLst>
              </a:rPr>
              <a:t>megismert</a:t>
            </a:r>
          </a:p>
          <a:p>
            <a:pPr lvl="1">
              <a:spcBef>
                <a:spcPts val="600"/>
              </a:spcBef>
            </a:pPr>
            <a:r>
              <a:rPr lang="hu-HU" sz="3600" dirty="0">
                <a:solidFill>
                  <a:srgbClr val="0000FF"/>
                </a:solidFill>
                <a:effectLst>
                  <a:outerShdw blurRad="38100" dist="38100" dir="2700000" algn="tl">
                    <a:srgbClr val="000000">
                      <a:alpha val="43137"/>
                    </a:srgbClr>
                  </a:outerShdw>
                </a:effectLst>
              </a:rPr>
              <a:t> </a:t>
            </a:r>
            <a:r>
              <a:rPr lang="hu-HU" sz="3600" dirty="0" smtClean="0">
                <a:solidFill>
                  <a:srgbClr val="0000FF"/>
                </a:solidFill>
                <a:effectLst>
                  <a:outerShdw blurRad="38100" dist="38100" dir="2700000" algn="tl">
                    <a:srgbClr val="000000">
                      <a:alpha val="43137"/>
                    </a:srgbClr>
                  </a:outerShdw>
                </a:effectLst>
              </a:rPr>
              <a:t>tudatosan élni: mit </a:t>
            </a:r>
            <a:r>
              <a:rPr lang="hu-HU" sz="3600" dirty="0">
                <a:solidFill>
                  <a:srgbClr val="FF1B9D"/>
                </a:solidFill>
                <a:effectLst>
                  <a:outerShdw blurRad="38100" dist="38100" dir="2700000" algn="tl">
                    <a:srgbClr val="000000">
                      <a:alpha val="43137"/>
                    </a:srgbClr>
                  </a:outerShdw>
                </a:effectLst>
              </a:rPr>
              <a:t>adok</a:t>
            </a:r>
            <a:endParaRPr lang="hu-HU" sz="3600" dirty="0" smtClean="0">
              <a:solidFill>
                <a:srgbClr val="0000FF"/>
              </a:solidFill>
              <a:effectLst>
                <a:outerShdw blurRad="38100" dist="38100" dir="2700000" algn="tl">
                  <a:srgbClr val="000000">
                    <a:alpha val="43137"/>
                  </a:srgbClr>
                </a:outerShdw>
              </a:effectLst>
            </a:endParaRPr>
          </a:p>
          <a:p>
            <a:pPr lvl="1">
              <a:spcBef>
                <a:spcPts val="0"/>
              </a:spcBef>
            </a:pPr>
            <a:r>
              <a:rPr lang="hu-HU" sz="3600" dirty="0">
                <a:solidFill>
                  <a:srgbClr val="0000FF"/>
                </a:solidFill>
                <a:effectLst>
                  <a:outerShdw blurRad="38100" dist="38100" dir="2700000" algn="tl">
                    <a:srgbClr val="000000">
                      <a:alpha val="43137"/>
                    </a:srgbClr>
                  </a:outerShdw>
                </a:effectLst>
              </a:rPr>
              <a:t> </a:t>
            </a:r>
            <a:r>
              <a:rPr lang="hu-HU" sz="3600" dirty="0">
                <a:solidFill>
                  <a:srgbClr val="FF1B9D"/>
                </a:solidFill>
                <a:effectLst>
                  <a:outerShdw blurRad="38100" dist="38100" dir="2700000" algn="tl">
                    <a:srgbClr val="000000">
                      <a:alpha val="43137"/>
                    </a:srgbClr>
                  </a:outerShdw>
                </a:effectLst>
              </a:rPr>
              <a:t>befelé</a:t>
            </a:r>
            <a:r>
              <a:rPr lang="hu-HU" sz="3600" dirty="0" smtClean="0">
                <a:solidFill>
                  <a:srgbClr val="0000FF"/>
                </a:solidFill>
                <a:effectLst>
                  <a:outerShdw blurRad="38100" dist="38100" dir="2700000" algn="tl">
                    <a:srgbClr val="000000">
                      <a:alpha val="43137"/>
                    </a:srgbClr>
                  </a:outerShdw>
                </a:effectLst>
              </a:rPr>
              <a:t>:</a:t>
            </a:r>
          </a:p>
          <a:p>
            <a:pPr lvl="2">
              <a:spcBef>
                <a:spcPts val="0"/>
              </a:spcBef>
            </a:pPr>
            <a:r>
              <a:rPr lang="hu-HU" sz="3200" dirty="0">
                <a:solidFill>
                  <a:srgbClr val="0000FF"/>
                </a:solidFill>
                <a:effectLst>
                  <a:outerShdw blurRad="38100" dist="38100" dir="2700000" algn="tl">
                    <a:srgbClr val="000000">
                      <a:alpha val="43137"/>
                    </a:srgbClr>
                  </a:outerShdw>
                </a:effectLst>
              </a:rPr>
              <a:t> önfejlesztés – tanulás, tapasztalás, </a:t>
            </a:r>
            <a:r>
              <a:rPr lang="hu-HU" sz="3200" dirty="0" smtClean="0">
                <a:solidFill>
                  <a:srgbClr val="0000FF"/>
                </a:solidFill>
                <a:effectLst>
                  <a:outerShdw blurRad="38100" dist="38100" dir="2700000" algn="tl">
                    <a:srgbClr val="000000">
                      <a:alpha val="43137"/>
                    </a:srgbClr>
                  </a:outerShdw>
                </a:effectLst>
              </a:rPr>
              <a:t>	türelem, megvalósítás </a:t>
            </a:r>
          </a:p>
          <a:p>
            <a:pPr lvl="1">
              <a:spcBef>
                <a:spcPts val="0"/>
              </a:spcBef>
            </a:pPr>
            <a:r>
              <a:rPr lang="hu-HU" sz="3600" dirty="0">
                <a:solidFill>
                  <a:srgbClr val="0000FF"/>
                </a:solidFill>
                <a:effectLst>
                  <a:outerShdw blurRad="38100" dist="38100" dir="2700000" algn="tl">
                    <a:srgbClr val="000000">
                      <a:alpha val="43137"/>
                    </a:srgbClr>
                  </a:outerShdw>
                </a:effectLst>
              </a:rPr>
              <a:t> </a:t>
            </a:r>
            <a:r>
              <a:rPr lang="hu-HU" sz="3600" dirty="0" smtClean="0">
                <a:solidFill>
                  <a:srgbClr val="FF1B9D"/>
                </a:solidFill>
                <a:effectLst>
                  <a:outerShdw blurRad="38100" dist="38100" dir="2700000" algn="tl">
                    <a:srgbClr val="000000">
                      <a:alpha val="43137"/>
                    </a:srgbClr>
                  </a:outerShdw>
                </a:effectLst>
              </a:rPr>
              <a:t>kifelé</a:t>
            </a:r>
            <a:r>
              <a:rPr lang="hu-HU" sz="3600" dirty="0" smtClean="0">
                <a:solidFill>
                  <a:srgbClr val="0000FF"/>
                </a:solidFill>
                <a:effectLst>
                  <a:outerShdw blurRad="38100" dist="38100" dir="2700000" algn="tl">
                    <a:srgbClr val="000000">
                      <a:alpha val="43137"/>
                    </a:srgbClr>
                  </a:outerShdw>
                </a:effectLst>
              </a:rPr>
              <a:t>, a </a:t>
            </a:r>
            <a:r>
              <a:rPr lang="hu-HU" sz="3600" dirty="0">
                <a:solidFill>
                  <a:srgbClr val="0000FF"/>
                </a:solidFill>
                <a:effectLst>
                  <a:outerShdw blurRad="38100" dist="38100" dir="2700000" algn="tl">
                    <a:srgbClr val="000000">
                      <a:alpha val="43137"/>
                    </a:srgbClr>
                  </a:outerShdw>
                </a:effectLst>
              </a:rPr>
              <a:t>közösség </a:t>
            </a:r>
            <a:r>
              <a:rPr lang="hu-HU" sz="3600" dirty="0" smtClean="0">
                <a:solidFill>
                  <a:srgbClr val="0000FF"/>
                </a:solidFill>
                <a:effectLst>
                  <a:outerShdw blurRad="38100" dist="38100" dir="2700000" algn="tl">
                    <a:srgbClr val="000000">
                      <a:alpha val="43137"/>
                    </a:srgbClr>
                  </a:outerShdw>
                </a:effectLst>
              </a:rPr>
              <a:t>felé:</a:t>
            </a:r>
          </a:p>
          <a:p>
            <a:pPr lvl="2">
              <a:spcBef>
                <a:spcPts val="0"/>
              </a:spcBef>
            </a:pPr>
            <a:r>
              <a:rPr lang="hu-HU" sz="3200" dirty="0">
                <a:solidFill>
                  <a:srgbClr val="0000FF"/>
                </a:solidFill>
                <a:effectLst>
                  <a:outerShdw blurRad="38100" dist="38100" dir="2700000" algn="tl">
                    <a:srgbClr val="000000">
                      <a:alpha val="43137"/>
                    </a:srgbClr>
                  </a:outerShdw>
                </a:effectLst>
              </a:rPr>
              <a:t> </a:t>
            </a:r>
            <a:r>
              <a:rPr lang="hu-HU" sz="3200" dirty="0" smtClean="0">
                <a:solidFill>
                  <a:srgbClr val="0000FF"/>
                </a:solidFill>
                <a:effectLst>
                  <a:outerShdw blurRad="38100" dist="38100" dir="2700000" algn="tl">
                    <a:srgbClr val="000000">
                      <a:alpha val="43137"/>
                    </a:srgbClr>
                  </a:outerShdw>
                </a:effectLst>
              </a:rPr>
              <a:t>figyelés</a:t>
            </a:r>
            <a:r>
              <a:rPr lang="hu-HU" sz="3200" dirty="0">
                <a:solidFill>
                  <a:srgbClr val="0000FF"/>
                </a:solidFill>
                <a:effectLst>
                  <a:outerShdw blurRad="38100" dist="38100" dir="2700000" algn="tl">
                    <a:srgbClr val="000000">
                      <a:alpha val="43137"/>
                    </a:srgbClr>
                  </a:outerShdw>
                </a:effectLst>
              </a:rPr>
              <a:t>, megértés, </a:t>
            </a:r>
            <a:r>
              <a:rPr lang="hu-HU" sz="3200" dirty="0" smtClean="0">
                <a:solidFill>
                  <a:srgbClr val="0000FF"/>
                </a:solidFill>
                <a:effectLst>
                  <a:outerShdw blurRad="38100" dist="38100" dir="2700000" algn="tl">
                    <a:srgbClr val="000000">
                      <a:alpha val="43137"/>
                    </a:srgbClr>
                  </a:outerShdw>
                </a:effectLst>
              </a:rPr>
              <a:t>tanítás-segítés</a:t>
            </a:r>
            <a:r>
              <a:rPr lang="hu-HU" sz="2400" dirty="0" smtClean="0">
                <a:solidFill>
                  <a:srgbClr val="0000FF"/>
                </a:solidFill>
                <a:effectLst>
                  <a:outerShdw blurRad="38100" dist="38100" dir="2700000" algn="tl">
                    <a:srgbClr val="000000">
                      <a:alpha val="43137"/>
                    </a:srgbClr>
                  </a:outerShdw>
                </a:effectLst>
              </a:rPr>
              <a:t> </a:t>
            </a:r>
            <a:endParaRPr lang="hu-HU" sz="2400" dirty="0">
              <a:solidFill>
                <a:srgbClr val="0000FF"/>
              </a:solidFill>
              <a:effectLst>
                <a:outerShdw blurRad="38100" dist="38100" dir="2700000" algn="tl">
                  <a:srgbClr val="000000">
                    <a:alpha val="43137"/>
                  </a:srgbClr>
                </a:outerShdw>
              </a:effectLst>
            </a:endParaRPr>
          </a:p>
        </p:txBody>
      </p:sp>
      <p:sp>
        <p:nvSpPr>
          <p:cNvPr id="6" name="Rectangle 2"/>
          <p:cNvSpPr>
            <a:spLocks noGrp="1" noChangeArrowheads="1"/>
          </p:cNvSpPr>
          <p:nvPr>
            <p:ph type="title"/>
          </p:nvPr>
        </p:nvSpPr>
        <p:spPr>
          <a:xfrm>
            <a:off x="685800" y="609600"/>
            <a:ext cx="7772400" cy="914400"/>
          </a:xfrm>
        </p:spPr>
        <p:txBody>
          <a:bodyPr/>
          <a:lstStyle/>
          <a:p>
            <a:r>
              <a:rPr lang="hu-HU" sz="5400" b="1" dirty="0" smtClean="0">
                <a:solidFill>
                  <a:srgbClr val="0000FF"/>
                </a:solidFill>
                <a:effectLst>
                  <a:outerShdw blurRad="38100" dist="38100" dir="2700000" algn="tl">
                    <a:srgbClr val="C0C0C0"/>
                  </a:outerShdw>
                </a:effectLst>
                <a:latin typeface="+mn-lt"/>
              </a:rPr>
              <a:t>M I   A   F E L A D A T </a:t>
            </a:r>
            <a:endParaRPr lang="hu-HU" sz="5400" b="1" dirty="0">
              <a:solidFill>
                <a:srgbClr val="0000FF"/>
              </a:solidFill>
              <a:effectLst>
                <a:outerShdw blurRad="38100" dist="38100" dir="2700000" algn="tl">
                  <a:srgbClr val="C0C0C0"/>
                </a:outerShdw>
              </a:effectLst>
              <a:latin typeface="+mn-lt"/>
            </a:endParaRPr>
          </a:p>
        </p:txBody>
      </p:sp>
    </p:spTree>
    <p:extLst>
      <p:ext uri="{BB962C8B-B14F-4D97-AF65-F5344CB8AC3E}">
        <p14:creationId xmlns:p14="http://schemas.microsoft.com/office/powerpoint/2010/main" val="2102605122"/>
      </p:ext>
    </p:extLst>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out)">
                                      <p:cBhvr>
                                        <p:cTn id="7" dur="500"/>
                                        <p:tgtEl>
                                          <p:spTgt spid="6"/>
                                        </p:tgtEl>
                                      </p:cBhvr>
                                    </p:animEffect>
                                  </p:childTnLst>
                                </p:cTn>
                              </p:par>
                            </p:childTnLst>
                          </p:cTn>
                        </p:par>
                        <p:par>
                          <p:cTn id="8" fill="hold">
                            <p:stCondLst>
                              <p:cond delay="500"/>
                            </p:stCondLst>
                            <p:childTnLst>
                              <p:par>
                                <p:cTn id="9" presetID="6" presetClass="entr" presetSubtype="32" fill="hold" grpId="0" nodeType="afterEffect">
                                  <p:stCondLst>
                                    <p:cond delay="50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circle(out)">
                                      <p:cBhvr>
                                        <p:cTn id="11" dur="500"/>
                                        <p:tgtEl>
                                          <p:spTgt spid="3">
                                            <p:txEl>
                                              <p:pRg st="0" end="0"/>
                                            </p:txEl>
                                          </p:spTgt>
                                        </p:tgtEl>
                                      </p:cBhvr>
                                    </p:animEffect>
                                  </p:childTnLst>
                                </p:cTn>
                              </p:par>
                            </p:childTnLst>
                          </p:cTn>
                        </p:par>
                        <p:par>
                          <p:cTn id="12" fill="hold">
                            <p:stCondLst>
                              <p:cond delay="1500"/>
                            </p:stCondLst>
                            <p:childTnLst>
                              <p:par>
                                <p:cTn id="13" presetID="6" presetClass="entr" presetSubtype="32" fill="hold" grpId="0" nodeType="afterEffect">
                                  <p:stCondLst>
                                    <p:cond delay="50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circle(out)">
                                      <p:cBhvr>
                                        <p:cTn id="15" dur="500"/>
                                        <p:tgtEl>
                                          <p:spTgt spid="3">
                                            <p:txEl>
                                              <p:pRg st="1" end="1"/>
                                            </p:txEl>
                                          </p:spTgt>
                                        </p:tgtEl>
                                      </p:cBhvr>
                                    </p:animEffect>
                                  </p:childTnLst>
                                </p:cTn>
                              </p:par>
                            </p:childTnLst>
                          </p:cTn>
                        </p:par>
                        <p:par>
                          <p:cTn id="16" fill="hold">
                            <p:stCondLst>
                              <p:cond delay="2500"/>
                            </p:stCondLst>
                            <p:childTnLst>
                              <p:par>
                                <p:cTn id="17" presetID="6" presetClass="entr" presetSubtype="32" fill="hold" grpId="0" nodeType="afterEffect">
                                  <p:stCondLst>
                                    <p:cond delay="50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circle(out)">
                                      <p:cBhvr>
                                        <p:cTn id="19" dur="500"/>
                                        <p:tgtEl>
                                          <p:spTgt spid="3">
                                            <p:txEl>
                                              <p:pRg st="2" end="2"/>
                                            </p:txEl>
                                          </p:spTgt>
                                        </p:tgtEl>
                                      </p:cBhvr>
                                    </p:animEffect>
                                  </p:childTnLst>
                                </p:cTn>
                              </p:par>
                            </p:childTnLst>
                          </p:cTn>
                        </p:par>
                        <p:par>
                          <p:cTn id="20" fill="hold">
                            <p:stCondLst>
                              <p:cond delay="3500"/>
                            </p:stCondLst>
                            <p:childTnLst>
                              <p:par>
                                <p:cTn id="21" presetID="6" presetClass="entr" presetSubtype="32" fill="hold" grpId="0"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circle(out)">
                                      <p:cBhvr>
                                        <p:cTn id="23" dur="500"/>
                                        <p:tgtEl>
                                          <p:spTgt spid="3">
                                            <p:txEl>
                                              <p:pRg st="3" end="3"/>
                                            </p:txEl>
                                          </p:spTgt>
                                        </p:tgtEl>
                                      </p:cBhvr>
                                    </p:animEffect>
                                  </p:childTnLst>
                                </p:cTn>
                              </p:par>
                            </p:childTnLst>
                          </p:cTn>
                        </p:par>
                        <p:par>
                          <p:cTn id="24" fill="hold">
                            <p:stCondLst>
                              <p:cond delay="4000"/>
                            </p:stCondLst>
                            <p:childTnLst>
                              <p:par>
                                <p:cTn id="25" presetID="6" presetClass="entr" presetSubtype="32" fill="hold" grpId="0" nodeType="afterEffect">
                                  <p:stCondLst>
                                    <p:cond delay="50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ircle(out)">
                                      <p:cBhvr>
                                        <p:cTn id="27" dur="500"/>
                                        <p:tgtEl>
                                          <p:spTgt spid="3">
                                            <p:txEl>
                                              <p:pRg st="4" end="4"/>
                                            </p:txEl>
                                          </p:spTgt>
                                        </p:tgtEl>
                                      </p:cBhvr>
                                    </p:animEffect>
                                  </p:childTnLst>
                                </p:cTn>
                              </p:par>
                            </p:childTnLst>
                          </p:cTn>
                        </p:par>
                        <p:par>
                          <p:cTn id="28" fill="hold">
                            <p:stCondLst>
                              <p:cond delay="5000"/>
                            </p:stCondLst>
                            <p:childTnLst>
                              <p:par>
                                <p:cTn id="29" presetID="6" presetClass="entr" presetSubtype="32" fill="hold" grpId="0" nodeType="after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circle(out)">
                                      <p:cBhvr>
                                        <p:cTn id="31"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571500"/>
            <a:ext cx="8496300" cy="774700"/>
          </a:xfrm>
        </p:spPr>
        <p:txBody>
          <a:bodyPr/>
          <a:lstStyle/>
          <a:p>
            <a:r>
              <a:rPr lang="hu-HU" sz="3600" b="1" spc="200" dirty="0" smtClean="0">
                <a:solidFill>
                  <a:srgbClr val="0000FF"/>
                </a:solidFill>
                <a:effectLst>
                  <a:outerShdw blurRad="38100" dist="38100" dir="2700000" algn="tl">
                    <a:srgbClr val="000000">
                      <a:alpha val="43137"/>
                    </a:srgbClr>
                  </a:outerShdw>
                </a:effectLst>
              </a:rPr>
              <a:t>SZÁNJ IDÔT A KIS DOLGOKRA</a:t>
            </a:r>
            <a:endParaRPr lang="hu-HU" sz="3600" b="1" spc="200" dirty="0">
              <a:solidFill>
                <a:srgbClr val="0000FF"/>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838200" y="1625600"/>
            <a:ext cx="7772400" cy="4889500"/>
          </a:xfrm>
        </p:spPr>
        <p:txBody>
          <a:bodyPr/>
          <a:lstStyle/>
          <a:p>
            <a:pPr marL="0" indent="0" algn="ctr">
              <a:spcBef>
                <a:spcPts val="0"/>
              </a:spcBef>
              <a:buNone/>
            </a:pPr>
            <a:r>
              <a:rPr lang="hu-HU" sz="3000" dirty="0">
                <a:solidFill>
                  <a:srgbClr val="0000FF"/>
                </a:solidFill>
                <a:effectLst>
                  <a:outerShdw blurRad="38100" dist="38100" dir="2700000" algn="tl">
                    <a:srgbClr val="000000">
                      <a:alpha val="43137"/>
                    </a:srgbClr>
                  </a:outerShdw>
                </a:effectLst>
              </a:rPr>
              <a:t>Szánj </a:t>
            </a:r>
            <a:r>
              <a:rPr lang="hu-HU" sz="3000" dirty="0" err="1" smtClean="0">
                <a:solidFill>
                  <a:srgbClr val="0000FF"/>
                </a:solidFill>
                <a:effectLst>
                  <a:outerShdw blurRad="38100" dist="38100" dir="2700000" algn="tl">
                    <a:srgbClr val="000000">
                      <a:alpha val="43137"/>
                    </a:srgbClr>
                  </a:outerShdw>
                </a:effectLst>
              </a:rPr>
              <a:t>idôt</a:t>
            </a:r>
            <a:r>
              <a:rPr lang="hu-HU" sz="3000" dirty="0" smtClean="0">
                <a:solidFill>
                  <a:srgbClr val="0000FF"/>
                </a:solidFill>
                <a:effectLst>
                  <a:outerShdw blurRad="38100" dist="38100" dir="2700000" algn="tl">
                    <a:srgbClr val="000000">
                      <a:alpha val="43137"/>
                    </a:srgbClr>
                  </a:outerShdw>
                </a:effectLst>
              </a:rPr>
              <a:t> </a:t>
            </a:r>
            <a:r>
              <a:rPr lang="hu-HU" sz="3000" dirty="0">
                <a:solidFill>
                  <a:srgbClr val="0000FF"/>
                </a:solidFill>
                <a:effectLst>
                  <a:outerShdw blurRad="38100" dist="38100" dir="2700000" algn="tl">
                    <a:srgbClr val="000000">
                      <a:alpha val="43137"/>
                    </a:srgbClr>
                  </a:outerShdw>
                </a:effectLst>
              </a:rPr>
              <a:t>a kis dolgokra,</a:t>
            </a:r>
          </a:p>
          <a:p>
            <a:pPr marL="0" indent="0" algn="ctr">
              <a:spcBef>
                <a:spcPts val="0"/>
              </a:spcBef>
              <a:buNone/>
            </a:pPr>
            <a:r>
              <a:rPr lang="hu-HU" sz="3000" dirty="0" smtClean="0">
                <a:solidFill>
                  <a:srgbClr val="0000FF"/>
                </a:solidFill>
                <a:effectLst>
                  <a:outerShdw blurRad="38100" dist="38100" dir="2700000" algn="tl">
                    <a:srgbClr val="000000">
                      <a:alpha val="43137"/>
                    </a:srgbClr>
                  </a:outerShdw>
                </a:effectLst>
              </a:rPr>
              <a:t>Kis </a:t>
            </a:r>
            <a:r>
              <a:rPr lang="hu-HU" sz="3000" dirty="0">
                <a:solidFill>
                  <a:srgbClr val="0000FF"/>
                </a:solidFill>
                <a:effectLst>
                  <a:outerShdw blurRad="38100" dist="38100" dir="2700000" algn="tl">
                    <a:srgbClr val="000000">
                      <a:alpha val="43137"/>
                    </a:srgbClr>
                  </a:outerShdw>
                </a:effectLst>
              </a:rPr>
              <a:t>örömre, megszokottra...</a:t>
            </a:r>
          </a:p>
          <a:p>
            <a:pPr marL="0" indent="0" algn="ctr">
              <a:spcBef>
                <a:spcPts val="1200"/>
              </a:spcBef>
              <a:buNone/>
            </a:pPr>
            <a:r>
              <a:rPr lang="hu-HU" sz="3000" dirty="0" smtClean="0">
                <a:solidFill>
                  <a:srgbClr val="0000FF"/>
                </a:solidFill>
                <a:effectLst>
                  <a:outerShdw blurRad="38100" dist="38100" dir="2700000" algn="tl">
                    <a:srgbClr val="000000">
                      <a:alpha val="43137"/>
                    </a:srgbClr>
                  </a:outerShdw>
                </a:effectLst>
              </a:rPr>
              <a:t>Tavasz </a:t>
            </a:r>
            <a:r>
              <a:rPr lang="hu-HU" sz="3000" dirty="0">
                <a:solidFill>
                  <a:srgbClr val="0000FF"/>
                </a:solidFill>
                <a:effectLst>
                  <a:outerShdw blurRad="38100" dist="38100" dir="2700000" algn="tl">
                    <a:srgbClr val="000000">
                      <a:alpha val="43137"/>
                    </a:srgbClr>
                  </a:outerShdw>
                </a:effectLst>
              </a:rPr>
              <a:t>csodás virágára,</a:t>
            </a:r>
          </a:p>
          <a:p>
            <a:pPr marL="0" indent="0" algn="ctr">
              <a:spcBef>
                <a:spcPts val="0"/>
              </a:spcBef>
              <a:buNone/>
            </a:pPr>
            <a:r>
              <a:rPr lang="hu-HU" sz="3000" dirty="0" smtClean="0">
                <a:solidFill>
                  <a:srgbClr val="0000FF"/>
                </a:solidFill>
                <a:effectLst>
                  <a:outerShdw blurRad="38100" dist="38100" dir="2700000" algn="tl">
                    <a:srgbClr val="000000">
                      <a:alpha val="43137"/>
                    </a:srgbClr>
                  </a:outerShdw>
                </a:effectLst>
              </a:rPr>
              <a:t>Gyönyörű </a:t>
            </a:r>
            <a:r>
              <a:rPr lang="hu-HU" sz="3000" dirty="0">
                <a:solidFill>
                  <a:srgbClr val="0000FF"/>
                </a:solidFill>
                <a:effectLst>
                  <a:outerShdw blurRad="38100" dist="38100" dir="2700000" algn="tl">
                    <a:srgbClr val="000000">
                      <a:alpha val="43137"/>
                    </a:srgbClr>
                  </a:outerShdw>
                </a:effectLst>
              </a:rPr>
              <a:t>hajnali órára,</a:t>
            </a:r>
          </a:p>
          <a:p>
            <a:pPr marL="0" indent="0" algn="ctr">
              <a:spcBef>
                <a:spcPts val="0"/>
              </a:spcBef>
              <a:buNone/>
            </a:pPr>
            <a:r>
              <a:rPr lang="hu-HU" sz="3000" dirty="0" smtClean="0">
                <a:solidFill>
                  <a:srgbClr val="0000FF"/>
                </a:solidFill>
                <a:effectLst>
                  <a:outerShdw blurRad="38100" dist="38100" dir="2700000" algn="tl">
                    <a:srgbClr val="000000">
                      <a:alpha val="43137"/>
                    </a:srgbClr>
                  </a:outerShdw>
                </a:effectLst>
              </a:rPr>
              <a:t>Természet </a:t>
            </a:r>
            <a:r>
              <a:rPr lang="hu-HU" sz="3000" dirty="0">
                <a:solidFill>
                  <a:srgbClr val="0000FF"/>
                </a:solidFill>
                <a:effectLst>
                  <a:outerShdw blurRad="38100" dist="38100" dir="2700000" algn="tl">
                    <a:srgbClr val="000000">
                      <a:alpha val="43137"/>
                    </a:srgbClr>
                  </a:outerShdw>
                </a:effectLst>
              </a:rPr>
              <a:t>gazdagságára,</a:t>
            </a:r>
          </a:p>
          <a:p>
            <a:pPr marL="0" indent="0" algn="ctr">
              <a:spcBef>
                <a:spcPts val="0"/>
              </a:spcBef>
              <a:buNone/>
            </a:pPr>
            <a:r>
              <a:rPr lang="hu-HU" sz="3000" dirty="0" smtClean="0">
                <a:solidFill>
                  <a:srgbClr val="0000FF"/>
                </a:solidFill>
                <a:effectLst>
                  <a:outerShdw blurRad="38100" dist="38100" dir="2700000" algn="tl">
                    <a:srgbClr val="000000">
                      <a:alpha val="43137"/>
                    </a:srgbClr>
                  </a:outerShdw>
                </a:effectLst>
              </a:rPr>
              <a:t>Csendes-békés napszálltára…</a:t>
            </a:r>
            <a:endParaRPr lang="hu-HU" sz="3000" dirty="0">
              <a:solidFill>
                <a:srgbClr val="0000FF"/>
              </a:solidFill>
              <a:effectLst>
                <a:outerShdw blurRad="38100" dist="38100" dir="2700000" algn="tl">
                  <a:srgbClr val="000000">
                    <a:alpha val="43137"/>
                  </a:srgbClr>
                </a:outerShdw>
              </a:effectLst>
            </a:endParaRPr>
          </a:p>
          <a:p>
            <a:pPr marL="0" indent="0" algn="ctr">
              <a:spcBef>
                <a:spcPts val="1200"/>
              </a:spcBef>
              <a:buNone/>
            </a:pPr>
            <a:r>
              <a:rPr lang="hu-HU" sz="3000" dirty="0" smtClean="0">
                <a:solidFill>
                  <a:srgbClr val="0000FF"/>
                </a:solidFill>
                <a:effectLst>
                  <a:outerShdw blurRad="38100" dist="38100" dir="2700000" algn="tl">
                    <a:srgbClr val="000000">
                      <a:alpha val="43137"/>
                    </a:srgbClr>
                  </a:outerShdw>
                </a:effectLst>
              </a:rPr>
              <a:t>Szánj </a:t>
            </a:r>
            <a:r>
              <a:rPr lang="hu-HU" sz="3000" dirty="0" err="1" smtClean="0">
                <a:solidFill>
                  <a:srgbClr val="0000FF"/>
                </a:solidFill>
                <a:effectLst>
                  <a:outerShdw blurRad="38100" dist="38100" dir="2700000" algn="tl">
                    <a:srgbClr val="000000">
                      <a:alpha val="43137"/>
                    </a:srgbClr>
                  </a:outerShdw>
                </a:effectLst>
              </a:rPr>
              <a:t>idôt</a:t>
            </a:r>
            <a:r>
              <a:rPr lang="hu-HU" sz="3000" dirty="0" smtClean="0">
                <a:solidFill>
                  <a:srgbClr val="0000FF"/>
                </a:solidFill>
                <a:effectLst>
                  <a:outerShdw blurRad="38100" dist="38100" dir="2700000" algn="tl">
                    <a:srgbClr val="000000">
                      <a:alpha val="43137"/>
                    </a:srgbClr>
                  </a:outerShdw>
                </a:effectLst>
              </a:rPr>
              <a:t> </a:t>
            </a:r>
            <a:r>
              <a:rPr lang="hu-HU" sz="3000" dirty="0">
                <a:solidFill>
                  <a:srgbClr val="0000FF"/>
                </a:solidFill>
                <a:effectLst>
                  <a:outerShdw blurRad="38100" dist="38100" dir="2700000" algn="tl">
                    <a:srgbClr val="000000">
                      <a:alpha val="43137"/>
                    </a:srgbClr>
                  </a:outerShdw>
                </a:effectLst>
              </a:rPr>
              <a:t>a kis dolgokra,</a:t>
            </a:r>
          </a:p>
          <a:p>
            <a:pPr marL="0" indent="0" algn="ctr">
              <a:spcBef>
                <a:spcPts val="0"/>
              </a:spcBef>
              <a:buNone/>
            </a:pPr>
            <a:r>
              <a:rPr lang="hu-HU" sz="3000" dirty="0" smtClean="0">
                <a:solidFill>
                  <a:srgbClr val="0000FF"/>
                </a:solidFill>
                <a:effectLst>
                  <a:outerShdw blurRad="38100" dist="38100" dir="2700000" algn="tl">
                    <a:srgbClr val="000000">
                      <a:alpha val="43137"/>
                    </a:srgbClr>
                  </a:outerShdw>
                </a:effectLst>
              </a:rPr>
              <a:t>Kis </a:t>
            </a:r>
            <a:r>
              <a:rPr lang="hu-HU" sz="3000" dirty="0">
                <a:solidFill>
                  <a:srgbClr val="0000FF"/>
                </a:solidFill>
                <a:effectLst>
                  <a:outerShdw blurRad="38100" dist="38100" dir="2700000" algn="tl">
                    <a:srgbClr val="000000">
                      <a:alpha val="43137"/>
                    </a:srgbClr>
                  </a:outerShdw>
                </a:effectLst>
              </a:rPr>
              <a:t>örömre, megszokottra...</a:t>
            </a:r>
          </a:p>
          <a:p>
            <a:pPr marL="0" indent="0" algn="ctr">
              <a:spcBef>
                <a:spcPts val="0"/>
              </a:spcBef>
              <a:buNone/>
            </a:pPr>
            <a:r>
              <a:rPr lang="hu-HU" sz="3000" dirty="0" smtClean="0">
                <a:solidFill>
                  <a:srgbClr val="0000FF"/>
                </a:solidFill>
                <a:effectLst>
                  <a:outerShdw blurRad="38100" dist="38100" dir="2700000" algn="tl">
                    <a:srgbClr val="000000">
                      <a:alpha val="43137"/>
                    </a:srgbClr>
                  </a:outerShdw>
                </a:effectLst>
              </a:rPr>
              <a:t>Szemed-szíved </a:t>
            </a:r>
            <a:r>
              <a:rPr lang="hu-HU" sz="3000" dirty="0">
                <a:solidFill>
                  <a:srgbClr val="0000FF"/>
                </a:solidFill>
                <a:effectLst>
                  <a:outerShdw blurRad="38100" dist="38100" dir="2700000" algn="tl">
                    <a:srgbClr val="000000">
                      <a:alpha val="43137"/>
                    </a:srgbClr>
                  </a:outerShdw>
                </a:effectLst>
              </a:rPr>
              <a:t>így lesz nyitva</a:t>
            </a:r>
          </a:p>
          <a:p>
            <a:pPr marL="0" indent="0" algn="ctr">
              <a:spcBef>
                <a:spcPts val="0"/>
              </a:spcBef>
              <a:buNone/>
            </a:pPr>
            <a:r>
              <a:rPr lang="hu-HU" sz="3000" dirty="0" smtClean="0">
                <a:solidFill>
                  <a:srgbClr val="0000FF"/>
                </a:solidFill>
                <a:effectLst>
                  <a:outerShdw blurRad="38100" dist="38100" dir="2700000" algn="tl">
                    <a:srgbClr val="000000">
                      <a:alpha val="43137"/>
                    </a:srgbClr>
                  </a:outerShdw>
                </a:effectLst>
              </a:rPr>
              <a:t>Csodát </a:t>
            </a:r>
            <a:r>
              <a:rPr lang="hu-HU" sz="3000" dirty="0">
                <a:solidFill>
                  <a:srgbClr val="0000FF"/>
                </a:solidFill>
                <a:effectLst>
                  <a:outerShdw blurRad="38100" dist="38100" dir="2700000" algn="tl">
                    <a:srgbClr val="000000">
                      <a:alpha val="43137"/>
                    </a:srgbClr>
                  </a:outerShdw>
                </a:effectLst>
              </a:rPr>
              <a:t>hozó minden napra.</a:t>
            </a:r>
          </a:p>
          <a:p>
            <a:pPr marL="0" indent="0">
              <a:buNone/>
            </a:pPr>
            <a:endParaRPr lang="hu-HU" dirty="0"/>
          </a:p>
        </p:txBody>
      </p:sp>
    </p:spTree>
    <p:extLst>
      <p:ext uri="{BB962C8B-B14F-4D97-AF65-F5344CB8AC3E}">
        <p14:creationId xmlns:p14="http://schemas.microsoft.com/office/powerpoint/2010/main" val="2681026688"/>
      </p:ext>
    </p:extLst>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out)">
                                      <p:cBhvr>
                                        <p:cTn id="7" dur="500"/>
                                        <p:tgtEl>
                                          <p:spTgt spid="2"/>
                                        </p:tgtEl>
                                      </p:cBhvr>
                                    </p:animEffect>
                                  </p:childTnLst>
                                </p:cTn>
                              </p:par>
                            </p:childTnLst>
                          </p:cTn>
                        </p:par>
                        <p:par>
                          <p:cTn id="8" fill="hold">
                            <p:stCondLst>
                              <p:cond delay="500"/>
                            </p:stCondLst>
                            <p:childTnLst>
                              <p:par>
                                <p:cTn id="9" presetID="6" presetClass="entr" presetSubtype="32" fill="hold" grpId="0" nodeType="afterEffect">
                                  <p:stCondLst>
                                    <p:cond delay="50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circle(out)">
                                      <p:cBhvr>
                                        <p:cTn id="11" dur="500"/>
                                        <p:tgtEl>
                                          <p:spTgt spid="3">
                                            <p:txEl>
                                              <p:pRg st="0" end="0"/>
                                            </p:txEl>
                                          </p:spTgt>
                                        </p:tgtEl>
                                      </p:cBhvr>
                                    </p:animEffect>
                                  </p:childTnLst>
                                </p:cTn>
                              </p:par>
                            </p:childTnLst>
                          </p:cTn>
                        </p:par>
                        <p:par>
                          <p:cTn id="12" fill="hold">
                            <p:stCondLst>
                              <p:cond delay="1500"/>
                            </p:stCondLst>
                            <p:childTnLst>
                              <p:par>
                                <p:cTn id="13" presetID="6" presetClass="entr" presetSubtype="32" fill="hold" grpId="0" nodeType="afterEffect">
                                  <p:stCondLst>
                                    <p:cond delay="50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circle(out)">
                                      <p:cBhvr>
                                        <p:cTn id="15" dur="500"/>
                                        <p:tgtEl>
                                          <p:spTgt spid="3">
                                            <p:txEl>
                                              <p:pRg st="1" end="1"/>
                                            </p:txEl>
                                          </p:spTgt>
                                        </p:tgtEl>
                                      </p:cBhvr>
                                    </p:animEffect>
                                  </p:childTnLst>
                                </p:cTn>
                              </p:par>
                            </p:childTnLst>
                          </p:cTn>
                        </p:par>
                        <p:par>
                          <p:cTn id="16" fill="hold">
                            <p:stCondLst>
                              <p:cond delay="2500"/>
                            </p:stCondLst>
                            <p:childTnLst>
                              <p:par>
                                <p:cTn id="17" presetID="6" presetClass="entr" presetSubtype="32" fill="hold" grpId="0" nodeType="afterEffect">
                                  <p:stCondLst>
                                    <p:cond delay="50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circle(out)">
                                      <p:cBhvr>
                                        <p:cTn id="19" dur="500"/>
                                        <p:tgtEl>
                                          <p:spTgt spid="3">
                                            <p:txEl>
                                              <p:pRg st="2" end="2"/>
                                            </p:txEl>
                                          </p:spTgt>
                                        </p:tgtEl>
                                      </p:cBhvr>
                                    </p:animEffect>
                                  </p:childTnLst>
                                </p:cTn>
                              </p:par>
                            </p:childTnLst>
                          </p:cTn>
                        </p:par>
                        <p:par>
                          <p:cTn id="20" fill="hold">
                            <p:stCondLst>
                              <p:cond delay="3500"/>
                            </p:stCondLst>
                            <p:childTnLst>
                              <p:par>
                                <p:cTn id="21" presetID="6" presetClass="entr" presetSubtype="32" fill="hold" grpId="0" nodeType="afterEffect">
                                  <p:stCondLst>
                                    <p:cond delay="50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circle(out)">
                                      <p:cBhvr>
                                        <p:cTn id="23" dur="500"/>
                                        <p:tgtEl>
                                          <p:spTgt spid="3">
                                            <p:txEl>
                                              <p:pRg st="3" end="3"/>
                                            </p:txEl>
                                          </p:spTgt>
                                        </p:tgtEl>
                                      </p:cBhvr>
                                    </p:animEffect>
                                  </p:childTnLst>
                                </p:cTn>
                              </p:par>
                            </p:childTnLst>
                          </p:cTn>
                        </p:par>
                        <p:par>
                          <p:cTn id="24" fill="hold">
                            <p:stCondLst>
                              <p:cond delay="4500"/>
                            </p:stCondLst>
                            <p:childTnLst>
                              <p:par>
                                <p:cTn id="25" presetID="6" presetClass="entr" presetSubtype="32" fill="hold" grpId="0" nodeType="afterEffect">
                                  <p:stCondLst>
                                    <p:cond delay="50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ircle(out)">
                                      <p:cBhvr>
                                        <p:cTn id="27" dur="500"/>
                                        <p:tgtEl>
                                          <p:spTgt spid="3">
                                            <p:txEl>
                                              <p:pRg st="4" end="4"/>
                                            </p:txEl>
                                          </p:spTgt>
                                        </p:tgtEl>
                                      </p:cBhvr>
                                    </p:animEffect>
                                  </p:childTnLst>
                                </p:cTn>
                              </p:par>
                            </p:childTnLst>
                          </p:cTn>
                        </p:par>
                        <p:par>
                          <p:cTn id="28" fill="hold">
                            <p:stCondLst>
                              <p:cond delay="5500"/>
                            </p:stCondLst>
                            <p:childTnLst>
                              <p:par>
                                <p:cTn id="29" presetID="6" presetClass="entr" presetSubtype="32" fill="hold" grpId="0" nodeType="afterEffect">
                                  <p:stCondLst>
                                    <p:cond delay="50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circle(out)">
                                      <p:cBhvr>
                                        <p:cTn id="31" dur="500"/>
                                        <p:tgtEl>
                                          <p:spTgt spid="3">
                                            <p:txEl>
                                              <p:pRg st="5" end="5"/>
                                            </p:txEl>
                                          </p:spTgt>
                                        </p:tgtEl>
                                      </p:cBhvr>
                                    </p:animEffect>
                                  </p:childTnLst>
                                </p:cTn>
                              </p:par>
                            </p:childTnLst>
                          </p:cTn>
                        </p:par>
                        <p:par>
                          <p:cTn id="32" fill="hold">
                            <p:stCondLst>
                              <p:cond delay="6500"/>
                            </p:stCondLst>
                            <p:childTnLst>
                              <p:par>
                                <p:cTn id="33" presetID="6" presetClass="entr" presetSubtype="32" fill="hold" grpId="0" nodeType="afterEffect">
                                  <p:stCondLst>
                                    <p:cond delay="50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circle(out)">
                                      <p:cBhvr>
                                        <p:cTn id="35" dur="500"/>
                                        <p:tgtEl>
                                          <p:spTgt spid="3">
                                            <p:txEl>
                                              <p:pRg st="6" end="6"/>
                                            </p:txEl>
                                          </p:spTgt>
                                        </p:tgtEl>
                                      </p:cBhvr>
                                    </p:animEffect>
                                  </p:childTnLst>
                                </p:cTn>
                              </p:par>
                            </p:childTnLst>
                          </p:cTn>
                        </p:par>
                        <p:par>
                          <p:cTn id="36" fill="hold">
                            <p:stCondLst>
                              <p:cond delay="7500"/>
                            </p:stCondLst>
                            <p:childTnLst>
                              <p:par>
                                <p:cTn id="37" presetID="6" presetClass="entr" presetSubtype="32" fill="hold" grpId="0" nodeType="afterEffect">
                                  <p:stCondLst>
                                    <p:cond delay="50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circle(out)">
                                      <p:cBhvr>
                                        <p:cTn id="39" dur="500"/>
                                        <p:tgtEl>
                                          <p:spTgt spid="3">
                                            <p:txEl>
                                              <p:pRg st="7" end="7"/>
                                            </p:txEl>
                                          </p:spTgt>
                                        </p:tgtEl>
                                      </p:cBhvr>
                                    </p:animEffect>
                                  </p:childTnLst>
                                </p:cTn>
                              </p:par>
                            </p:childTnLst>
                          </p:cTn>
                        </p:par>
                        <p:par>
                          <p:cTn id="40" fill="hold">
                            <p:stCondLst>
                              <p:cond delay="8500"/>
                            </p:stCondLst>
                            <p:childTnLst>
                              <p:par>
                                <p:cTn id="41" presetID="6" presetClass="entr" presetSubtype="32" fill="hold" grpId="0" nodeType="afterEffect">
                                  <p:stCondLst>
                                    <p:cond delay="500"/>
                                  </p:stCondLst>
                                  <p:childTnLst>
                                    <p:set>
                                      <p:cBhvr>
                                        <p:cTn id="42" dur="1" fill="hold">
                                          <p:stCondLst>
                                            <p:cond delay="0"/>
                                          </p:stCondLst>
                                        </p:cTn>
                                        <p:tgtEl>
                                          <p:spTgt spid="3">
                                            <p:txEl>
                                              <p:pRg st="8" end="8"/>
                                            </p:txEl>
                                          </p:spTgt>
                                        </p:tgtEl>
                                        <p:attrNameLst>
                                          <p:attrName>style.visibility</p:attrName>
                                        </p:attrNameLst>
                                      </p:cBhvr>
                                      <p:to>
                                        <p:strVal val="visible"/>
                                      </p:to>
                                    </p:set>
                                    <p:animEffect transition="in" filter="circle(out)">
                                      <p:cBhvr>
                                        <p:cTn id="43" dur="500"/>
                                        <p:tgtEl>
                                          <p:spTgt spid="3">
                                            <p:txEl>
                                              <p:pRg st="8" end="8"/>
                                            </p:txEl>
                                          </p:spTgt>
                                        </p:tgtEl>
                                      </p:cBhvr>
                                    </p:animEffect>
                                  </p:childTnLst>
                                </p:cTn>
                              </p:par>
                            </p:childTnLst>
                          </p:cTn>
                        </p:par>
                        <p:par>
                          <p:cTn id="44" fill="hold">
                            <p:stCondLst>
                              <p:cond delay="9500"/>
                            </p:stCondLst>
                            <p:childTnLst>
                              <p:par>
                                <p:cTn id="45" presetID="6" presetClass="entr" presetSubtype="32" fill="hold" grpId="0" nodeType="afterEffect">
                                  <p:stCondLst>
                                    <p:cond delay="50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circle(out)">
                                      <p:cBhvr>
                                        <p:cTn id="4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540000"/>
            <a:ext cx="7772400" cy="3810000"/>
          </a:xfrm>
        </p:spPr>
        <p:txBody>
          <a:bodyPr/>
          <a:lstStyle/>
          <a:p>
            <a:pPr>
              <a:spcBef>
                <a:spcPts val="0"/>
              </a:spcBef>
            </a:pPr>
            <a:r>
              <a:rPr lang="hu-HU" sz="3600" dirty="0" smtClean="0">
                <a:solidFill>
                  <a:srgbClr val="0000FF"/>
                </a:solidFill>
                <a:effectLst>
                  <a:outerShdw blurRad="38100" dist="38100" dir="2700000" algn="tl">
                    <a:srgbClr val="000000">
                      <a:alpha val="43137"/>
                    </a:srgbClr>
                  </a:outerShdw>
                </a:effectLst>
              </a:rPr>
              <a:t> </a:t>
            </a:r>
            <a:r>
              <a:rPr lang="hu-HU" sz="4000" dirty="0" smtClean="0">
                <a:solidFill>
                  <a:srgbClr val="0000FF"/>
                </a:solidFill>
                <a:effectLst>
                  <a:outerShdw blurRad="38100" dist="38100" dir="2700000" algn="tl">
                    <a:srgbClr val="000000">
                      <a:alpha val="43137"/>
                    </a:srgbClr>
                  </a:outerShdw>
                </a:effectLst>
              </a:rPr>
              <a:t>Aki </a:t>
            </a:r>
            <a:r>
              <a:rPr lang="hu-HU" sz="4000" dirty="0">
                <a:solidFill>
                  <a:srgbClr val="0000FF"/>
                </a:solidFill>
                <a:effectLst>
                  <a:outerShdw blurRad="38100" dist="38100" dir="2700000" algn="tl">
                    <a:srgbClr val="000000">
                      <a:alpha val="43137"/>
                    </a:srgbClr>
                  </a:outerShdw>
                </a:effectLst>
              </a:rPr>
              <a:t>éli is azt, amit </a:t>
            </a:r>
            <a:r>
              <a:rPr lang="hu-HU" sz="4000" dirty="0" smtClean="0">
                <a:solidFill>
                  <a:srgbClr val="0000FF"/>
                </a:solidFill>
                <a:effectLst>
                  <a:outerShdw blurRad="38100" dist="38100" dir="2700000" algn="tl">
                    <a:srgbClr val="000000">
                      <a:alpha val="43137"/>
                    </a:srgbClr>
                  </a:outerShdw>
                </a:effectLst>
              </a:rPr>
              <a:t>megismert:</a:t>
            </a:r>
          </a:p>
          <a:p>
            <a:pPr lvl="1">
              <a:spcBef>
                <a:spcPts val="1200"/>
              </a:spcBef>
            </a:pPr>
            <a:r>
              <a:rPr lang="hu-HU" sz="3600" dirty="0" smtClean="0">
                <a:solidFill>
                  <a:srgbClr val="0000FF"/>
                </a:solidFill>
                <a:effectLst>
                  <a:outerShdw blurRad="38100" dist="38100" dir="2700000" algn="tl">
                    <a:srgbClr val="000000">
                      <a:alpha val="43137"/>
                    </a:srgbClr>
                  </a:outerShdw>
                </a:effectLst>
              </a:rPr>
              <a:t> </a:t>
            </a:r>
            <a:r>
              <a:rPr lang="hu-HU" sz="3600" dirty="0" err="1" smtClean="0">
                <a:solidFill>
                  <a:srgbClr val="FF1B9D"/>
                </a:solidFill>
                <a:effectLst>
                  <a:outerShdw blurRad="38100" dist="38100" dir="2700000" algn="tl">
                    <a:srgbClr val="000000">
                      <a:alpha val="43137"/>
                    </a:srgbClr>
                  </a:outerShdw>
                </a:effectLst>
              </a:rPr>
              <a:t>felelôsség</a:t>
            </a:r>
            <a:r>
              <a:rPr lang="hu-HU" sz="3600" dirty="0" smtClean="0">
                <a:solidFill>
                  <a:srgbClr val="FF1B9D"/>
                </a:solidFill>
                <a:effectLst>
                  <a:outerShdw blurRad="38100" dist="38100" dir="2700000" algn="tl">
                    <a:srgbClr val="000000">
                      <a:alpha val="43137"/>
                    </a:srgbClr>
                  </a:outerShdw>
                </a:effectLst>
              </a:rPr>
              <a:t> vállalása</a:t>
            </a:r>
          </a:p>
          <a:p>
            <a:pPr lvl="1">
              <a:spcBef>
                <a:spcPts val="600"/>
              </a:spcBef>
            </a:pPr>
            <a:r>
              <a:rPr lang="hu-HU" sz="3600" dirty="0">
                <a:solidFill>
                  <a:srgbClr val="0000FF"/>
                </a:solidFill>
                <a:effectLst>
                  <a:outerShdw blurRad="38100" dist="38100" dir="2700000" algn="tl">
                    <a:srgbClr val="000000">
                      <a:alpha val="43137"/>
                    </a:srgbClr>
                  </a:outerShdw>
                </a:effectLst>
              </a:rPr>
              <a:t> </a:t>
            </a:r>
            <a:r>
              <a:rPr lang="hu-HU" sz="3600" dirty="0" err="1" smtClean="0">
                <a:solidFill>
                  <a:srgbClr val="0000FF"/>
                </a:solidFill>
                <a:effectLst>
                  <a:outerShdw blurRad="38100" dist="38100" dir="2700000" algn="tl">
                    <a:srgbClr val="000000">
                      <a:alpha val="43137"/>
                    </a:srgbClr>
                  </a:outerShdw>
                </a:effectLst>
              </a:rPr>
              <a:t>fellengzôs</a:t>
            </a:r>
            <a:r>
              <a:rPr lang="hu-HU" sz="3600" dirty="0" smtClean="0">
                <a:solidFill>
                  <a:srgbClr val="0000FF"/>
                </a:solidFill>
                <a:effectLst>
                  <a:outerShdw blurRad="38100" dist="38100" dir="2700000" algn="tl">
                    <a:srgbClr val="000000">
                      <a:alpha val="43137"/>
                    </a:srgbClr>
                  </a:outerShdw>
                </a:effectLst>
              </a:rPr>
              <a:t> álmok üldözése helyett</a:t>
            </a:r>
            <a:br>
              <a:rPr lang="hu-HU" sz="3600" dirty="0" smtClean="0">
                <a:solidFill>
                  <a:srgbClr val="0000FF"/>
                </a:solidFill>
                <a:effectLst>
                  <a:outerShdw blurRad="38100" dist="38100" dir="2700000" algn="tl">
                    <a:srgbClr val="000000">
                      <a:alpha val="43137"/>
                    </a:srgbClr>
                  </a:outerShdw>
                </a:effectLst>
              </a:rPr>
            </a:br>
            <a:r>
              <a:rPr lang="hu-HU" sz="3600" dirty="0" smtClean="0">
                <a:solidFill>
                  <a:srgbClr val="0000FF"/>
                </a:solidFill>
                <a:effectLst>
                  <a:outerShdw blurRad="38100" dist="38100" dir="2700000" algn="tl">
                    <a:srgbClr val="000000">
                      <a:alpha val="43137"/>
                    </a:srgbClr>
                  </a:outerShdw>
                </a:effectLst>
              </a:rPr>
              <a:t>		</a:t>
            </a:r>
            <a:r>
              <a:rPr lang="hu-HU" sz="3600" dirty="0" smtClean="0">
                <a:solidFill>
                  <a:srgbClr val="FF1B9D"/>
                </a:solidFill>
                <a:effectLst>
                  <a:outerShdw blurRad="38100" dist="38100" dir="2700000" algn="tl">
                    <a:srgbClr val="000000">
                      <a:alpha val="43137"/>
                    </a:srgbClr>
                  </a:outerShdw>
                </a:effectLst>
              </a:rPr>
              <a:t>napi aprómunka</a:t>
            </a:r>
          </a:p>
          <a:p>
            <a:pPr lvl="1">
              <a:spcBef>
                <a:spcPts val="600"/>
              </a:spcBef>
            </a:pPr>
            <a:r>
              <a:rPr lang="hu-HU" sz="3600" dirty="0">
                <a:solidFill>
                  <a:srgbClr val="0000FF"/>
                </a:solidFill>
                <a:effectLst>
                  <a:outerShdw blurRad="38100" dist="38100" dir="2700000" algn="tl">
                    <a:srgbClr val="000000">
                      <a:alpha val="43137"/>
                    </a:srgbClr>
                  </a:outerShdw>
                </a:effectLst>
              </a:rPr>
              <a:t> </a:t>
            </a:r>
            <a:r>
              <a:rPr lang="hu-HU" sz="3600" dirty="0" smtClean="0">
                <a:solidFill>
                  <a:srgbClr val="0000FF"/>
                </a:solidFill>
                <a:effectLst>
                  <a:outerShdw blurRad="38100" dist="38100" dir="2700000" algn="tl">
                    <a:srgbClr val="000000">
                      <a:alpha val="43137"/>
                    </a:srgbClr>
                  </a:outerShdw>
                </a:effectLst>
              </a:rPr>
              <a:t>nincs kicsi meg nagy feladat,</a:t>
            </a:r>
            <a:br>
              <a:rPr lang="hu-HU" sz="3600" dirty="0" smtClean="0">
                <a:solidFill>
                  <a:srgbClr val="0000FF"/>
                </a:solidFill>
                <a:effectLst>
                  <a:outerShdw blurRad="38100" dist="38100" dir="2700000" algn="tl">
                    <a:srgbClr val="000000">
                      <a:alpha val="43137"/>
                    </a:srgbClr>
                  </a:outerShdw>
                </a:effectLst>
              </a:rPr>
            </a:br>
            <a:r>
              <a:rPr lang="hu-HU" sz="3600" dirty="0" smtClean="0">
                <a:solidFill>
                  <a:srgbClr val="0000FF"/>
                </a:solidFill>
                <a:effectLst>
                  <a:outerShdw blurRad="38100" dist="38100" dir="2700000" algn="tl">
                    <a:srgbClr val="000000">
                      <a:alpha val="43137"/>
                    </a:srgbClr>
                  </a:outerShdw>
                </a:effectLst>
              </a:rPr>
              <a:t>		mindegyikre szükség van	</a:t>
            </a:r>
          </a:p>
          <a:p>
            <a:pPr marL="457200" lvl="1" indent="0">
              <a:spcBef>
                <a:spcPts val="0"/>
              </a:spcBef>
              <a:buNone/>
            </a:pPr>
            <a:endParaRPr lang="hu-HU" sz="3200" dirty="0" smtClean="0">
              <a:solidFill>
                <a:srgbClr val="0000FF"/>
              </a:solidFill>
              <a:effectLst>
                <a:outerShdw blurRad="38100" dist="38100" dir="2700000" algn="tl">
                  <a:srgbClr val="000000">
                    <a:alpha val="43137"/>
                  </a:srgbClr>
                </a:outerShdw>
              </a:effectLst>
            </a:endParaRPr>
          </a:p>
        </p:txBody>
      </p:sp>
      <p:sp>
        <p:nvSpPr>
          <p:cNvPr id="6" name="Rectangle 2"/>
          <p:cNvSpPr>
            <a:spLocks noGrp="1" noChangeArrowheads="1"/>
          </p:cNvSpPr>
          <p:nvPr>
            <p:ph type="title"/>
          </p:nvPr>
        </p:nvSpPr>
        <p:spPr>
          <a:xfrm>
            <a:off x="685800" y="609600"/>
            <a:ext cx="7772400" cy="914400"/>
          </a:xfrm>
        </p:spPr>
        <p:txBody>
          <a:bodyPr/>
          <a:lstStyle/>
          <a:p>
            <a:r>
              <a:rPr lang="hu-HU" sz="5400" b="1" dirty="0" smtClean="0">
                <a:solidFill>
                  <a:srgbClr val="0000FF"/>
                </a:solidFill>
                <a:effectLst>
                  <a:outerShdw blurRad="38100" dist="38100" dir="2700000" algn="tl">
                    <a:srgbClr val="C0C0C0"/>
                  </a:outerShdw>
                </a:effectLst>
                <a:latin typeface="+mn-lt"/>
              </a:rPr>
              <a:t>M I   A   F E L A D A T </a:t>
            </a:r>
            <a:endParaRPr lang="hu-HU" sz="5400" b="1" dirty="0">
              <a:solidFill>
                <a:srgbClr val="0000FF"/>
              </a:solidFill>
              <a:effectLst>
                <a:outerShdw blurRad="38100" dist="38100" dir="2700000" algn="tl">
                  <a:srgbClr val="C0C0C0"/>
                </a:outerShdw>
              </a:effectLst>
              <a:latin typeface="+mn-lt"/>
            </a:endParaRPr>
          </a:p>
        </p:txBody>
      </p:sp>
    </p:spTree>
    <p:extLst>
      <p:ext uri="{BB962C8B-B14F-4D97-AF65-F5344CB8AC3E}">
        <p14:creationId xmlns:p14="http://schemas.microsoft.com/office/powerpoint/2010/main" val="4038481898"/>
      </p:ext>
    </p:extLst>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out)">
                                      <p:cBhvr>
                                        <p:cTn id="7" dur="500"/>
                                        <p:tgtEl>
                                          <p:spTgt spid="6"/>
                                        </p:tgtEl>
                                      </p:cBhvr>
                                    </p:animEffect>
                                  </p:childTnLst>
                                </p:cTn>
                              </p:par>
                            </p:childTnLst>
                          </p:cTn>
                        </p:par>
                        <p:par>
                          <p:cTn id="8" fill="hold">
                            <p:stCondLst>
                              <p:cond delay="500"/>
                            </p:stCondLst>
                            <p:childTnLst>
                              <p:par>
                                <p:cTn id="9" presetID="6" presetClass="entr" presetSubtype="32" fill="hold" grpId="0" nodeType="afterEffect">
                                  <p:stCondLst>
                                    <p:cond delay="50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circle(out)">
                                      <p:cBhvr>
                                        <p:cTn id="11" dur="500"/>
                                        <p:tgtEl>
                                          <p:spTgt spid="3">
                                            <p:txEl>
                                              <p:pRg st="0" end="0"/>
                                            </p:txEl>
                                          </p:spTgt>
                                        </p:tgtEl>
                                      </p:cBhvr>
                                    </p:animEffect>
                                  </p:childTnLst>
                                </p:cTn>
                              </p:par>
                              <p:par>
                                <p:cTn id="12" presetID="6" presetClass="entr" presetSubtype="32" fill="hold" grpId="0" nodeType="withEffect">
                                  <p:stCondLst>
                                    <p:cond delay="50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circle(out)">
                                      <p:cBhvr>
                                        <p:cTn id="14" dur="500"/>
                                        <p:tgtEl>
                                          <p:spTgt spid="3">
                                            <p:txEl>
                                              <p:pRg st="1" end="1"/>
                                            </p:txEl>
                                          </p:spTgt>
                                        </p:tgtEl>
                                      </p:cBhvr>
                                    </p:animEffect>
                                  </p:childTnLst>
                                </p:cTn>
                              </p:par>
                              <p:par>
                                <p:cTn id="15" presetID="6" presetClass="entr" presetSubtype="32" fill="hold" grpId="0" nodeType="withEffect">
                                  <p:stCondLst>
                                    <p:cond delay="50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out)">
                                      <p:cBhvr>
                                        <p:cTn id="17" dur="500"/>
                                        <p:tgtEl>
                                          <p:spTgt spid="3">
                                            <p:txEl>
                                              <p:pRg st="2" end="2"/>
                                            </p:txEl>
                                          </p:spTgt>
                                        </p:tgtEl>
                                      </p:cBhvr>
                                    </p:animEffect>
                                  </p:childTnLst>
                                </p:cTn>
                              </p:par>
                            </p:childTnLst>
                          </p:cTn>
                        </p:par>
                        <p:par>
                          <p:cTn id="18" fill="hold">
                            <p:stCondLst>
                              <p:cond delay="1500"/>
                            </p:stCondLst>
                            <p:childTnLst>
                              <p:par>
                                <p:cTn id="19" presetID="6" presetClass="entr" presetSubtype="32" fill="hold" grpId="0" nodeType="afterEffect">
                                  <p:stCondLst>
                                    <p:cond delay="50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circle(out)">
                                      <p:cBhvr>
                                        <p:cTn id="21"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0550" y="2628900"/>
            <a:ext cx="8013700" cy="3403600"/>
          </a:xfrm>
        </p:spPr>
        <p:txBody>
          <a:bodyPr/>
          <a:lstStyle/>
          <a:p>
            <a:pPr marL="0" indent="0" algn="ctr">
              <a:spcBef>
                <a:spcPts val="600"/>
              </a:spcBef>
              <a:buNone/>
            </a:pPr>
            <a:r>
              <a:rPr lang="hu-HU" dirty="0" smtClean="0">
                <a:solidFill>
                  <a:srgbClr val="0000FF"/>
                </a:solidFill>
                <a:effectLst>
                  <a:outerShdw blurRad="38100" dist="38100" dir="2700000" algn="tl">
                    <a:srgbClr val="000000">
                      <a:alpha val="43137"/>
                    </a:srgbClr>
                  </a:outerShdw>
                </a:effectLst>
              </a:rPr>
              <a:t>Uram</a:t>
            </a:r>
            <a:r>
              <a:rPr lang="hu-HU" dirty="0">
                <a:solidFill>
                  <a:srgbClr val="0000FF"/>
                </a:solidFill>
                <a:effectLst>
                  <a:outerShdw blurRad="38100" dist="38100" dir="2700000" algn="tl">
                    <a:srgbClr val="000000">
                      <a:alpha val="43137"/>
                    </a:srgbClr>
                  </a:outerShdw>
                </a:effectLst>
              </a:rPr>
              <a:t>, ki ura vagy lábas- s </a:t>
            </a:r>
            <a:r>
              <a:rPr lang="hu-HU" dirty="0" err="1" smtClean="0">
                <a:solidFill>
                  <a:srgbClr val="0000FF"/>
                </a:solidFill>
                <a:effectLst>
                  <a:outerShdw blurRad="38100" dist="38100" dir="2700000" algn="tl">
                    <a:srgbClr val="000000">
                      <a:alpha val="43137"/>
                    </a:srgbClr>
                  </a:outerShdw>
                </a:effectLst>
              </a:rPr>
              <a:t>serpenyônek</a:t>
            </a:r>
            <a:r>
              <a:rPr lang="hu-HU" dirty="0" smtClean="0">
                <a:solidFill>
                  <a:srgbClr val="0000FF"/>
                </a:solidFill>
                <a:effectLst>
                  <a:outerShdw blurRad="38100" dist="38100" dir="2700000" algn="tl">
                    <a:srgbClr val="000000">
                      <a:alpha val="43137"/>
                    </a:srgbClr>
                  </a:outerShdw>
                </a:effectLst>
              </a:rPr>
              <a:t>,</a:t>
            </a:r>
          </a:p>
          <a:p>
            <a:pPr marL="0" indent="0" algn="ctr">
              <a:spcBef>
                <a:spcPts val="0"/>
              </a:spcBef>
              <a:buNone/>
            </a:pPr>
            <a:r>
              <a:rPr lang="hu-HU" dirty="0" smtClean="0">
                <a:solidFill>
                  <a:srgbClr val="0000FF"/>
                </a:solidFill>
                <a:effectLst>
                  <a:outerShdw blurRad="38100" dist="38100" dir="2700000" algn="tl">
                    <a:srgbClr val="000000">
                      <a:alpha val="43137"/>
                    </a:srgbClr>
                  </a:outerShdw>
                </a:effectLst>
              </a:rPr>
              <a:t>Dolognak</a:t>
            </a:r>
            <a:r>
              <a:rPr lang="hu-HU" dirty="0">
                <a:solidFill>
                  <a:srgbClr val="0000FF"/>
                </a:solidFill>
                <a:effectLst>
                  <a:outerShdw blurRad="38100" dist="38100" dir="2700000" algn="tl">
                    <a:srgbClr val="000000">
                      <a:alpha val="43137"/>
                    </a:srgbClr>
                  </a:outerShdw>
                </a:effectLst>
              </a:rPr>
              <a:t>, állatnak, férfinak és </a:t>
            </a:r>
            <a:r>
              <a:rPr lang="hu-HU" dirty="0" err="1" smtClean="0">
                <a:solidFill>
                  <a:srgbClr val="0000FF"/>
                </a:solidFill>
                <a:effectLst>
                  <a:outerShdw blurRad="38100" dist="38100" dir="2700000" algn="tl">
                    <a:srgbClr val="000000">
                      <a:alpha val="43137"/>
                    </a:srgbClr>
                  </a:outerShdw>
                </a:effectLst>
              </a:rPr>
              <a:t>nônek</a:t>
            </a:r>
            <a:r>
              <a:rPr lang="hu-HU" dirty="0">
                <a:solidFill>
                  <a:srgbClr val="0000FF"/>
                </a:solidFill>
                <a:effectLst>
                  <a:outerShdw blurRad="38100" dist="38100" dir="2700000" algn="tl">
                    <a:srgbClr val="000000">
                      <a:alpha val="43137"/>
                    </a:srgbClr>
                  </a:outerShdw>
                </a:effectLst>
              </a:rPr>
              <a:t>, </a:t>
            </a:r>
          </a:p>
          <a:p>
            <a:pPr marL="0" indent="0" algn="ctr">
              <a:spcBef>
                <a:spcPts val="0"/>
              </a:spcBef>
              <a:buNone/>
            </a:pPr>
            <a:r>
              <a:rPr lang="hu-HU" dirty="0">
                <a:solidFill>
                  <a:srgbClr val="0000FF"/>
                </a:solidFill>
                <a:effectLst>
                  <a:outerShdw blurRad="38100" dist="38100" dir="2700000" algn="tl">
                    <a:srgbClr val="000000">
                      <a:alpha val="43137"/>
                    </a:srgbClr>
                  </a:outerShdw>
                </a:effectLst>
              </a:rPr>
              <a:t>Nincsen nekem </a:t>
            </a:r>
            <a:r>
              <a:rPr lang="hu-HU" dirty="0" err="1">
                <a:solidFill>
                  <a:srgbClr val="0000FF"/>
                </a:solidFill>
                <a:effectLst>
                  <a:outerShdw blurRad="38100" dist="38100" dir="2700000" algn="tl">
                    <a:srgbClr val="000000">
                      <a:alpha val="43137"/>
                    </a:srgbClr>
                  </a:outerShdw>
                </a:effectLst>
              </a:rPr>
              <a:t>idôm</a:t>
            </a:r>
            <a:r>
              <a:rPr lang="hu-HU" dirty="0">
                <a:solidFill>
                  <a:srgbClr val="0000FF"/>
                </a:solidFill>
                <a:effectLst>
                  <a:outerShdw blurRad="38100" dist="38100" dir="2700000" algn="tl">
                    <a:srgbClr val="000000">
                      <a:alpha val="43137"/>
                    </a:srgbClr>
                  </a:outerShdw>
                </a:effectLst>
              </a:rPr>
              <a:t> Tégedet imádni, </a:t>
            </a:r>
          </a:p>
          <a:p>
            <a:pPr marL="0" indent="0" algn="ctr">
              <a:spcBef>
                <a:spcPts val="0"/>
              </a:spcBef>
              <a:buNone/>
            </a:pPr>
            <a:r>
              <a:rPr lang="hu-HU" dirty="0">
                <a:solidFill>
                  <a:srgbClr val="0000FF"/>
                </a:solidFill>
                <a:effectLst>
                  <a:outerShdw blurRad="38100" dist="38100" dir="2700000" algn="tl">
                    <a:srgbClr val="000000">
                      <a:alpha val="43137"/>
                    </a:srgbClr>
                  </a:outerShdw>
                </a:effectLst>
              </a:rPr>
              <a:t>Hajnal-szürkületben Alakodat látni, </a:t>
            </a:r>
          </a:p>
          <a:p>
            <a:pPr marL="0" indent="0" algn="ctr">
              <a:spcBef>
                <a:spcPts val="0"/>
              </a:spcBef>
              <a:buNone/>
            </a:pPr>
            <a:r>
              <a:rPr lang="hu-HU" dirty="0" err="1" smtClean="0">
                <a:solidFill>
                  <a:srgbClr val="0000FF"/>
                </a:solidFill>
                <a:effectLst>
                  <a:outerShdw blurRad="38100" dist="38100" dir="2700000" algn="tl">
                    <a:srgbClr val="000000">
                      <a:alpha val="43137"/>
                    </a:srgbClr>
                  </a:outerShdw>
                </a:effectLst>
              </a:rPr>
              <a:t>Gyönyörû</a:t>
            </a:r>
            <a:r>
              <a:rPr lang="hu-HU" dirty="0" smtClean="0">
                <a:solidFill>
                  <a:srgbClr val="0000FF"/>
                </a:solidFill>
                <a:effectLst>
                  <a:outerShdw blurRad="38100" dist="38100" dir="2700000" algn="tl">
                    <a:srgbClr val="000000">
                      <a:alpha val="43137"/>
                    </a:srgbClr>
                  </a:outerShdw>
                </a:effectLst>
              </a:rPr>
              <a:t> </a:t>
            </a:r>
            <a:r>
              <a:rPr lang="hu-HU" dirty="0">
                <a:solidFill>
                  <a:srgbClr val="0000FF"/>
                </a:solidFill>
                <a:effectLst>
                  <a:outerShdw blurRad="38100" dist="38100" dir="2700000" algn="tl">
                    <a:srgbClr val="000000">
                      <a:alpha val="43137"/>
                    </a:srgbClr>
                  </a:outerShdw>
                </a:effectLst>
              </a:rPr>
              <a:t>dolgokat ábrándozva tenni, </a:t>
            </a:r>
          </a:p>
          <a:p>
            <a:pPr marL="0" indent="0" algn="ctr">
              <a:spcBef>
                <a:spcPts val="0"/>
              </a:spcBef>
              <a:buNone/>
            </a:pPr>
            <a:r>
              <a:rPr lang="hu-HU" dirty="0">
                <a:solidFill>
                  <a:srgbClr val="0000FF"/>
                </a:solidFill>
                <a:effectLst>
                  <a:outerShdw blurRad="38100" dist="38100" dir="2700000" algn="tl">
                    <a:srgbClr val="000000">
                      <a:alpha val="43137"/>
                    </a:srgbClr>
                  </a:outerShdw>
                </a:effectLst>
              </a:rPr>
              <a:t>Mennyország kapuját viharral bevenni. </a:t>
            </a:r>
            <a:endParaRPr lang="hu-HU" dirty="0" smtClean="0">
              <a:solidFill>
                <a:srgbClr val="0000FF"/>
              </a:solidFill>
              <a:effectLst>
                <a:outerShdw blurRad="38100" dist="38100" dir="2700000" algn="tl">
                  <a:srgbClr val="000000">
                    <a:alpha val="43137"/>
                  </a:srgbClr>
                </a:outerShdw>
              </a:effectLst>
            </a:endParaRPr>
          </a:p>
          <a:p>
            <a:pPr marL="0" indent="0" algn="ctr">
              <a:spcBef>
                <a:spcPts val="0"/>
              </a:spcBef>
              <a:buNone/>
            </a:pPr>
            <a:endParaRPr lang="hu-HU" dirty="0">
              <a:solidFill>
                <a:srgbClr val="0000FF"/>
              </a:solidFill>
              <a:effectLst>
                <a:outerShdw blurRad="38100" dist="38100" dir="2700000" algn="tl">
                  <a:srgbClr val="000000">
                    <a:alpha val="43137"/>
                  </a:srgbClr>
                </a:outerShdw>
              </a:effectLst>
            </a:endParaRPr>
          </a:p>
          <a:p>
            <a:pPr marL="0" indent="0" algn="ctr">
              <a:spcBef>
                <a:spcPts val="0"/>
              </a:spcBef>
              <a:buNone/>
            </a:pPr>
            <a:endParaRPr lang="hu-HU" sz="2800" dirty="0">
              <a:solidFill>
                <a:srgbClr val="0000FF"/>
              </a:solidFill>
              <a:effectLst>
                <a:outerShdw blurRad="38100" dist="38100" dir="2700000" algn="tl">
                  <a:srgbClr val="000000">
                    <a:alpha val="43137"/>
                  </a:srgbClr>
                </a:outerShdw>
              </a:effectLst>
            </a:endParaRPr>
          </a:p>
        </p:txBody>
      </p:sp>
      <p:sp>
        <p:nvSpPr>
          <p:cNvPr id="5" name="Title 1"/>
          <p:cNvSpPr txBox="1">
            <a:spLocks/>
          </p:cNvSpPr>
          <p:nvPr/>
        </p:nvSpPr>
        <p:spPr bwMode="auto">
          <a:xfrm>
            <a:off x="558800" y="723900"/>
            <a:ext cx="8026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rmAutofit/>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imes New Roman" pitchFamily="18" charset="0"/>
              </a:defRPr>
            </a:lvl2pPr>
            <a:lvl3pPr algn="ctr" rtl="0" eaLnBrk="1" fontAlgn="base" hangingPunct="1">
              <a:spcBef>
                <a:spcPct val="0"/>
              </a:spcBef>
              <a:spcAft>
                <a:spcPct val="0"/>
              </a:spcAft>
              <a:defRPr sz="4400">
                <a:solidFill>
                  <a:schemeClr val="tx2"/>
                </a:solidFill>
                <a:latin typeface="Times New Roman" pitchFamily="18" charset="0"/>
              </a:defRPr>
            </a:lvl3pPr>
            <a:lvl4pPr algn="ctr" rtl="0" eaLnBrk="1" fontAlgn="base" hangingPunct="1">
              <a:spcBef>
                <a:spcPct val="0"/>
              </a:spcBef>
              <a:spcAft>
                <a:spcPct val="0"/>
              </a:spcAft>
              <a:defRPr sz="4400">
                <a:solidFill>
                  <a:schemeClr val="tx2"/>
                </a:solidFill>
                <a:latin typeface="Times New Roman" pitchFamily="18" charset="0"/>
              </a:defRPr>
            </a:lvl4pPr>
            <a:lvl5pPr algn="ctr" rtl="0" eaLnBrk="1" fontAlgn="base" hangingPunct="1">
              <a:spcBef>
                <a:spcPct val="0"/>
              </a:spcBef>
              <a:spcAft>
                <a:spcPct val="0"/>
              </a:spcAft>
              <a:defRPr sz="4400">
                <a:solidFill>
                  <a:schemeClr val="tx2"/>
                </a:solidFill>
                <a:latin typeface="Times New Roman" pitchFamily="18" charset="0"/>
              </a:defRPr>
            </a:lvl5pPr>
            <a:lvl6pPr marL="457200" algn="ctr" rtl="0" eaLnBrk="1" fontAlgn="base" hangingPunct="1">
              <a:spcBef>
                <a:spcPct val="0"/>
              </a:spcBef>
              <a:spcAft>
                <a:spcPct val="0"/>
              </a:spcAft>
              <a:defRPr sz="4400">
                <a:solidFill>
                  <a:schemeClr val="tx2"/>
                </a:solidFill>
                <a:latin typeface="Times New Roman" pitchFamily="18" charset="0"/>
              </a:defRPr>
            </a:lvl6pPr>
            <a:lvl7pPr marL="914400" algn="ctr" rtl="0" eaLnBrk="1" fontAlgn="base" hangingPunct="1">
              <a:spcBef>
                <a:spcPct val="0"/>
              </a:spcBef>
              <a:spcAft>
                <a:spcPct val="0"/>
              </a:spcAft>
              <a:defRPr sz="4400">
                <a:solidFill>
                  <a:schemeClr val="tx2"/>
                </a:solidFill>
                <a:latin typeface="Times New Roman" pitchFamily="18" charset="0"/>
              </a:defRPr>
            </a:lvl7pPr>
            <a:lvl8pPr marL="1371600" algn="ctr" rtl="0" eaLnBrk="1" fontAlgn="base" hangingPunct="1">
              <a:spcBef>
                <a:spcPct val="0"/>
              </a:spcBef>
              <a:spcAft>
                <a:spcPct val="0"/>
              </a:spcAft>
              <a:defRPr sz="4400">
                <a:solidFill>
                  <a:schemeClr val="tx2"/>
                </a:solidFill>
                <a:latin typeface="Times New Roman" pitchFamily="18" charset="0"/>
              </a:defRPr>
            </a:lvl8pPr>
            <a:lvl9pPr marL="1828800" algn="ctr" rtl="0" eaLnBrk="1" fontAlgn="base" hangingPunct="1">
              <a:spcBef>
                <a:spcPct val="0"/>
              </a:spcBef>
              <a:spcAft>
                <a:spcPct val="0"/>
              </a:spcAft>
              <a:defRPr sz="4400">
                <a:solidFill>
                  <a:schemeClr val="tx2"/>
                </a:solidFill>
                <a:latin typeface="Times New Roman" pitchFamily="18" charset="0"/>
              </a:defRPr>
            </a:lvl9pPr>
          </a:lstStyle>
          <a:p>
            <a:r>
              <a:rPr lang="hu-HU" sz="3600" b="1" kern="0" spc="200" dirty="0" smtClean="0">
                <a:solidFill>
                  <a:srgbClr val="0000FF"/>
                </a:solidFill>
                <a:effectLst>
                  <a:outerShdw blurRad="38100" dist="38100" dir="2700000" algn="tl">
                    <a:srgbClr val="000000">
                      <a:alpha val="43137"/>
                    </a:srgbClr>
                  </a:outerShdw>
                </a:effectLst>
              </a:rPr>
              <a:t>EGY SZOLGÁLÓ LEÁNY IMÁJA</a:t>
            </a:r>
            <a:endParaRPr lang="hu-HU" sz="3600" b="1" kern="0" spc="2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26265328"/>
      </p:ext>
    </p:extLst>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out)">
                                      <p:cBhvr>
                                        <p:cTn id="7" dur="500"/>
                                        <p:tgtEl>
                                          <p:spTgt spid="5"/>
                                        </p:tgtEl>
                                      </p:cBhvr>
                                    </p:animEffect>
                                  </p:childTnLst>
                                </p:cTn>
                              </p:par>
                            </p:childTnLst>
                          </p:cTn>
                        </p:par>
                        <p:par>
                          <p:cTn id="8" fill="hold">
                            <p:stCondLst>
                              <p:cond delay="500"/>
                            </p:stCondLst>
                            <p:childTnLst>
                              <p:par>
                                <p:cTn id="9" presetID="6" presetClass="entr" presetSubtype="32" fill="hold" grpId="0" nodeType="afterEffect">
                                  <p:stCondLst>
                                    <p:cond delay="50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circle(out)">
                                      <p:cBhvr>
                                        <p:cTn id="11" dur="1000"/>
                                        <p:tgtEl>
                                          <p:spTgt spid="3">
                                            <p:txEl>
                                              <p:pRg st="0" end="0"/>
                                            </p:txEl>
                                          </p:spTgt>
                                        </p:tgtEl>
                                      </p:cBhvr>
                                    </p:animEffect>
                                  </p:childTnLst>
                                </p:cTn>
                              </p:par>
                            </p:childTnLst>
                          </p:cTn>
                        </p:par>
                        <p:par>
                          <p:cTn id="12" fill="hold">
                            <p:stCondLst>
                              <p:cond delay="2000"/>
                            </p:stCondLst>
                            <p:childTnLst>
                              <p:par>
                                <p:cTn id="13" presetID="6" presetClass="entr" presetSubtype="32" fill="hold" grpId="0" nodeType="afterEffect">
                                  <p:stCondLst>
                                    <p:cond delay="50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circle(out)">
                                      <p:cBhvr>
                                        <p:cTn id="15" dur="1000"/>
                                        <p:tgtEl>
                                          <p:spTgt spid="3">
                                            <p:txEl>
                                              <p:pRg st="1" end="1"/>
                                            </p:txEl>
                                          </p:spTgt>
                                        </p:tgtEl>
                                      </p:cBhvr>
                                    </p:animEffect>
                                  </p:childTnLst>
                                </p:cTn>
                              </p:par>
                            </p:childTnLst>
                          </p:cTn>
                        </p:par>
                        <p:par>
                          <p:cTn id="16" fill="hold">
                            <p:stCondLst>
                              <p:cond delay="3500"/>
                            </p:stCondLst>
                            <p:childTnLst>
                              <p:par>
                                <p:cTn id="17" presetID="6" presetClass="entr" presetSubtype="32" fill="hold" grpId="0" nodeType="afterEffect">
                                  <p:stCondLst>
                                    <p:cond delay="50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circle(out)">
                                      <p:cBhvr>
                                        <p:cTn id="19" dur="1000"/>
                                        <p:tgtEl>
                                          <p:spTgt spid="3">
                                            <p:txEl>
                                              <p:pRg st="2" end="2"/>
                                            </p:txEl>
                                          </p:spTgt>
                                        </p:tgtEl>
                                      </p:cBhvr>
                                    </p:animEffect>
                                  </p:childTnLst>
                                </p:cTn>
                              </p:par>
                            </p:childTnLst>
                          </p:cTn>
                        </p:par>
                        <p:par>
                          <p:cTn id="20" fill="hold">
                            <p:stCondLst>
                              <p:cond delay="5000"/>
                            </p:stCondLst>
                            <p:childTnLst>
                              <p:par>
                                <p:cTn id="21" presetID="6" presetClass="entr" presetSubtype="32" fill="hold" grpId="0" nodeType="afterEffect">
                                  <p:stCondLst>
                                    <p:cond delay="50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circle(out)">
                                      <p:cBhvr>
                                        <p:cTn id="23" dur="1000"/>
                                        <p:tgtEl>
                                          <p:spTgt spid="3">
                                            <p:txEl>
                                              <p:pRg st="3" end="3"/>
                                            </p:txEl>
                                          </p:spTgt>
                                        </p:tgtEl>
                                      </p:cBhvr>
                                    </p:animEffect>
                                  </p:childTnLst>
                                </p:cTn>
                              </p:par>
                            </p:childTnLst>
                          </p:cTn>
                        </p:par>
                        <p:par>
                          <p:cTn id="24" fill="hold">
                            <p:stCondLst>
                              <p:cond delay="6500"/>
                            </p:stCondLst>
                            <p:childTnLst>
                              <p:par>
                                <p:cTn id="25" presetID="6" presetClass="entr" presetSubtype="32" fill="hold" grpId="0" nodeType="afterEffect">
                                  <p:stCondLst>
                                    <p:cond delay="50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ircle(out)">
                                      <p:cBhvr>
                                        <p:cTn id="27" dur="1000"/>
                                        <p:tgtEl>
                                          <p:spTgt spid="3">
                                            <p:txEl>
                                              <p:pRg st="4" end="4"/>
                                            </p:txEl>
                                          </p:spTgt>
                                        </p:tgtEl>
                                      </p:cBhvr>
                                    </p:animEffect>
                                  </p:childTnLst>
                                </p:cTn>
                              </p:par>
                            </p:childTnLst>
                          </p:cTn>
                        </p:par>
                        <p:par>
                          <p:cTn id="28" fill="hold">
                            <p:stCondLst>
                              <p:cond delay="8000"/>
                            </p:stCondLst>
                            <p:childTnLst>
                              <p:par>
                                <p:cTn id="29" presetID="6" presetClass="entr" presetSubtype="32" fill="hold" grpId="0" nodeType="afterEffect">
                                  <p:stCondLst>
                                    <p:cond delay="50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circle(out)">
                                      <p:cBhvr>
                                        <p:cTn id="31"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23900" y="2286000"/>
            <a:ext cx="7886700" cy="4114800"/>
          </a:xfrm>
        </p:spPr>
        <p:txBody>
          <a:bodyPr/>
          <a:lstStyle/>
          <a:p>
            <a:pPr marL="0" indent="0" algn="ctr">
              <a:spcBef>
                <a:spcPts val="600"/>
              </a:spcBef>
              <a:buNone/>
            </a:pPr>
            <a:r>
              <a:rPr lang="hu-HU" dirty="0">
                <a:solidFill>
                  <a:srgbClr val="0000FF"/>
                </a:solidFill>
                <a:effectLst>
                  <a:outerShdw blurRad="38100" dist="38100" dir="2700000" algn="tl">
                    <a:srgbClr val="000000">
                      <a:alpha val="43137"/>
                    </a:srgbClr>
                  </a:outerShdw>
                </a:effectLst>
              </a:rPr>
              <a:t>Tégy engem úgy szentté, hogy ebédet </a:t>
            </a:r>
            <a:r>
              <a:rPr lang="hu-HU" dirty="0" err="1">
                <a:solidFill>
                  <a:srgbClr val="0000FF"/>
                </a:solidFill>
                <a:effectLst>
                  <a:outerShdw blurRad="38100" dist="38100" dir="2700000" algn="tl">
                    <a:srgbClr val="000000">
                      <a:alpha val="43137"/>
                    </a:srgbClr>
                  </a:outerShdw>
                </a:effectLst>
              </a:rPr>
              <a:t>fôzök</a:t>
            </a:r>
            <a:r>
              <a:rPr lang="hu-HU" dirty="0">
                <a:solidFill>
                  <a:srgbClr val="0000FF"/>
                </a:solidFill>
                <a:effectLst>
                  <a:outerShdw blurRad="38100" dist="38100" dir="2700000" algn="tl">
                    <a:srgbClr val="000000">
                      <a:alpha val="43137"/>
                    </a:srgbClr>
                  </a:outerShdw>
                </a:effectLst>
              </a:rPr>
              <a:t>, </a:t>
            </a:r>
          </a:p>
          <a:p>
            <a:pPr marL="0" indent="0" algn="ctr">
              <a:spcBef>
                <a:spcPts val="0"/>
              </a:spcBef>
              <a:buNone/>
            </a:pPr>
            <a:r>
              <a:rPr lang="hu-HU" dirty="0">
                <a:solidFill>
                  <a:srgbClr val="0000FF"/>
                </a:solidFill>
                <a:effectLst>
                  <a:outerShdw blurRad="38100" dist="38100" dir="2700000" algn="tl">
                    <a:srgbClr val="000000">
                      <a:alpha val="43137"/>
                    </a:srgbClr>
                  </a:outerShdw>
                </a:effectLst>
              </a:rPr>
              <a:t>Edényt mosogatok, szobákat </a:t>
            </a:r>
            <a:r>
              <a:rPr lang="hu-HU" dirty="0" err="1">
                <a:solidFill>
                  <a:srgbClr val="0000FF"/>
                </a:solidFill>
                <a:effectLst>
                  <a:outerShdw blurRad="38100" dist="38100" dir="2700000" algn="tl">
                    <a:srgbClr val="000000">
                      <a:alpha val="43137"/>
                    </a:srgbClr>
                  </a:outerShdw>
                </a:effectLst>
              </a:rPr>
              <a:t>szellôzök</a:t>
            </a:r>
            <a:r>
              <a:rPr lang="hu-HU" dirty="0">
                <a:solidFill>
                  <a:srgbClr val="0000FF"/>
                </a:solidFill>
                <a:effectLst>
                  <a:outerShdw blurRad="38100" dist="38100" dir="2700000" algn="tl">
                    <a:srgbClr val="000000">
                      <a:alpha val="43137"/>
                    </a:srgbClr>
                  </a:outerShdw>
                </a:effectLst>
              </a:rPr>
              <a:t>. </a:t>
            </a:r>
          </a:p>
          <a:p>
            <a:pPr marL="0" indent="0" algn="ctr">
              <a:spcBef>
                <a:spcPts val="0"/>
              </a:spcBef>
              <a:buNone/>
            </a:pPr>
            <a:r>
              <a:rPr lang="hu-HU" dirty="0" smtClean="0">
                <a:solidFill>
                  <a:srgbClr val="0000FF"/>
                </a:solidFill>
                <a:effectLst>
                  <a:outerShdw blurRad="38100" dist="38100" dir="2700000" algn="tl">
                    <a:srgbClr val="000000">
                      <a:alpha val="43137"/>
                    </a:srgbClr>
                  </a:outerShdw>
                </a:effectLst>
              </a:rPr>
              <a:t>Márta-kezem van, bár Mária-szívem dobog, </a:t>
            </a:r>
          </a:p>
          <a:p>
            <a:pPr marL="0" indent="0" algn="ctr">
              <a:spcBef>
                <a:spcPts val="0"/>
              </a:spcBef>
              <a:buNone/>
            </a:pPr>
            <a:r>
              <a:rPr lang="hu-HU" dirty="0" err="1" smtClean="0">
                <a:solidFill>
                  <a:srgbClr val="0000FF"/>
                </a:solidFill>
                <a:effectLst>
                  <a:outerShdw blurRad="38100" dist="38100" dir="2700000" algn="tl">
                    <a:srgbClr val="000000">
                      <a:alpha val="43137"/>
                    </a:srgbClr>
                  </a:outerShdw>
                </a:effectLst>
              </a:rPr>
              <a:t>Cipô-tisztításkor</a:t>
            </a:r>
            <a:r>
              <a:rPr lang="hu-HU" dirty="0" smtClean="0">
                <a:solidFill>
                  <a:srgbClr val="0000FF"/>
                </a:solidFill>
                <a:effectLst>
                  <a:outerShdw blurRad="38100" dist="38100" dir="2700000" algn="tl">
                    <a:srgbClr val="000000">
                      <a:alpha val="43137"/>
                    </a:srgbClr>
                  </a:outerShdw>
                </a:effectLst>
              </a:rPr>
              <a:t> Sarudra gondolok, </a:t>
            </a:r>
          </a:p>
          <a:p>
            <a:pPr marL="0" indent="0" algn="ctr">
              <a:spcBef>
                <a:spcPts val="0"/>
              </a:spcBef>
              <a:buNone/>
            </a:pPr>
            <a:r>
              <a:rPr lang="hu-HU" dirty="0" smtClean="0">
                <a:solidFill>
                  <a:srgbClr val="0000FF"/>
                </a:solidFill>
                <a:effectLst>
                  <a:outerShdw blurRad="38100" dist="38100" dir="2700000" algn="tl">
                    <a:srgbClr val="000000">
                      <a:alpha val="43137"/>
                    </a:srgbClr>
                  </a:outerShdw>
                </a:effectLst>
              </a:rPr>
              <a:t>Padlót, ha súrolok, Lábnyomaid látom, </a:t>
            </a:r>
          </a:p>
          <a:p>
            <a:pPr marL="0" indent="0" algn="ctr">
              <a:spcBef>
                <a:spcPts val="0"/>
              </a:spcBef>
              <a:buNone/>
            </a:pPr>
            <a:r>
              <a:rPr lang="hu-HU" dirty="0" smtClean="0">
                <a:solidFill>
                  <a:srgbClr val="0000FF"/>
                </a:solidFill>
                <a:effectLst>
                  <a:outerShdw blurRad="38100" dist="38100" dir="2700000" algn="tl">
                    <a:srgbClr val="000000">
                      <a:alpha val="43137"/>
                    </a:srgbClr>
                  </a:outerShdw>
                </a:effectLst>
              </a:rPr>
              <a:t>Melyeket itt hagytál ezen a világon. </a:t>
            </a:r>
          </a:p>
          <a:p>
            <a:pPr marL="0" indent="0" algn="ctr">
              <a:spcBef>
                <a:spcPts val="1200"/>
              </a:spcBef>
              <a:buNone/>
            </a:pPr>
            <a:r>
              <a:rPr lang="hu-HU" dirty="0" smtClean="0">
                <a:solidFill>
                  <a:srgbClr val="0000FF"/>
                </a:solidFill>
                <a:effectLst>
                  <a:outerShdw blurRad="38100" dist="38100" dir="2700000" algn="tl">
                    <a:srgbClr val="000000">
                      <a:alpha val="43137"/>
                    </a:srgbClr>
                  </a:outerShdw>
                </a:effectLst>
              </a:rPr>
              <a:t>Engedd ez imámat a magasba szállni, </a:t>
            </a:r>
          </a:p>
          <a:p>
            <a:pPr marL="0" indent="0" algn="ctr">
              <a:spcBef>
                <a:spcPts val="0"/>
              </a:spcBef>
              <a:buNone/>
            </a:pPr>
            <a:r>
              <a:rPr lang="hu-HU" dirty="0" smtClean="0">
                <a:solidFill>
                  <a:srgbClr val="0000FF"/>
                </a:solidFill>
                <a:effectLst>
                  <a:outerShdw blurRad="38100" dist="38100" dir="2700000" algn="tl">
                    <a:srgbClr val="000000">
                      <a:alpha val="43137"/>
                    </a:srgbClr>
                  </a:outerShdw>
                </a:effectLst>
              </a:rPr>
              <a:t>Nincs több </a:t>
            </a:r>
            <a:r>
              <a:rPr lang="hu-HU" dirty="0" err="1" smtClean="0">
                <a:solidFill>
                  <a:srgbClr val="0000FF"/>
                </a:solidFill>
                <a:effectLst>
                  <a:outerShdw blurRad="38100" dist="38100" dir="2700000" algn="tl">
                    <a:srgbClr val="000000">
                      <a:alpha val="43137"/>
                    </a:srgbClr>
                  </a:outerShdw>
                </a:effectLst>
              </a:rPr>
              <a:t>idôm</a:t>
            </a:r>
            <a:r>
              <a:rPr lang="hu-HU" dirty="0" smtClean="0">
                <a:solidFill>
                  <a:srgbClr val="0000FF"/>
                </a:solidFill>
                <a:effectLst>
                  <a:outerShdw blurRad="38100" dist="38100" dir="2700000" algn="tl">
                    <a:srgbClr val="000000">
                      <a:alpha val="43137"/>
                    </a:srgbClr>
                  </a:outerShdw>
                </a:effectLst>
              </a:rPr>
              <a:t> és nem tudok meditálni. </a:t>
            </a:r>
          </a:p>
          <a:p>
            <a:pPr marL="0" indent="0" algn="ctr">
              <a:spcBef>
                <a:spcPts val="0"/>
              </a:spcBef>
              <a:buNone/>
            </a:pPr>
            <a:endParaRPr lang="hu-HU" dirty="0" smtClean="0">
              <a:solidFill>
                <a:srgbClr val="0000FF"/>
              </a:solidFill>
              <a:effectLst>
                <a:outerShdw blurRad="38100" dist="38100" dir="2700000" algn="tl">
                  <a:srgbClr val="000000">
                    <a:alpha val="43137"/>
                  </a:srgbClr>
                </a:outerShdw>
              </a:effectLst>
            </a:endParaRPr>
          </a:p>
          <a:p>
            <a:pPr marL="0" indent="0" algn="ctr">
              <a:spcBef>
                <a:spcPts val="0"/>
              </a:spcBef>
              <a:buNone/>
            </a:pPr>
            <a:endParaRPr lang="hu-HU" sz="3000" dirty="0" smtClean="0">
              <a:solidFill>
                <a:srgbClr val="0000FF"/>
              </a:solidFill>
              <a:effectLst>
                <a:outerShdw blurRad="38100" dist="38100" dir="2700000" algn="tl">
                  <a:srgbClr val="000000">
                    <a:alpha val="43137"/>
                  </a:srgbClr>
                </a:outerShdw>
              </a:effectLst>
            </a:endParaRPr>
          </a:p>
        </p:txBody>
      </p:sp>
      <p:sp>
        <p:nvSpPr>
          <p:cNvPr id="5" name="Title 1"/>
          <p:cNvSpPr txBox="1">
            <a:spLocks/>
          </p:cNvSpPr>
          <p:nvPr/>
        </p:nvSpPr>
        <p:spPr bwMode="auto">
          <a:xfrm>
            <a:off x="558800" y="723900"/>
            <a:ext cx="8026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rmAutofit/>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imes New Roman" pitchFamily="18" charset="0"/>
              </a:defRPr>
            </a:lvl2pPr>
            <a:lvl3pPr algn="ctr" rtl="0" eaLnBrk="1" fontAlgn="base" hangingPunct="1">
              <a:spcBef>
                <a:spcPct val="0"/>
              </a:spcBef>
              <a:spcAft>
                <a:spcPct val="0"/>
              </a:spcAft>
              <a:defRPr sz="4400">
                <a:solidFill>
                  <a:schemeClr val="tx2"/>
                </a:solidFill>
                <a:latin typeface="Times New Roman" pitchFamily="18" charset="0"/>
              </a:defRPr>
            </a:lvl3pPr>
            <a:lvl4pPr algn="ctr" rtl="0" eaLnBrk="1" fontAlgn="base" hangingPunct="1">
              <a:spcBef>
                <a:spcPct val="0"/>
              </a:spcBef>
              <a:spcAft>
                <a:spcPct val="0"/>
              </a:spcAft>
              <a:defRPr sz="4400">
                <a:solidFill>
                  <a:schemeClr val="tx2"/>
                </a:solidFill>
                <a:latin typeface="Times New Roman" pitchFamily="18" charset="0"/>
              </a:defRPr>
            </a:lvl4pPr>
            <a:lvl5pPr algn="ctr" rtl="0" eaLnBrk="1" fontAlgn="base" hangingPunct="1">
              <a:spcBef>
                <a:spcPct val="0"/>
              </a:spcBef>
              <a:spcAft>
                <a:spcPct val="0"/>
              </a:spcAft>
              <a:defRPr sz="4400">
                <a:solidFill>
                  <a:schemeClr val="tx2"/>
                </a:solidFill>
                <a:latin typeface="Times New Roman" pitchFamily="18" charset="0"/>
              </a:defRPr>
            </a:lvl5pPr>
            <a:lvl6pPr marL="457200" algn="ctr" rtl="0" eaLnBrk="1" fontAlgn="base" hangingPunct="1">
              <a:spcBef>
                <a:spcPct val="0"/>
              </a:spcBef>
              <a:spcAft>
                <a:spcPct val="0"/>
              </a:spcAft>
              <a:defRPr sz="4400">
                <a:solidFill>
                  <a:schemeClr val="tx2"/>
                </a:solidFill>
                <a:latin typeface="Times New Roman" pitchFamily="18" charset="0"/>
              </a:defRPr>
            </a:lvl6pPr>
            <a:lvl7pPr marL="914400" algn="ctr" rtl="0" eaLnBrk="1" fontAlgn="base" hangingPunct="1">
              <a:spcBef>
                <a:spcPct val="0"/>
              </a:spcBef>
              <a:spcAft>
                <a:spcPct val="0"/>
              </a:spcAft>
              <a:defRPr sz="4400">
                <a:solidFill>
                  <a:schemeClr val="tx2"/>
                </a:solidFill>
                <a:latin typeface="Times New Roman" pitchFamily="18" charset="0"/>
              </a:defRPr>
            </a:lvl7pPr>
            <a:lvl8pPr marL="1371600" algn="ctr" rtl="0" eaLnBrk="1" fontAlgn="base" hangingPunct="1">
              <a:spcBef>
                <a:spcPct val="0"/>
              </a:spcBef>
              <a:spcAft>
                <a:spcPct val="0"/>
              </a:spcAft>
              <a:defRPr sz="4400">
                <a:solidFill>
                  <a:schemeClr val="tx2"/>
                </a:solidFill>
                <a:latin typeface="Times New Roman" pitchFamily="18" charset="0"/>
              </a:defRPr>
            </a:lvl8pPr>
            <a:lvl9pPr marL="1828800" algn="ctr" rtl="0" eaLnBrk="1" fontAlgn="base" hangingPunct="1">
              <a:spcBef>
                <a:spcPct val="0"/>
              </a:spcBef>
              <a:spcAft>
                <a:spcPct val="0"/>
              </a:spcAft>
              <a:defRPr sz="4400">
                <a:solidFill>
                  <a:schemeClr val="tx2"/>
                </a:solidFill>
                <a:latin typeface="Times New Roman" pitchFamily="18" charset="0"/>
              </a:defRPr>
            </a:lvl9pPr>
          </a:lstStyle>
          <a:p>
            <a:r>
              <a:rPr lang="hu-HU" sz="3600" b="1" kern="0" spc="200" dirty="0" smtClean="0">
                <a:solidFill>
                  <a:srgbClr val="0000FF"/>
                </a:solidFill>
                <a:effectLst>
                  <a:outerShdw blurRad="38100" dist="38100" dir="2700000" algn="tl">
                    <a:srgbClr val="000000">
                      <a:alpha val="43137"/>
                    </a:srgbClr>
                  </a:outerShdw>
                </a:effectLst>
              </a:rPr>
              <a:t>EGY SZOLGÁLÓ LEÁNY IMÁJA</a:t>
            </a:r>
            <a:endParaRPr lang="hu-HU" sz="3600" b="1" kern="0" spc="2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21917098"/>
      </p:ext>
    </p:extLst>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out)">
                                      <p:cBhvr>
                                        <p:cTn id="7" dur="500"/>
                                        <p:tgtEl>
                                          <p:spTgt spid="5"/>
                                        </p:tgtEl>
                                      </p:cBhvr>
                                    </p:animEffect>
                                  </p:childTnLst>
                                </p:cTn>
                              </p:par>
                            </p:childTnLst>
                          </p:cTn>
                        </p:par>
                        <p:par>
                          <p:cTn id="8" fill="hold">
                            <p:stCondLst>
                              <p:cond delay="500"/>
                            </p:stCondLst>
                            <p:childTnLst>
                              <p:par>
                                <p:cTn id="9" presetID="6" presetClass="entr" presetSubtype="32" fill="hold" grpId="0" nodeType="afterEffect">
                                  <p:stCondLst>
                                    <p:cond delay="50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circle(out)">
                                      <p:cBhvr>
                                        <p:cTn id="11" dur="1000"/>
                                        <p:tgtEl>
                                          <p:spTgt spid="3">
                                            <p:txEl>
                                              <p:pRg st="0" end="0"/>
                                            </p:txEl>
                                          </p:spTgt>
                                        </p:tgtEl>
                                      </p:cBhvr>
                                    </p:animEffect>
                                  </p:childTnLst>
                                </p:cTn>
                              </p:par>
                            </p:childTnLst>
                          </p:cTn>
                        </p:par>
                        <p:par>
                          <p:cTn id="12" fill="hold">
                            <p:stCondLst>
                              <p:cond delay="2000"/>
                            </p:stCondLst>
                            <p:childTnLst>
                              <p:par>
                                <p:cTn id="13" presetID="6" presetClass="entr" presetSubtype="32" fill="hold" grpId="0" nodeType="afterEffect">
                                  <p:stCondLst>
                                    <p:cond delay="50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circle(out)">
                                      <p:cBhvr>
                                        <p:cTn id="15" dur="1000"/>
                                        <p:tgtEl>
                                          <p:spTgt spid="3">
                                            <p:txEl>
                                              <p:pRg st="1" end="1"/>
                                            </p:txEl>
                                          </p:spTgt>
                                        </p:tgtEl>
                                      </p:cBhvr>
                                    </p:animEffect>
                                  </p:childTnLst>
                                </p:cTn>
                              </p:par>
                            </p:childTnLst>
                          </p:cTn>
                        </p:par>
                        <p:par>
                          <p:cTn id="16" fill="hold">
                            <p:stCondLst>
                              <p:cond delay="3500"/>
                            </p:stCondLst>
                            <p:childTnLst>
                              <p:par>
                                <p:cTn id="17" presetID="6" presetClass="entr" presetSubtype="32" fill="hold" grpId="0" nodeType="afterEffect">
                                  <p:stCondLst>
                                    <p:cond delay="50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circle(out)">
                                      <p:cBhvr>
                                        <p:cTn id="19" dur="1000"/>
                                        <p:tgtEl>
                                          <p:spTgt spid="3">
                                            <p:txEl>
                                              <p:pRg st="2" end="2"/>
                                            </p:txEl>
                                          </p:spTgt>
                                        </p:tgtEl>
                                      </p:cBhvr>
                                    </p:animEffect>
                                  </p:childTnLst>
                                </p:cTn>
                              </p:par>
                            </p:childTnLst>
                          </p:cTn>
                        </p:par>
                        <p:par>
                          <p:cTn id="20" fill="hold">
                            <p:stCondLst>
                              <p:cond delay="5000"/>
                            </p:stCondLst>
                            <p:childTnLst>
                              <p:par>
                                <p:cTn id="21" presetID="6" presetClass="entr" presetSubtype="32" fill="hold" grpId="0" nodeType="afterEffect">
                                  <p:stCondLst>
                                    <p:cond delay="50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circle(out)">
                                      <p:cBhvr>
                                        <p:cTn id="23" dur="1000"/>
                                        <p:tgtEl>
                                          <p:spTgt spid="3">
                                            <p:txEl>
                                              <p:pRg st="3" end="3"/>
                                            </p:txEl>
                                          </p:spTgt>
                                        </p:tgtEl>
                                      </p:cBhvr>
                                    </p:animEffect>
                                  </p:childTnLst>
                                </p:cTn>
                              </p:par>
                            </p:childTnLst>
                          </p:cTn>
                        </p:par>
                        <p:par>
                          <p:cTn id="24" fill="hold">
                            <p:stCondLst>
                              <p:cond delay="6500"/>
                            </p:stCondLst>
                            <p:childTnLst>
                              <p:par>
                                <p:cTn id="25" presetID="6" presetClass="entr" presetSubtype="32" fill="hold" grpId="0" nodeType="afterEffect">
                                  <p:stCondLst>
                                    <p:cond delay="50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ircle(out)">
                                      <p:cBhvr>
                                        <p:cTn id="27" dur="1000"/>
                                        <p:tgtEl>
                                          <p:spTgt spid="3">
                                            <p:txEl>
                                              <p:pRg st="4" end="4"/>
                                            </p:txEl>
                                          </p:spTgt>
                                        </p:tgtEl>
                                      </p:cBhvr>
                                    </p:animEffect>
                                  </p:childTnLst>
                                </p:cTn>
                              </p:par>
                            </p:childTnLst>
                          </p:cTn>
                        </p:par>
                        <p:par>
                          <p:cTn id="28" fill="hold">
                            <p:stCondLst>
                              <p:cond delay="8000"/>
                            </p:stCondLst>
                            <p:childTnLst>
                              <p:par>
                                <p:cTn id="29" presetID="6" presetClass="entr" presetSubtype="32" fill="hold" grpId="0" nodeType="afterEffect">
                                  <p:stCondLst>
                                    <p:cond delay="50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circle(out)">
                                      <p:cBhvr>
                                        <p:cTn id="31" dur="1000"/>
                                        <p:tgtEl>
                                          <p:spTgt spid="3">
                                            <p:txEl>
                                              <p:pRg st="5" end="5"/>
                                            </p:txEl>
                                          </p:spTgt>
                                        </p:tgtEl>
                                      </p:cBhvr>
                                    </p:animEffect>
                                  </p:childTnLst>
                                </p:cTn>
                              </p:par>
                            </p:childTnLst>
                          </p:cTn>
                        </p:par>
                        <p:par>
                          <p:cTn id="32" fill="hold">
                            <p:stCondLst>
                              <p:cond delay="9500"/>
                            </p:stCondLst>
                            <p:childTnLst>
                              <p:par>
                                <p:cTn id="33" presetID="6" presetClass="entr" presetSubtype="32" fill="hold" grpId="0" nodeType="afterEffect">
                                  <p:stCondLst>
                                    <p:cond delay="50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circle(out)">
                                      <p:cBhvr>
                                        <p:cTn id="35" dur="1000"/>
                                        <p:tgtEl>
                                          <p:spTgt spid="3">
                                            <p:txEl>
                                              <p:pRg st="6" end="6"/>
                                            </p:txEl>
                                          </p:spTgt>
                                        </p:tgtEl>
                                      </p:cBhvr>
                                    </p:animEffect>
                                  </p:childTnLst>
                                </p:cTn>
                              </p:par>
                            </p:childTnLst>
                          </p:cTn>
                        </p:par>
                        <p:par>
                          <p:cTn id="36" fill="hold">
                            <p:stCondLst>
                              <p:cond delay="11000"/>
                            </p:stCondLst>
                            <p:childTnLst>
                              <p:par>
                                <p:cTn id="37" presetID="6" presetClass="entr" presetSubtype="32" fill="hold" grpId="0" nodeType="afterEffect">
                                  <p:stCondLst>
                                    <p:cond delay="50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circle(out)">
                                      <p:cBhvr>
                                        <p:cTn id="39" dur="1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4500" y="2374900"/>
            <a:ext cx="8331200" cy="3898900"/>
          </a:xfrm>
        </p:spPr>
        <p:txBody>
          <a:bodyPr/>
          <a:lstStyle/>
          <a:p>
            <a:pPr marL="0" indent="0" algn="ctr">
              <a:spcBef>
                <a:spcPts val="0"/>
              </a:spcBef>
              <a:buNone/>
            </a:pPr>
            <a:r>
              <a:rPr lang="hu-HU" dirty="0" smtClean="0">
                <a:solidFill>
                  <a:srgbClr val="0000FF"/>
                </a:solidFill>
                <a:effectLst>
                  <a:outerShdw blurRad="38100" dist="38100" dir="2700000" algn="tl">
                    <a:srgbClr val="000000">
                      <a:alpha val="43137"/>
                    </a:srgbClr>
                  </a:outerShdw>
                </a:effectLst>
              </a:rPr>
              <a:t>Melegítsd a konyhát Szeretet hevével, </a:t>
            </a:r>
          </a:p>
          <a:p>
            <a:pPr marL="0" indent="0" algn="ctr">
              <a:spcBef>
                <a:spcPts val="0"/>
              </a:spcBef>
              <a:buNone/>
            </a:pPr>
            <a:r>
              <a:rPr lang="hu-HU" dirty="0" smtClean="0">
                <a:solidFill>
                  <a:srgbClr val="0000FF"/>
                </a:solidFill>
                <a:effectLst>
                  <a:outerShdw blurRad="38100" dist="38100" dir="2700000" algn="tl">
                    <a:srgbClr val="000000">
                      <a:alpha val="43137"/>
                    </a:srgbClr>
                  </a:outerShdw>
                </a:effectLst>
              </a:rPr>
              <a:t>Világítsd meg Békéd szent fényességével. </a:t>
            </a:r>
          </a:p>
          <a:p>
            <a:pPr marL="0" indent="0" algn="ctr">
              <a:spcBef>
                <a:spcPts val="0"/>
              </a:spcBef>
              <a:buNone/>
            </a:pPr>
            <a:r>
              <a:rPr lang="hu-HU" dirty="0" smtClean="0">
                <a:solidFill>
                  <a:srgbClr val="0000FF"/>
                </a:solidFill>
                <a:effectLst>
                  <a:outerShdw blurRad="38100" dist="38100" dir="2700000" algn="tl">
                    <a:srgbClr val="000000">
                      <a:alpha val="43137"/>
                    </a:srgbClr>
                  </a:outerShdw>
                </a:effectLst>
              </a:rPr>
              <a:t>Ha féltem, csüggedtem, kegyesen bocsásd meg, </a:t>
            </a:r>
          </a:p>
          <a:p>
            <a:pPr marL="0" indent="0" algn="ctr">
              <a:spcBef>
                <a:spcPts val="0"/>
              </a:spcBef>
              <a:buNone/>
            </a:pPr>
            <a:r>
              <a:rPr lang="hu-HU" dirty="0" smtClean="0">
                <a:solidFill>
                  <a:srgbClr val="0000FF"/>
                </a:solidFill>
                <a:effectLst>
                  <a:outerShdw blurRad="38100" dist="38100" dir="2700000" algn="tl">
                    <a:srgbClr val="000000">
                      <a:alpha val="43137"/>
                    </a:srgbClr>
                  </a:outerShdw>
                </a:effectLst>
              </a:rPr>
              <a:t>Az apró civódást, dörmögést ne lásd</a:t>
            </a:r>
            <a:r>
              <a:rPr lang="hu-HU" i="1" dirty="0" smtClean="0">
                <a:solidFill>
                  <a:srgbClr val="0000FF"/>
                </a:solidFill>
                <a:effectLst>
                  <a:outerShdw blurRad="38100" dist="38100" dir="2700000" algn="tl">
                    <a:srgbClr val="000000">
                      <a:alpha val="43137"/>
                    </a:srgbClr>
                  </a:outerShdw>
                </a:effectLst>
              </a:rPr>
              <a:t> </a:t>
            </a:r>
            <a:r>
              <a:rPr lang="hu-HU" dirty="0" smtClean="0">
                <a:solidFill>
                  <a:srgbClr val="0000FF"/>
                </a:solidFill>
                <a:effectLst>
                  <a:outerShdw blurRad="38100" dist="38100" dir="2700000" algn="tl">
                    <a:srgbClr val="000000">
                      <a:alpha val="43137"/>
                    </a:srgbClr>
                  </a:outerShdw>
                </a:effectLst>
              </a:rPr>
              <a:t>meg. </a:t>
            </a:r>
          </a:p>
          <a:p>
            <a:pPr marL="0" indent="0" algn="ctr">
              <a:spcBef>
                <a:spcPts val="1200"/>
              </a:spcBef>
              <a:buNone/>
            </a:pPr>
            <a:r>
              <a:rPr lang="hu-HU" dirty="0" smtClean="0">
                <a:solidFill>
                  <a:srgbClr val="0000FF"/>
                </a:solidFill>
                <a:effectLst>
                  <a:outerShdw blurRad="38100" dist="38100" dir="2700000" algn="tl">
                    <a:srgbClr val="000000">
                      <a:alpha val="43137"/>
                    </a:srgbClr>
                  </a:outerShdw>
                </a:effectLst>
              </a:rPr>
              <a:t>Ki embert tápláltál földön és tengeren, </a:t>
            </a:r>
          </a:p>
          <a:p>
            <a:pPr marL="0" indent="0" algn="ctr">
              <a:spcBef>
                <a:spcPts val="0"/>
              </a:spcBef>
              <a:buNone/>
            </a:pPr>
            <a:r>
              <a:rPr lang="hu-HU" dirty="0" smtClean="0">
                <a:solidFill>
                  <a:srgbClr val="0000FF"/>
                </a:solidFill>
                <a:effectLst>
                  <a:outerShdw blurRad="38100" dist="38100" dir="2700000" algn="tl">
                    <a:srgbClr val="000000">
                      <a:alpha val="43137"/>
                    </a:srgbClr>
                  </a:outerShdw>
                </a:effectLst>
              </a:rPr>
              <a:t>Fogadd szolgálatom – Teérted végezem</a:t>
            </a:r>
            <a:r>
              <a:rPr lang="hu-HU" dirty="0" smtClean="0">
                <a:solidFill>
                  <a:srgbClr val="0000FF"/>
                </a:solidFill>
              </a:rPr>
              <a:t>.</a:t>
            </a:r>
          </a:p>
          <a:p>
            <a:pPr marL="0" indent="0">
              <a:buNone/>
            </a:pPr>
            <a:endParaRPr lang="hu-HU" dirty="0"/>
          </a:p>
        </p:txBody>
      </p:sp>
      <p:sp>
        <p:nvSpPr>
          <p:cNvPr id="5" name="Title 1"/>
          <p:cNvSpPr txBox="1">
            <a:spLocks/>
          </p:cNvSpPr>
          <p:nvPr/>
        </p:nvSpPr>
        <p:spPr bwMode="auto">
          <a:xfrm>
            <a:off x="558800" y="723900"/>
            <a:ext cx="8026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rmAutofit/>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imes New Roman" pitchFamily="18" charset="0"/>
              </a:defRPr>
            </a:lvl2pPr>
            <a:lvl3pPr algn="ctr" rtl="0" eaLnBrk="1" fontAlgn="base" hangingPunct="1">
              <a:spcBef>
                <a:spcPct val="0"/>
              </a:spcBef>
              <a:spcAft>
                <a:spcPct val="0"/>
              </a:spcAft>
              <a:defRPr sz="4400">
                <a:solidFill>
                  <a:schemeClr val="tx2"/>
                </a:solidFill>
                <a:latin typeface="Times New Roman" pitchFamily="18" charset="0"/>
              </a:defRPr>
            </a:lvl3pPr>
            <a:lvl4pPr algn="ctr" rtl="0" eaLnBrk="1" fontAlgn="base" hangingPunct="1">
              <a:spcBef>
                <a:spcPct val="0"/>
              </a:spcBef>
              <a:spcAft>
                <a:spcPct val="0"/>
              </a:spcAft>
              <a:defRPr sz="4400">
                <a:solidFill>
                  <a:schemeClr val="tx2"/>
                </a:solidFill>
                <a:latin typeface="Times New Roman" pitchFamily="18" charset="0"/>
              </a:defRPr>
            </a:lvl4pPr>
            <a:lvl5pPr algn="ctr" rtl="0" eaLnBrk="1" fontAlgn="base" hangingPunct="1">
              <a:spcBef>
                <a:spcPct val="0"/>
              </a:spcBef>
              <a:spcAft>
                <a:spcPct val="0"/>
              </a:spcAft>
              <a:defRPr sz="4400">
                <a:solidFill>
                  <a:schemeClr val="tx2"/>
                </a:solidFill>
                <a:latin typeface="Times New Roman" pitchFamily="18" charset="0"/>
              </a:defRPr>
            </a:lvl5pPr>
            <a:lvl6pPr marL="457200" algn="ctr" rtl="0" eaLnBrk="1" fontAlgn="base" hangingPunct="1">
              <a:spcBef>
                <a:spcPct val="0"/>
              </a:spcBef>
              <a:spcAft>
                <a:spcPct val="0"/>
              </a:spcAft>
              <a:defRPr sz="4400">
                <a:solidFill>
                  <a:schemeClr val="tx2"/>
                </a:solidFill>
                <a:latin typeface="Times New Roman" pitchFamily="18" charset="0"/>
              </a:defRPr>
            </a:lvl6pPr>
            <a:lvl7pPr marL="914400" algn="ctr" rtl="0" eaLnBrk="1" fontAlgn="base" hangingPunct="1">
              <a:spcBef>
                <a:spcPct val="0"/>
              </a:spcBef>
              <a:spcAft>
                <a:spcPct val="0"/>
              </a:spcAft>
              <a:defRPr sz="4400">
                <a:solidFill>
                  <a:schemeClr val="tx2"/>
                </a:solidFill>
                <a:latin typeface="Times New Roman" pitchFamily="18" charset="0"/>
              </a:defRPr>
            </a:lvl7pPr>
            <a:lvl8pPr marL="1371600" algn="ctr" rtl="0" eaLnBrk="1" fontAlgn="base" hangingPunct="1">
              <a:spcBef>
                <a:spcPct val="0"/>
              </a:spcBef>
              <a:spcAft>
                <a:spcPct val="0"/>
              </a:spcAft>
              <a:defRPr sz="4400">
                <a:solidFill>
                  <a:schemeClr val="tx2"/>
                </a:solidFill>
                <a:latin typeface="Times New Roman" pitchFamily="18" charset="0"/>
              </a:defRPr>
            </a:lvl8pPr>
            <a:lvl9pPr marL="1828800" algn="ctr" rtl="0" eaLnBrk="1" fontAlgn="base" hangingPunct="1">
              <a:spcBef>
                <a:spcPct val="0"/>
              </a:spcBef>
              <a:spcAft>
                <a:spcPct val="0"/>
              </a:spcAft>
              <a:defRPr sz="4400">
                <a:solidFill>
                  <a:schemeClr val="tx2"/>
                </a:solidFill>
                <a:latin typeface="Times New Roman" pitchFamily="18" charset="0"/>
              </a:defRPr>
            </a:lvl9pPr>
          </a:lstStyle>
          <a:p>
            <a:r>
              <a:rPr lang="hu-HU" sz="3600" b="1" kern="0" spc="200" dirty="0" smtClean="0">
                <a:solidFill>
                  <a:srgbClr val="0000FF"/>
                </a:solidFill>
                <a:effectLst>
                  <a:outerShdw blurRad="38100" dist="38100" dir="2700000" algn="tl">
                    <a:srgbClr val="000000">
                      <a:alpha val="43137"/>
                    </a:srgbClr>
                  </a:outerShdw>
                </a:effectLst>
              </a:rPr>
              <a:t>EGY SZOLGÁLÓ LEÁNY IMÁJA</a:t>
            </a:r>
            <a:endParaRPr lang="hu-HU" sz="3600" b="1" kern="0" spc="2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67900784"/>
      </p:ext>
    </p:extLst>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out)">
                                      <p:cBhvr>
                                        <p:cTn id="7" dur="500"/>
                                        <p:tgtEl>
                                          <p:spTgt spid="5"/>
                                        </p:tgtEl>
                                      </p:cBhvr>
                                    </p:animEffect>
                                  </p:childTnLst>
                                </p:cTn>
                              </p:par>
                            </p:childTnLst>
                          </p:cTn>
                        </p:par>
                        <p:par>
                          <p:cTn id="8" fill="hold">
                            <p:stCondLst>
                              <p:cond delay="500"/>
                            </p:stCondLst>
                            <p:childTnLst>
                              <p:par>
                                <p:cTn id="9" presetID="6" presetClass="entr" presetSubtype="32" fill="hold" grpId="0" nodeType="afterEffect">
                                  <p:stCondLst>
                                    <p:cond delay="50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circle(out)">
                                      <p:cBhvr>
                                        <p:cTn id="11" dur="1000"/>
                                        <p:tgtEl>
                                          <p:spTgt spid="3">
                                            <p:txEl>
                                              <p:pRg st="0" end="0"/>
                                            </p:txEl>
                                          </p:spTgt>
                                        </p:tgtEl>
                                      </p:cBhvr>
                                    </p:animEffect>
                                  </p:childTnLst>
                                </p:cTn>
                              </p:par>
                            </p:childTnLst>
                          </p:cTn>
                        </p:par>
                        <p:par>
                          <p:cTn id="12" fill="hold">
                            <p:stCondLst>
                              <p:cond delay="2000"/>
                            </p:stCondLst>
                            <p:childTnLst>
                              <p:par>
                                <p:cTn id="13" presetID="6" presetClass="entr" presetSubtype="32" fill="hold" grpId="0" nodeType="afterEffect">
                                  <p:stCondLst>
                                    <p:cond delay="50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circle(out)">
                                      <p:cBhvr>
                                        <p:cTn id="15" dur="1000"/>
                                        <p:tgtEl>
                                          <p:spTgt spid="3">
                                            <p:txEl>
                                              <p:pRg st="1" end="1"/>
                                            </p:txEl>
                                          </p:spTgt>
                                        </p:tgtEl>
                                      </p:cBhvr>
                                    </p:animEffect>
                                  </p:childTnLst>
                                </p:cTn>
                              </p:par>
                            </p:childTnLst>
                          </p:cTn>
                        </p:par>
                        <p:par>
                          <p:cTn id="16" fill="hold">
                            <p:stCondLst>
                              <p:cond delay="3500"/>
                            </p:stCondLst>
                            <p:childTnLst>
                              <p:par>
                                <p:cTn id="17" presetID="6" presetClass="entr" presetSubtype="32" fill="hold" grpId="0" nodeType="afterEffect">
                                  <p:stCondLst>
                                    <p:cond delay="50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circle(out)">
                                      <p:cBhvr>
                                        <p:cTn id="19" dur="1000"/>
                                        <p:tgtEl>
                                          <p:spTgt spid="3">
                                            <p:txEl>
                                              <p:pRg st="2" end="2"/>
                                            </p:txEl>
                                          </p:spTgt>
                                        </p:tgtEl>
                                      </p:cBhvr>
                                    </p:animEffect>
                                  </p:childTnLst>
                                </p:cTn>
                              </p:par>
                            </p:childTnLst>
                          </p:cTn>
                        </p:par>
                        <p:par>
                          <p:cTn id="20" fill="hold">
                            <p:stCondLst>
                              <p:cond delay="5000"/>
                            </p:stCondLst>
                            <p:childTnLst>
                              <p:par>
                                <p:cTn id="21" presetID="6" presetClass="entr" presetSubtype="32" fill="hold" grpId="0" nodeType="afterEffect">
                                  <p:stCondLst>
                                    <p:cond delay="50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circle(out)">
                                      <p:cBhvr>
                                        <p:cTn id="23" dur="1000"/>
                                        <p:tgtEl>
                                          <p:spTgt spid="3">
                                            <p:txEl>
                                              <p:pRg st="3" end="3"/>
                                            </p:txEl>
                                          </p:spTgt>
                                        </p:tgtEl>
                                      </p:cBhvr>
                                    </p:animEffect>
                                  </p:childTnLst>
                                </p:cTn>
                              </p:par>
                            </p:childTnLst>
                          </p:cTn>
                        </p:par>
                        <p:par>
                          <p:cTn id="24" fill="hold">
                            <p:stCondLst>
                              <p:cond delay="6500"/>
                            </p:stCondLst>
                            <p:childTnLst>
                              <p:par>
                                <p:cTn id="25" presetID="6" presetClass="entr" presetSubtype="32" fill="hold" grpId="0" nodeType="afterEffect">
                                  <p:stCondLst>
                                    <p:cond delay="50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ircle(out)">
                                      <p:cBhvr>
                                        <p:cTn id="27" dur="1000"/>
                                        <p:tgtEl>
                                          <p:spTgt spid="3">
                                            <p:txEl>
                                              <p:pRg st="4" end="4"/>
                                            </p:txEl>
                                          </p:spTgt>
                                        </p:tgtEl>
                                      </p:cBhvr>
                                    </p:animEffect>
                                  </p:childTnLst>
                                </p:cTn>
                              </p:par>
                            </p:childTnLst>
                          </p:cTn>
                        </p:par>
                        <p:par>
                          <p:cTn id="28" fill="hold">
                            <p:stCondLst>
                              <p:cond delay="8000"/>
                            </p:stCondLst>
                            <p:childTnLst>
                              <p:par>
                                <p:cTn id="29" presetID="6" presetClass="entr" presetSubtype="32" fill="hold" grpId="0" nodeType="afterEffect">
                                  <p:stCondLst>
                                    <p:cond delay="50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circle(out)">
                                      <p:cBhvr>
                                        <p:cTn id="31"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hu-HU" sz="5400" b="1" dirty="0" smtClean="0">
                <a:solidFill>
                  <a:srgbClr val="0000FF"/>
                </a:solidFill>
                <a:effectLst>
                  <a:outerShdw blurRad="38100" dist="38100" dir="2700000" algn="tl">
                    <a:srgbClr val="000000">
                      <a:alpha val="43137"/>
                    </a:srgbClr>
                  </a:outerShdw>
                </a:effectLst>
              </a:rPr>
              <a:t>K É R D É S E K</a:t>
            </a:r>
            <a:endParaRPr lang="hu-HU" sz="5400" b="1" dirty="0">
              <a:solidFill>
                <a:srgbClr val="0000FF"/>
              </a:solidFill>
              <a:effectLst>
                <a:outerShdw blurRad="38100" dist="38100" dir="2700000" algn="tl">
                  <a:srgbClr val="000000">
                    <a:alpha val="43137"/>
                  </a:srgbClr>
                </a:outerShdw>
              </a:effectLst>
            </a:endParaRPr>
          </a:p>
        </p:txBody>
      </p:sp>
      <p:sp>
        <p:nvSpPr>
          <p:cNvPr id="5" name="Content Placeholder 4"/>
          <p:cNvSpPr>
            <a:spLocks noGrp="1"/>
          </p:cNvSpPr>
          <p:nvPr>
            <p:ph idx="1"/>
          </p:nvPr>
        </p:nvSpPr>
        <p:spPr/>
        <p:txBody>
          <a:bodyPr/>
          <a:lstStyle/>
          <a:p>
            <a:r>
              <a:rPr lang="hu-HU" sz="3600" b="1" dirty="0" smtClean="0">
                <a:solidFill>
                  <a:srgbClr val="0000FF"/>
                </a:solidFill>
                <a:effectLst>
                  <a:outerShdw blurRad="38100" dist="38100" dir="2700000" algn="tl">
                    <a:srgbClr val="000000">
                      <a:alpha val="43137"/>
                    </a:srgbClr>
                  </a:outerShdw>
                </a:effectLst>
              </a:rPr>
              <a:t> Tisztázandó kérdések:</a:t>
            </a:r>
          </a:p>
          <a:p>
            <a:pPr lvl="1"/>
            <a:r>
              <a:rPr lang="hu-HU" sz="3200" b="1" dirty="0" smtClean="0">
                <a:solidFill>
                  <a:srgbClr val="0000FF"/>
                </a:solidFill>
                <a:effectLst>
                  <a:outerShdw blurRad="38100" dist="38100" dir="2700000" algn="tl">
                    <a:srgbClr val="000000">
                      <a:alpha val="43137"/>
                    </a:srgbClr>
                  </a:outerShdw>
                </a:effectLst>
              </a:rPr>
              <a:t> </a:t>
            </a:r>
            <a:r>
              <a:rPr lang="hu-HU" sz="3200" dirty="0" smtClean="0">
                <a:solidFill>
                  <a:srgbClr val="0000FF"/>
                </a:solidFill>
                <a:effectLst>
                  <a:outerShdw blurRad="38100" dist="38100" dir="2700000" algn="tl">
                    <a:srgbClr val="000000">
                      <a:alpha val="43137"/>
                    </a:srgbClr>
                  </a:outerShdw>
                </a:effectLst>
              </a:rPr>
              <a:t>mi a teozófia – és mi nem az</a:t>
            </a:r>
          </a:p>
          <a:p>
            <a:pPr lvl="1"/>
            <a:r>
              <a:rPr lang="hu-HU" sz="3200" dirty="0" smtClean="0">
                <a:solidFill>
                  <a:srgbClr val="0000FF"/>
                </a:solidFill>
                <a:effectLst>
                  <a:outerShdw blurRad="38100" dist="38100" dir="2700000" algn="tl">
                    <a:srgbClr val="000000">
                      <a:alpha val="43137"/>
                    </a:srgbClr>
                  </a:outerShdw>
                </a:effectLst>
              </a:rPr>
              <a:t> ki a </a:t>
            </a:r>
            <a:r>
              <a:rPr lang="hu-HU" sz="3200" dirty="0" err="1" smtClean="0">
                <a:solidFill>
                  <a:srgbClr val="0000FF"/>
                </a:solidFill>
                <a:effectLst>
                  <a:outerShdw blurRad="38100" dist="38100" dir="2700000" algn="tl">
                    <a:srgbClr val="000000">
                      <a:alpha val="43137"/>
                    </a:srgbClr>
                  </a:outerShdw>
                </a:effectLst>
              </a:rPr>
              <a:t>teozófus</a:t>
            </a:r>
            <a:r>
              <a:rPr lang="hu-HU" sz="3200" dirty="0" smtClean="0">
                <a:solidFill>
                  <a:srgbClr val="0000FF"/>
                </a:solidFill>
                <a:effectLst>
                  <a:outerShdw blurRad="38100" dist="38100" dir="2700000" algn="tl">
                    <a:srgbClr val="000000">
                      <a:alpha val="43137"/>
                    </a:srgbClr>
                  </a:outerShdw>
                </a:effectLst>
              </a:rPr>
              <a:t> – és ki nem az</a:t>
            </a:r>
          </a:p>
          <a:p>
            <a:pPr lvl="1"/>
            <a:r>
              <a:rPr lang="hu-HU" sz="3200" dirty="0" smtClean="0">
                <a:solidFill>
                  <a:srgbClr val="0000FF"/>
                </a:solidFill>
                <a:effectLst>
                  <a:outerShdw blurRad="38100" dist="38100" dir="2700000" algn="tl">
                    <a:srgbClr val="000000">
                      <a:alpha val="43137"/>
                    </a:srgbClr>
                  </a:outerShdw>
                </a:effectLst>
              </a:rPr>
              <a:t> mi a feladata – és mi nem </a:t>
            </a:r>
            <a:endParaRPr lang="hu-HU" sz="3200" dirty="0">
              <a:solidFill>
                <a:srgbClr val="0000FF"/>
              </a:solidFill>
              <a:effectLst>
                <a:outerShdw blurRad="38100" dist="38100" dir="2700000" algn="tl">
                  <a:srgbClr val="000000">
                    <a:alpha val="43137"/>
                  </a:srgbClr>
                </a:outerShdw>
              </a:effectLst>
            </a:endParaRPr>
          </a:p>
        </p:txBody>
      </p:sp>
      <p:pic>
        <p:nvPicPr>
          <p:cNvPr id="6" name="Picture 4" descr="j007875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1650" y="4130675"/>
            <a:ext cx="1738313" cy="22209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3581535"/>
      </p:ext>
    </p:extLst>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out)">
                                      <p:cBhvr>
                                        <p:cTn id="7" dur="500"/>
                                        <p:tgtEl>
                                          <p:spTgt spid="4"/>
                                        </p:tgtEl>
                                      </p:cBhvr>
                                    </p:animEffect>
                                  </p:childTnLst>
                                </p:cTn>
                              </p:par>
                            </p:childTnLst>
                          </p:cTn>
                        </p:par>
                        <p:par>
                          <p:cTn id="8" fill="hold">
                            <p:stCondLst>
                              <p:cond delay="500"/>
                            </p:stCondLst>
                            <p:childTnLst>
                              <p:par>
                                <p:cTn id="9" presetID="6" presetClass="entr" presetSubtype="32" fill="hold"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circle(out)">
                                      <p:cBhvr>
                                        <p:cTn id="11" dur="500"/>
                                        <p:tgtEl>
                                          <p:spTgt spid="5">
                                            <p:txEl>
                                              <p:pRg st="0" end="0"/>
                                            </p:txEl>
                                          </p:spTgt>
                                        </p:tgtEl>
                                      </p:cBhvr>
                                    </p:animEffect>
                                  </p:childTnLst>
                                </p:cTn>
                              </p:par>
                            </p:childTnLst>
                          </p:cTn>
                        </p:par>
                        <p:par>
                          <p:cTn id="12" fill="hold">
                            <p:stCondLst>
                              <p:cond delay="1000"/>
                            </p:stCondLst>
                            <p:childTnLst>
                              <p:par>
                                <p:cTn id="13" presetID="6" presetClass="entr" presetSubtype="32" fill="hold" nodeType="afterEffect">
                                  <p:stCondLst>
                                    <p:cond delay="50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circle(out)">
                                      <p:cBhvr>
                                        <p:cTn id="15" dur="500"/>
                                        <p:tgtEl>
                                          <p:spTgt spid="5">
                                            <p:txEl>
                                              <p:pRg st="1" end="1"/>
                                            </p:txEl>
                                          </p:spTgt>
                                        </p:tgtEl>
                                      </p:cBhvr>
                                    </p:animEffect>
                                  </p:childTnLst>
                                </p:cTn>
                              </p:par>
                            </p:childTnLst>
                          </p:cTn>
                        </p:par>
                        <p:par>
                          <p:cTn id="16" fill="hold">
                            <p:stCondLst>
                              <p:cond delay="2000"/>
                            </p:stCondLst>
                            <p:childTnLst>
                              <p:par>
                                <p:cTn id="17" presetID="6" presetClass="entr" presetSubtype="32" fill="hold" nodeType="afterEffect">
                                  <p:stCondLst>
                                    <p:cond delay="50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circle(out)">
                                      <p:cBhvr>
                                        <p:cTn id="19" dur="500"/>
                                        <p:tgtEl>
                                          <p:spTgt spid="5">
                                            <p:txEl>
                                              <p:pRg st="2" end="2"/>
                                            </p:txEl>
                                          </p:spTgt>
                                        </p:tgtEl>
                                      </p:cBhvr>
                                    </p:animEffect>
                                  </p:childTnLst>
                                </p:cTn>
                              </p:par>
                            </p:childTnLst>
                          </p:cTn>
                        </p:par>
                        <p:par>
                          <p:cTn id="20" fill="hold">
                            <p:stCondLst>
                              <p:cond delay="3000"/>
                            </p:stCondLst>
                            <p:childTnLst>
                              <p:par>
                                <p:cTn id="21" presetID="6" presetClass="entr" presetSubtype="32" fill="hold" nodeType="afterEffect">
                                  <p:stCondLst>
                                    <p:cond delay="500"/>
                                  </p:stCondLst>
                                  <p:childTnLst>
                                    <p:set>
                                      <p:cBhvr>
                                        <p:cTn id="22" dur="1" fill="hold">
                                          <p:stCondLst>
                                            <p:cond delay="0"/>
                                          </p:stCondLst>
                                        </p:cTn>
                                        <p:tgtEl>
                                          <p:spTgt spid="5">
                                            <p:txEl>
                                              <p:pRg st="3" end="3"/>
                                            </p:txEl>
                                          </p:spTgt>
                                        </p:tgtEl>
                                        <p:attrNameLst>
                                          <p:attrName>style.visibility</p:attrName>
                                        </p:attrNameLst>
                                      </p:cBhvr>
                                      <p:to>
                                        <p:strVal val="visible"/>
                                      </p:to>
                                    </p:set>
                                    <p:animEffect transition="in" filter="circle(out)">
                                      <p:cBhvr>
                                        <p:cTn id="23" dur="500"/>
                                        <p:tgtEl>
                                          <p:spTgt spid="5">
                                            <p:txEl>
                                              <p:pRg st="3" end="3"/>
                                            </p:txEl>
                                          </p:spTgt>
                                        </p:tgtEl>
                                      </p:cBhvr>
                                    </p:animEffect>
                                  </p:childTnLst>
                                </p:cTn>
                              </p:par>
                            </p:childTnLst>
                          </p:cTn>
                        </p:par>
                        <p:par>
                          <p:cTn id="24" fill="hold">
                            <p:stCondLst>
                              <p:cond delay="4000"/>
                            </p:stCondLst>
                            <p:childTnLst>
                              <p:par>
                                <p:cTn id="25" presetID="4" presetClass="entr" presetSubtype="32" fill="hold" nodeType="afterEffect">
                                  <p:stCondLst>
                                    <p:cond delay="500"/>
                                  </p:stCondLst>
                                  <p:childTnLst>
                                    <p:set>
                                      <p:cBhvr>
                                        <p:cTn id="26" dur="1" fill="hold">
                                          <p:stCondLst>
                                            <p:cond delay="0"/>
                                          </p:stCondLst>
                                        </p:cTn>
                                        <p:tgtEl>
                                          <p:spTgt spid="6"/>
                                        </p:tgtEl>
                                        <p:attrNameLst>
                                          <p:attrName>style.visibility</p:attrName>
                                        </p:attrNameLst>
                                      </p:cBhvr>
                                      <p:to>
                                        <p:strVal val="visible"/>
                                      </p:to>
                                    </p:set>
                                    <p:animEffect transition="in" filter="box(out)">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2450" name="Text Box 2"/>
          <p:cNvSpPr txBox="1">
            <a:spLocks noChangeArrowheads="1"/>
          </p:cNvSpPr>
          <p:nvPr/>
        </p:nvSpPr>
        <p:spPr bwMode="auto">
          <a:xfrm>
            <a:off x="698500" y="1095375"/>
            <a:ext cx="7747000" cy="49675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hu-HU" altLang="hu-HU" sz="2800" b="1" dirty="0">
                <a:solidFill>
                  <a:srgbClr val="FF3399"/>
                </a:solidFill>
                <a:effectLst>
                  <a:outerShdw blurRad="38100" dist="38100" dir="2700000" algn="tl">
                    <a:srgbClr val="C0C0C0"/>
                  </a:outerShdw>
                </a:effectLst>
                <a:latin typeface="+mn-lt"/>
              </a:rPr>
              <a:t>Óh, Rejtett Élet,</a:t>
            </a:r>
            <a:br>
              <a:rPr lang="hu-HU" altLang="hu-HU" sz="2800" b="1" dirty="0">
                <a:solidFill>
                  <a:srgbClr val="FF3399"/>
                </a:solidFill>
                <a:effectLst>
                  <a:outerShdw blurRad="38100" dist="38100" dir="2700000" algn="tl">
                    <a:srgbClr val="C0C0C0"/>
                  </a:outerShdw>
                </a:effectLst>
                <a:latin typeface="+mn-lt"/>
              </a:rPr>
            </a:br>
            <a:r>
              <a:rPr lang="hu-HU" altLang="hu-HU" sz="2800" b="1" dirty="0">
                <a:solidFill>
                  <a:schemeClr val="accent2"/>
                </a:solidFill>
                <a:effectLst>
                  <a:outerShdw blurRad="38100" dist="38100" dir="2700000" algn="tl">
                    <a:srgbClr val="C0C0C0"/>
                  </a:outerShdw>
                </a:effectLst>
                <a:latin typeface="+mn-lt"/>
              </a:rPr>
              <a:t>amely ott rezegsz minden atomban,</a:t>
            </a:r>
            <a:endParaRPr lang="hu-HU" altLang="hu-HU" sz="2800" b="1" dirty="0">
              <a:solidFill>
                <a:srgbClr val="FF3399"/>
              </a:solidFill>
              <a:effectLst>
                <a:outerShdw blurRad="38100" dist="38100" dir="2700000" algn="tl">
                  <a:srgbClr val="C0C0C0"/>
                </a:outerShdw>
              </a:effectLst>
              <a:latin typeface="+mn-lt"/>
            </a:endParaRPr>
          </a:p>
          <a:p>
            <a:pPr>
              <a:spcBef>
                <a:spcPct val="20000"/>
              </a:spcBef>
            </a:pPr>
            <a:r>
              <a:rPr lang="hu-HU" altLang="hu-HU" sz="2800" b="1" dirty="0">
                <a:solidFill>
                  <a:srgbClr val="FF3399"/>
                </a:solidFill>
                <a:effectLst>
                  <a:outerShdw blurRad="38100" dist="38100" dir="2700000" algn="tl">
                    <a:srgbClr val="C0C0C0"/>
                  </a:outerShdw>
                </a:effectLst>
                <a:latin typeface="+mn-lt"/>
              </a:rPr>
              <a:t>Óh, Rejtett Világosság, </a:t>
            </a:r>
            <a:br>
              <a:rPr lang="hu-HU" altLang="hu-HU" sz="2800" b="1" dirty="0">
                <a:solidFill>
                  <a:srgbClr val="FF3399"/>
                </a:solidFill>
                <a:effectLst>
                  <a:outerShdw blurRad="38100" dist="38100" dir="2700000" algn="tl">
                    <a:srgbClr val="C0C0C0"/>
                  </a:outerShdw>
                </a:effectLst>
                <a:latin typeface="+mn-lt"/>
              </a:rPr>
            </a:br>
            <a:r>
              <a:rPr lang="hu-HU" altLang="hu-HU" sz="2800" b="1" dirty="0">
                <a:solidFill>
                  <a:schemeClr val="accent2"/>
                </a:solidFill>
                <a:effectLst>
                  <a:outerShdw blurRad="38100" dist="38100" dir="2700000" algn="tl">
                    <a:srgbClr val="C0C0C0"/>
                  </a:outerShdw>
                </a:effectLst>
                <a:latin typeface="+mn-lt"/>
              </a:rPr>
              <a:t>amely ott ragyogsz minden teremtményben,</a:t>
            </a:r>
            <a:endParaRPr lang="hu-HU" altLang="hu-HU" sz="2800" b="1" dirty="0">
              <a:solidFill>
                <a:srgbClr val="FF3399"/>
              </a:solidFill>
              <a:effectLst>
                <a:outerShdw blurRad="38100" dist="38100" dir="2700000" algn="tl">
                  <a:srgbClr val="C0C0C0"/>
                </a:outerShdw>
              </a:effectLst>
              <a:latin typeface="+mn-lt"/>
            </a:endParaRPr>
          </a:p>
          <a:p>
            <a:pPr>
              <a:spcBef>
                <a:spcPct val="20000"/>
              </a:spcBef>
            </a:pPr>
            <a:r>
              <a:rPr lang="hu-HU" altLang="hu-HU" sz="2800" b="1" dirty="0">
                <a:solidFill>
                  <a:srgbClr val="FF3399"/>
                </a:solidFill>
                <a:effectLst>
                  <a:outerShdw blurRad="38100" dist="38100" dir="2700000" algn="tl">
                    <a:srgbClr val="C0C0C0"/>
                  </a:outerShdw>
                </a:effectLst>
                <a:latin typeface="+mn-lt"/>
              </a:rPr>
              <a:t>Óh, Rejtett Szeretet,</a:t>
            </a:r>
            <a:br>
              <a:rPr lang="hu-HU" altLang="hu-HU" sz="2800" b="1" dirty="0">
                <a:solidFill>
                  <a:srgbClr val="FF3399"/>
                </a:solidFill>
                <a:effectLst>
                  <a:outerShdw blurRad="38100" dist="38100" dir="2700000" algn="tl">
                    <a:srgbClr val="C0C0C0"/>
                  </a:outerShdw>
                </a:effectLst>
                <a:latin typeface="+mn-lt"/>
              </a:rPr>
            </a:br>
            <a:r>
              <a:rPr lang="hu-HU" altLang="hu-HU" sz="2800" b="1" dirty="0">
                <a:solidFill>
                  <a:schemeClr val="accent2"/>
                </a:solidFill>
                <a:effectLst>
                  <a:outerShdw blurRad="38100" dist="38100" dir="2700000" algn="tl">
                    <a:srgbClr val="C0C0C0"/>
                  </a:outerShdw>
                </a:effectLst>
                <a:latin typeface="+mn-lt"/>
              </a:rPr>
              <a:t>amely egységben mindent átölelsz,</a:t>
            </a:r>
            <a:endParaRPr lang="hu-HU" altLang="hu-HU" sz="2800" b="1" dirty="0">
              <a:solidFill>
                <a:srgbClr val="FF3399"/>
              </a:solidFill>
              <a:effectLst>
                <a:outerShdw blurRad="38100" dist="38100" dir="2700000" algn="tl">
                  <a:srgbClr val="C0C0C0"/>
                </a:outerShdw>
              </a:effectLst>
              <a:latin typeface="+mn-lt"/>
            </a:endParaRPr>
          </a:p>
          <a:p>
            <a:pPr>
              <a:spcBef>
                <a:spcPct val="20000"/>
              </a:spcBef>
            </a:pPr>
            <a:r>
              <a:rPr lang="hu-HU" altLang="hu-HU" sz="2800" b="1" dirty="0">
                <a:solidFill>
                  <a:srgbClr val="FF3399"/>
                </a:solidFill>
                <a:effectLst>
                  <a:outerShdw blurRad="38100" dist="38100" dir="2700000" algn="tl">
                    <a:srgbClr val="C0C0C0"/>
                  </a:outerShdw>
                </a:effectLst>
                <a:latin typeface="+mn-lt"/>
              </a:rPr>
              <a:t>Tudja meg mindenki,</a:t>
            </a:r>
            <a:br>
              <a:rPr lang="hu-HU" altLang="hu-HU" sz="2800" b="1" dirty="0">
                <a:solidFill>
                  <a:srgbClr val="FF3399"/>
                </a:solidFill>
                <a:effectLst>
                  <a:outerShdw blurRad="38100" dist="38100" dir="2700000" algn="tl">
                    <a:srgbClr val="C0C0C0"/>
                  </a:outerShdw>
                </a:effectLst>
                <a:latin typeface="+mn-lt"/>
              </a:rPr>
            </a:br>
            <a:r>
              <a:rPr lang="hu-HU" altLang="hu-HU" sz="2800" b="1" dirty="0">
                <a:solidFill>
                  <a:schemeClr val="accent2"/>
                </a:solidFill>
                <a:effectLst>
                  <a:outerShdw blurRad="38100" dist="38100" dir="2700000" algn="tl">
                    <a:srgbClr val="C0C0C0"/>
                  </a:outerShdw>
                </a:effectLst>
                <a:latin typeface="+mn-lt"/>
              </a:rPr>
              <a:t>aki magát</a:t>
            </a:r>
            <a:r>
              <a:rPr lang="hu-HU" altLang="hu-HU" sz="2800" b="1" dirty="0">
                <a:solidFill>
                  <a:srgbClr val="FF3399"/>
                </a:solidFill>
                <a:effectLst>
                  <a:outerShdw blurRad="38100" dist="38100" dir="2700000" algn="tl">
                    <a:srgbClr val="C0C0C0"/>
                  </a:outerShdw>
                </a:effectLst>
                <a:latin typeface="+mn-lt"/>
              </a:rPr>
              <a:t> Veled </a:t>
            </a:r>
            <a:r>
              <a:rPr lang="hu-HU" altLang="hu-HU" sz="2800" b="1" dirty="0">
                <a:solidFill>
                  <a:schemeClr val="accent2"/>
                </a:solidFill>
                <a:effectLst>
                  <a:outerShdw blurRad="38100" dist="38100" dir="2700000" algn="tl">
                    <a:srgbClr val="C0C0C0"/>
                  </a:outerShdw>
                </a:effectLst>
                <a:latin typeface="+mn-lt"/>
              </a:rPr>
              <a:t>egynek érzi,</a:t>
            </a:r>
            <a:br>
              <a:rPr lang="hu-HU" altLang="hu-HU" sz="2800" b="1" dirty="0">
                <a:solidFill>
                  <a:schemeClr val="accent2"/>
                </a:solidFill>
                <a:effectLst>
                  <a:outerShdw blurRad="38100" dist="38100" dir="2700000" algn="tl">
                    <a:srgbClr val="C0C0C0"/>
                  </a:outerShdw>
                </a:effectLst>
                <a:latin typeface="+mn-lt"/>
              </a:rPr>
            </a:br>
            <a:r>
              <a:rPr lang="hu-HU" altLang="hu-HU" sz="2800" b="1" dirty="0">
                <a:solidFill>
                  <a:schemeClr val="accent2"/>
                </a:solidFill>
                <a:effectLst>
                  <a:outerShdw blurRad="38100" dist="38100" dir="2700000" algn="tl">
                    <a:srgbClr val="C0C0C0"/>
                  </a:outerShdw>
                </a:effectLst>
                <a:latin typeface="+mn-lt"/>
              </a:rPr>
              <a:t>hogy</a:t>
            </a:r>
          </a:p>
          <a:p>
            <a:pPr>
              <a:spcBef>
                <a:spcPct val="50000"/>
              </a:spcBef>
            </a:pPr>
            <a:r>
              <a:rPr lang="hu-HU" altLang="hu-HU" b="1" i="1" u="sng" dirty="0">
                <a:solidFill>
                  <a:srgbClr val="FF0F0F"/>
                </a:solidFill>
                <a:effectLst>
                  <a:outerShdw blurRad="38100" dist="38100" dir="2700000" algn="tl">
                    <a:srgbClr val="C0C0C0"/>
                  </a:outerShdw>
                </a:effectLst>
                <a:latin typeface="+mn-lt"/>
              </a:rPr>
              <a:t>M I N D E N   M Á S </a:t>
            </a:r>
            <a:r>
              <a:rPr lang="hu-HU" altLang="hu-HU" b="1" i="1" u="sng" dirty="0" err="1">
                <a:solidFill>
                  <a:srgbClr val="FF0F0F"/>
                </a:solidFill>
                <a:effectLst>
                  <a:outerShdw blurRad="38100" dist="38100" dir="2700000" algn="tl">
                    <a:srgbClr val="C0C0C0"/>
                  </a:outerShdw>
                </a:effectLst>
                <a:latin typeface="+mn-lt"/>
              </a:rPr>
              <a:t>S</a:t>
            </a:r>
            <a:r>
              <a:rPr lang="hu-HU" altLang="hu-HU" b="1" i="1" u="sng" dirty="0">
                <a:solidFill>
                  <a:srgbClr val="FF0F0F"/>
                </a:solidFill>
                <a:effectLst>
                  <a:outerShdw blurRad="38100" dist="38100" dir="2700000" algn="tl">
                    <a:srgbClr val="C0C0C0"/>
                  </a:outerShdw>
                </a:effectLst>
                <a:latin typeface="+mn-lt"/>
              </a:rPr>
              <a:t> A L   I S   E G Y  !</a:t>
            </a:r>
            <a:endParaRPr lang="hu-HU" altLang="hu-HU" b="1" dirty="0">
              <a:solidFill>
                <a:srgbClr val="FF3399"/>
              </a:solidFill>
              <a:effectLst>
                <a:outerShdw blurRad="38100" dist="38100" dir="2700000" algn="tl">
                  <a:srgbClr val="C0C0C0"/>
                </a:outerShdw>
              </a:effectLst>
              <a:latin typeface="+mn-lt"/>
            </a:endParaRPr>
          </a:p>
        </p:txBody>
      </p:sp>
      <p:sp>
        <p:nvSpPr>
          <p:cNvPr id="232451" name="Rectangle 3"/>
          <p:cNvSpPr>
            <a:spLocks noGrp="1" noChangeArrowheads="1"/>
          </p:cNvSpPr>
          <p:nvPr>
            <p:ph type="title"/>
          </p:nvPr>
        </p:nvSpPr>
        <p:spPr/>
        <p:txBody>
          <a:bodyPr/>
          <a:lstStyle/>
          <a:p>
            <a:pPr algn="l"/>
            <a:r>
              <a:rPr lang="hu-HU" altLang="hu-HU" dirty="0"/>
              <a:t> </a:t>
            </a:r>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232451"/>
                                        </p:tgtEl>
                                        <p:attrNameLst>
                                          <p:attrName>style.visibility</p:attrName>
                                        </p:attrNameLst>
                                      </p:cBhvr>
                                      <p:to>
                                        <p:strVal val="visible"/>
                                      </p:to>
                                    </p:set>
                                    <p:animEffect transition="in" filter="box(out)">
                                      <p:cBhvr>
                                        <p:cTn id="7" dur="500"/>
                                        <p:tgtEl>
                                          <p:spTgt spid="232451"/>
                                        </p:tgtEl>
                                      </p:cBhvr>
                                    </p:animEffect>
                                  </p:childTnLst>
                                </p:cTn>
                              </p:par>
                            </p:childTnLst>
                          </p:cTn>
                        </p:par>
                        <p:par>
                          <p:cTn id="8" fill="hold">
                            <p:stCondLst>
                              <p:cond delay="500"/>
                            </p:stCondLst>
                            <p:childTnLst>
                              <p:par>
                                <p:cTn id="9" presetID="6" presetClass="entr" presetSubtype="32" fill="hold" grpId="1" nodeType="afterEffect">
                                  <p:stCondLst>
                                    <p:cond delay="500"/>
                                  </p:stCondLst>
                                  <p:childTnLst>
                                    <p:set>
                                      <p:cBhvr>
                                        <p:cTn id="10" dur="1" fill="hold">
                                          <p:stCondLst>
                                            <p:cond delay="0"/>
                                          </p:stCondLst>
                                        </p:cTn>
                                        <p:tgtEl>
                                          <p:spTgt spid="232450"/>
                                        </p:tgtEl>
                                        <p:attrNameLst>
                                          <p:attrName>style.visibility</p:attrName>
                                        </p:attrNameLst>
                                      </p:cBhvr>
                                      <p:to>
                                        <p:strVal val="visible"/>
                                      </p:to>
                                    </p:set>
                                    <p:animEffect transition="in" filter="circle(out)">
                                      <p:cBhvr>
                                        <p:cTn id="11" dur="1000"/>
                                        <p:tgtEl>
                                          <p:spTgt spid="2324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2450" grpId="1"/>
      <p:bldP spid="232451" grpId="0"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682" name="Picture 2" descr="j028899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6550025" y="806450"/>
            <a:ext cx="1817688" cy="5251450"/>
          </a:xfrm>
          <a:prstGeom prst="rect">
            <a:avLst/>
          </a:prstGeom>
          <a:noFill/>
          <a:extLst>
            <a:ext uri="{909E8E84-426E-40DD-AFC4-6F175D3DCCD1}">
              <a14:hiddenFill xmlns:a14="http://schemas.microsoft.com/office/drawing/2010/main">
                <a:solidFill>
                  <a:srgbClr val="FFFFFF"/>
                </a:solidFill>
              </a14:hiddenFill>
            </a:ext>
          </a:extLst>
        </p:spPr>
      </p:pic>
      <p:sp>
        <p:nvSpPr>
          <p:cNvPr id="583683" name="Text Box 3"/>
          <p:cNvSpPr txBox="1">
            <a:spLocks noChangeArrowheads="1"/>
          </p:cNvSpPr>
          <p:nvPr/>
        </p:nvSpPr>
        <p:spPr bwMode="auto">
          <a:xfrm>
            <a:off x="1163638" y="4349750"/>
            <a:ext cx="5100637" cy="1754326"/>
          </a:xfrm>
          <a:prstGeom prst="rect">
            <a:avLst/>
          </a:prstGeom>
          <a:noFill/>
          <a:ln>
            <a:noFill/>
          </a:ln>
          <a:effectLst/>
          <a:extLst>
            <a:ext uri="{909E8E84-426E-40DD-AFC4-6F175D3DCCD1}">
              <a14:hiddenFill xmlns:a14="http://schemas.microsoft.com/office/drawing/2010/main">
                <a:gradFill rotWithShape="0">
                  <a:gsLst>
                    <a:gs pos="0">
                      <a:srgbClr val="AA1C00"/>
                    </a:gs>
                    <a:gs pos="100000">
                      <a:srgbClr val="8392D1"/>
                    </a:gs>
                  </a:gsLst>
                  <a:lin ang="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hu-HU" sz="5400" b="1" dirty="0">
                <a:solidFill>
                  <a:schemeClr val="accent2"/>
                </a:solidFill>
                <a:effectLst>
                  <a:outerShdw blurRad="38100" dist="38100" dir="2700000" algn="tl">
                    <a:srgbClr val="C0C0C0"/>
                  </a:outerShdw>
                </a:effectLst>
                <a:latin typeface="+mn-lt"/>
              </a:rPr>
              <a:t>Köszönöm a figyelmüket!</a:t>
            </a:r>
            <a:endParaRPr lang="en-US" sz="5400" b="1" dirty="0">
              <a:solidFill>
                <a:schemeClr val="accent2"/>
              </a:solidFill>
              <a:effectLst>
                <a:outerShdw blurRad="38100" dist="38100" dir="2700000" algn="tl">
                  <a:srgbClr val="C0C0C0"/>
                </a:outerShdw>
              </a:effectLst>
              <a:latin typeface="+mn-lt"/>
            </a:endParaRPr>
          </a:p>
        </p:txBody>
      </p:sp>
      <p:pic>
        <p:nvPicPr>
          <p:cNvPr id="583684" name="Picture 4" descr="j007875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1241425" y="857250"/>
            <a:ext cx="2332038" cy="29829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afterEffect">
                                  <p:stCondLst>
                                    <p:cond delay="0"/>
                                  </p:stCondLst>
                                  <p:childTnLst>
                                    <p:set>
                                      <p:cBhvr>
                                        <p:cTn id="6" dur="1" fill="hold">
                                          <p:stCondLst>
                                            <p:cond delay="0"/>
                                          </p:stCondLst>
                                        </p:cTn>
                                        <p:tgtEl>
                                          <p:spTgt spid="583684"/>
                                        </p:tgtEl>
                                        <p:attrNameLst>
                                          <p:attrName>style.visibility</p:attrName>
                                        </p:attrNameLst>
                                      </p:cBhvr>
                                      <p:to>
                                        <p:strVal val="visible"/>
                                      </p:to>
                                    </p:set>
                                    <p:animEffect transition="in" filter="box(out)">
                                      <p:cBhvr>
                                        <p:cTn id="7" dur="500"/>
                                        <p:tgtEl>
                                          <p:spTgt spid="583684"/>
                                        </p:tgtEl>
                                      </p:cBhvr>
                                    </p:animEffect>
                                  </p:childTnLst>
                                </p:cTn>
                              </p:par>
                            </p:childTnLst>
                          </p:cTn>
                        </p:par>
                        <p:par>
                          <p:cTn id="8" fill="hold" nodeType="withGroup">
                            <p:stCondLst>
                              <p:cond delay="500"/>
                            </p:stCondLst>
                            <p:childTnLst>
                              <p:par>
                                <p:cTn id="9" presetID="4" presetClass="entr" presetSubtype="32" fill="hold" nodeType="afterEffect">
                                  <p:stCondLst>
                                    <p:cond delay="500"/>
                                  </p:stCondLst>
                                  <p:childTnLst>
                                    <p:set>
                                      <p:cBhvr>
                                        <p:cTn id="10" dur="1" fill="hold">
                                          <p:stCondLst>
                                            <p:cond delay="0"/>
                                          </p:stCondLst>
                                        </p:cTn>
                                        <p:tgtEl>
                                          <p:spTgt spid="583682"/>
                                        </p:tgtEl>
                                        <p:attrNameLst>
                                          <p:attrName>style.visibility</p:attrName>
                                        </p:attrNameLst>
                                      </p:cBhvr>
                                      <p:to>
                                        <p:strVal val="visible"/>
                                      </p:to>
                                    </p:set>
                                    <p:animEffect transition="in" filter="box(out)">
                                      <p:cBhvr>
                                        <p:cTn id="11" dur="500"/>
                                        <p:tgtEl>
                                          <p:spTgt spid="583682"/>
                                        </p:tgtEl>
                                      </p:cBhvr>
                                    </p:animEffect>
                                  </p:childTnLst>
                                </p:cTn>
                              </p:par>
                            </p:childTnLst>
                          </p:cTn>
                        </p:par>
                        <p:par>
                          <p:cTn id="12" fill="hold" nodeType="withGroup">
                            <p:stCondLst>
                              <p:cond delay="1500"/>
                            </p:stCondLst>
                            <p:childTnLst>
                              <p:par>
                                <p:cTn id="13" presetID="4" presetClass="entr" presetSubtype="32" fill="hold" grpId="0" nodeType="afterEffect">
                                  <p:stCondLst>
                                    <p:cond delay="1000"/>
                                  </p:stCondLst>
                                  <p:childTnLst>
                                    <p:set>
                                      <p:cBhvr>
                                        <p:cTn id="14" dur="1" fill="hold">
                                          <p:stCondLst>
                                            <p:cond delay="0"/>
                                          </p:stCondLst>
                                        </p:cTn>
                                        <p:tgtEl>
                                          <p:spTgt spid="583683"/>
                                        </p:tgtEl>
                                        <p:attrNameLst>
                                          <p:attrName>style.visibility</p:attrName>
                                        </p:attrNameLst>
                                      </p:cBhvr>
                                      <p:to>
                                        <p:strVal val="visible"/>
                                      </p:to>
                                    </p:set>
                                    <p:animEffect transition="in" filter="box(out)">
                                      <p:cBhvr>
                                        <p:cTn id="15" dur="500"/>
                                        <p:tgtEl>
                                          <p:spTgt spid="5836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683" grpId="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9538" name="Rectangle 2"/>
          <p:cNvSpPr>
            <a:spLocks noGrp="1" noChangeArrowheads="1"/>
          </p:cNvSpPr>
          <p:nvPr>
            <p:ph type="title"/>
          </p:nvPr>
        </p:nvSpPr>
        <p:spPr>
          <a:xfrm>
            <a:off x="292100" y="623888"/>
            <a:ext cx="8572500" cy="990600"/>
          </a:xfrm>
        </p:spPr>
        <p:txBody>
          <a:bodyPr/>
          <a:lstStyle/>
          <a:p>
            <a:r>
              <a:rPr lang="hu-HU" sz="5400" b="1" dirty="0">
                <a:solidFill>
                  <a:schemeClr val="accent2"/>
                </a:solidFill>
                <a:effectLst>
                  <a:outerShdw blurRad="38100" dist="38100" dir="2700000" algn="tl">
                    <a:srgbClr val="C0C0C0"/>
                  </a:outerShdw>
                </a:effectLst>
                <a:latin typeface="+mn-lt"/>
              </a:rPr>
              <a:t>M </a:t>
            </a:r>
            <a:r>
              <a:rPr lang="hu-HU" sz="5400" b="1" dirty="0" smtClean="0">
                <a:solidFill>
                  <a:schemeClr val="accent2"/>
                </a:solidFill>
                <a:effectLst>
                  <a:outerShdw blurRad="38100" dist="38100" dir="2700000" algn="tl">
                    <a:srgbClr val="C0C0C0"/>
                  </a:outerShdw>
                </a:effectLst>
                <a:latin typeface="+mn-lt"/>
              </a:rPr>
              <a:t>I   A   T E O Z Ó F I A</a:t>
            </a:r>
            <a:endParaRPr lang="hu-HU" sz="5400" b="1" dirty="0">
              <a:solidFill>
                <a:schemeClr val="accent2"/>
              </a:solidFill>
              <a:effectLst>
                <a:outerShdw blurRad="38100" dist="38100" dir="2700000" algn="tl">
                  <a:srgbClr val="C0C0C0"/>
                </a:outerShdw>
              </a:effectLst>
              <a:latin typeface="+mn-lt"/>
            </a:endParaRPr>
          </a:p>
        </p:txBody>
      </p:sp>
      <p:sp>
        <p:nvSpPr>
          <p:cNvPr id="449539" name="Rectangle 3"/>
          <p:cNvSpPr>
            <a:spLocks noGrp="1" noChangeArrowheads="1"/>
          </p:cNvSpPr>
          <p:nvPr>
            <p:ph idx="1"/>
          </p:nvPr>
        </p:nvSpPr>
        <p:spPr>
          <a:xfrm>
            <a:off x="374650" y="2474913"/>
            <a:ext cx="8402638" cy="4010025"/>
          </a:xfrm>
        </p:spPr>
        <p:txBody>
          <a:bodyPr/>
          <a:lstStyle/>
          <a:p>
            <a:pPr algn="ctr">
              <a:lnSpc>
                <a:spcPct val="90000"/>
              </a:lnSpc>
              <a:spcBef>
                <a:spcPct val="0"/>
              </a:spcBef>
            </a:pPr>
            <a:r>
              <a:rPr lang="hu-HU" sz="3000" dirty="0">
                <a:solidFill>
                  <a:schemeClr val="accent2"/>
                </a:solidFill>
                <a:effectLst>
                  <a:outerShdw blurRad="38100" dist="38100" dir="2700000" algn="tl">
                    <a:srgbClr val="C0C0C0"/>
                  </a:outerShdw>
                </a:effectLst>
                <a:latin typeface="+mn-lt"/>
              </a:rPr>
              <a:t>„</a:t>
            </a:r>
            <a:r>
              <a:rPr lang="hu-HU" sz="3600" dirty="0">
                <a:solidFill>
                  <a:schemeClr val="accent1"/>
                </a:solidFill>
                <a:effectLst>
                  <a:outerShdw blurRad="38100" dist="38100" dir="2700000" algn="tl">
                    <a:srgbClr val="C0C0C0"/>
                  </a:outerShdw>
                </a:effectLst>
                <a:latin typeface="+mn-lt"/>
              </a:rPr>
              <a:t>Hit</a:t>
            </a:r>
            <a:r>
              <a:rPr lang="hu-HU" sz="3000" dirty="0">
                <a:solidFill>
                  <a:schemeClr val="accent2"/>
                </a:solidFill>
                <a:effectLst>
                  <a:outerShdw blurRad="38100" dist="38100" dir="2700000" algn="tl">
                    <a:srgbClr val="C0C0C0"/>
                  </a:outerShdw>
                </a:effectLst>
                <a:latin typeface="+mn-lt"/>
              </a:rPr>
              <a:t> </a:t>
            </a:r>
            <a:r>
              <a:rPr lang="hu-HU" sz="3000" dirty="0" err="1">
                <a:solidFill>
                  <a:schemeClr val="accent2"/>
                </a:solidFill>
                <a:effectLst>
                  <a:outerShdw blurRad="38100" dist="38100" dir="2700000" algn="tl">
                    <a:srgbClr val="C0C0C0"/>
                  </a:outerShdw>
                </a:effectLst>
                <a:latin typeface="+mn-lt"/>
              </a:rPr>
              <a:t>Istenr</a:t>
            </a:r>
            <a:r>
              <a:rPr lang="en-US" sz="3000" dirty="0">
                <a:solidFill>
                  <a:srgbClr val="0000FF"/>
                </a:solidFill>
                <a:effectLst>
                  <a:outerShdw blurRad="38100" dist="38100" dir="2700000" algn="tl">
                    <a:srgbClr val="C0C0C0"/>
                  </a:outerShdw>
                </a:effectLst>
                <a:latin typeface="+mn-lt"/>
              </a:rPr>
              <a:t>ô</a:t>
            </a:r>
            <a:r>
              <a:rPr lang="hu-HU" sz="3000" dirty="0">
                <a:solidFill>
                  <a:schemeClr val="accent2"/>
                </a:solidFill>
                <a:effectLst>
                  <a:outerShdw blurRad="38100" dist="38100" dir="2700000" algn="tl">
                    <a:srgbClr val="C0C0C0"/>
                  </a:outerShdw>
                </a:effectLst>
                <a:latin typeface="+mn-lt"/>
              </a:rPr>
              <a:t>l és a világról, </a:t>
            </a:r>
            <a:br>
              <a:rPr lang="hu-HU" sz="3000" dirty="0">
                <a:solidFill>
                  <a:schemeClr val="accent2"/>
                </a:solidFill>
                <a:effectLst>
                  <a:outerShdw blurRad="38100" dist="38100" dir="2700000" algn="tl">
                    <a:srgbClr val="C0C0C0"/>
                  </a:outerShdw>
                </a:effectLst>
                <a:latin typeface="+mn-lt"/>
              </a:rPr>
            </a:br>
            <a:r>
              <a:rPr lang="hu-HU" sz="3000" dirty="0">
                <a:solidFill>
                  <a:schemeClr val="accent2"/>
                </a:solidFill>
                <a:effectLst>
                  <a:outerShdw blurRad="38100" dist="38100" dir="2700000" algn="tl">
                    <a:srgbClr val="C0C0C0"/>
                  </a:outerShdw>
                </a:effectLst>
                <a:latin typeface="+mn-lt"/>
              </a:rPr>
              <a:t>amely hit misztikus felismeréseken alapul.”</a:t>
            </a:r>
            <a:r>
              <a:rPr lang="hu-HU" sz="2800" dirty="0">
                <a:solidFill>
                  <a:srgbClr val="FF3399"/>
                </a:solidFill>
                <a:effectLst>
                  <a:outerShdw blurRad="38100" dist="38100" dir="2700000" algn="tl">
                    <a:srgbClr val="C0C0C0"/>
                  </a:outerShdw>
                </a:effectLst>
                <a:latin typeface="+mn-lt"/>
              </a:rPr>
              <a:t> </a:t>
            </a:r>
            <a:endParaRPr lang="hu-HU" sz="2800" dirty="0">
              <a:latin typeface="+mn-lt"/>
            </a:endParaRPr>
          </a:p>
          <a:p>
            <a:pPr algn="ctr">
              <a:lnSpc>
                <a:spcPct val="95000"/>
              </a:lnSpc>
              <a:spcBef>
                <a:spcPct val="100000"/>
              </a:spcBef>
            </a:pPr>
            <a:r>
              <a:rPr lang="hu-HU" sz="3000" dirty="0">
                <a:solidFill>
                  <a:schemeClr val="accent2"/>
                </a:solidFill>
                <a:effectLst>
                  <a:outerShdw blurRad="38100" dist="38100" dir="2700000" algn="tl">
                    <a:srgbClr val="C0C0C0"/>
                  </a:outerShdw>
                </a:effectLst>
                <a:latin typeface="+mn-lt"/>
              </a:rPr>
              <a:t>„A 19. században alakult </a:t>
            </a:r>
            <a:r>
              <a:rPr lang="hu-HU" sz="3600" dirty="0">
                <a:solidFill>
                  <a:schemeClr val="accent1"/>
                </a:solidFill>
                <a:effectLst>
                  <a:outerShdw blurRad="38100" dist="38100" dir="2700000" algn="tl">
                    <a:srgbClr val="C0C0C0"/>
                  </a:outerShdw>
                </a:effectLst>
                <a:latin typeface="+mn-lt"/>
              </a:rPr>
              <a:t>mozgalom</a:t>
            </a:r>
            <a:r>
              <a:rPr lang="hu-HU" sz="3000" dirty="0">
                <a:solidFill>
                  <a:schemeClr val="accent2"/>
                </a:solidFill>
                <a:effectLst>
                  <a:outerShdw blurRad="38100" dist="38100" dir="2700000" algn="tl">
                    <a:srgbClr val="C0C0C0"/>
                  </a:outerShdw>
                </a:effectLst>
                <a:latin typeface="+mn-lt"/>
              </a:rPr>
              <a:t> </a:t>
            </a:r>
            <a:r>
              <a:rPr lang="hu-HU" sz="3600" dirty="0">
                <a:solidFill>
                  <a:schemeClr val="accent1"/>
                </a:solidFill>
                <a:effectLst>
                  <a:outerShdw blurRad="38100" dist="38100" dir="2700000" algn="tl">
                    <a:srgbClr val="C0C0C0"/>
                  </a:outerShdw>
                </a:effectLst>
                <a:latin typeface="+mn-lt"/>
              </a:rPr>
              <a:t>nézetei</a:t>
            </a:r>
            <a:r>
              <a:rPr lang="hu-HU" sz="3000" dirty="0">
                <a:solidFill>
                  <a:schemeClr val="accent2"/>
                </a:solidFill>
                <a:effectLst>
                  <a:outerShdw blurRad="38100" dist="38100" dir="2700000" algn="tl">
                    <a:srgbClr val="C0C0C0"/>
                  </a:outerShdw>
                </a:effectLst>
                <a:latin typeface="+mn-lt"/>
              </a:rPr>
              <a:t>,</a:t>
            </a:r>
            <a:br>
              <a:rPr lang="hu-HU" sz="3000" dirty="0">
                <a:solidFill>
                  <a:schemeClr val="accent2"/>
                </a:solidFill>
                <a:effectLst>
                  <a:outerShdw blurRad="38100" dist="38100" dir="2700000" algn="tl">
                    <a:srgbClr val="C0C0C0"/>
                  </a:outerShdw>
                </a:effectLst>
                <a:latin typeface="+mn-lt"/>
              </a:rPr>
            </a:br>
            <a:r>
              <a:rPr lang="hu-HU" sz="3000" dirty="0">
                <a:solidFill>
                  <a:schemeClr val="accent2"/>
                </a:solidFill>
                <a:effectLst>
                  <a:outerShdw blurRad="38100" dist="38100" dir="2700000" algn="tl">
                    <a:srgbClr val="C0C0C0"/>
                  </a:outerShdw>
                </a:effectLst>
                <a:latin typeface="+mn-lt"/>
              </a:rPr>
              <a:t>amelyek f</a:t>
            </a:r>
            <a:r>
              <a:rPr lang="en-US" sz="3000" dirty="0">
                <a:solidFill>
                  <a:srgbClr val="0000FF"/>
                </a:solidFill>
                <a:effectLst>
                  <a:outerShdw blurRad="38100" dist="38100" dir="2700000" algn="tl">
                    <a:srgbClr val="C0C0C0"/>
                  </a:outerShdw>
                </a:effectLst>
                <a:latin typeface="+mn-lt"/>
              </a:rPr>
              <a:t>ô</a:t>
            </a:r>
            <a:r>
              <a:rPr lang="hu-HU" sz="3000" dirty="0">
                <a:solidFill>
                  <a:schemeClr val="accent2"/>
                </a:solidFill>
                <a:effectLst>
                  <a:outerShdw blurRad="38100" dist="38100" dir="2700000" algn="tl">
                    <a:srgbClr val="C0C0C0"/>
                  </a:outerShdw>
                </a:effectLst>
                <a:latin typeface="+mn-lt"/>
              </a:rPr>
              <a:t>leg keleti filozófiákat követnek</a:t>
            </a:r>
            <a:br>
              <a:rPr lang="hu-HU" sz="3000" dirty="0">
                <a:solidFill>
                  <a:schemeClr val="accent2"/>
                </a:solidFill>
                <a:effectLst>
                  <a:outerShdw blurRad="38100" dist="38100" dir="2700000" algn="tl">
                    <a:srgbClr val="C0C0C0"/>
                  </a:outerShdw>
                </a:effectLst>
                <a:latin typeface="+mn-lt"/>
              </a:rPr>
            </a:br>
            <a:r>
              <a:rPr lang="hu-HU" sz="3000" dirty="0">
                <a:solidFill>
                  <a:schemeClr val="accent2"/>
                </a:solidFill>
                <a:effectLst>
                  <a:outerShdw blurRad="38100" dist="38100" dir="2700000" algn="tl">
                    <a:srgbClr val="C0C0C0"/>
                  </a:outerShdw>
                </a:effectLst>
                <a:latin typeface="+mn-lt"/>
              </a:rPr>
              <a:t>és amely mozgalom keresi</a:t>
            </a:r>
            <a:br>
              <a:rPr lang="hu-HU" sz="3000" dirty="0">
                <a:solidFill>
                  <a:schemeClr val="accent2"/>
                </a:solidFill>
                <a:effectLst>
                  <a:outerShdw blurRad="38100" dist="38100" dir="2700000" algn="tl">
                    <a:srgbClr val="C0C0C0"/>
                  </a:outerShdw>
                </a:effectLst>
                <a:latin typeface="+mn-lt"/>
              </a:rPr>
            </a:br>
            <a:r>
              <a:rPr lang="hu-HU" sz="3000" dirty="0">
                <a:solidFill>
                  <a:schemeClr val="accent2"/>
                </a:solidFill>
                <a:effectLst>
                  <a:outerShdw blurRad="38100" dist="38100" dir="2700000" algn="tl">
                    <a:srgbClr val="C0C0C0"/>
                  </a:outerShdw>
                </a:effectLst>
                <a:latin typeface="+mn-lt"/>
              </a:rPr>
              <a:t>az egyetemes testvériség és a szellemi növekedés</a:t>
            </a:r>
            <a:br>
              <a:rPr lang="hu-HU" sz="3000" dirty="0">
                <a:solidFill>
                  <a:schemeClr val="accent2"/>
                </a:solidFill>
                <a:effectLst>
                  <a:outerShdw blurRad="38100" dist="38100" dir="2700000" algn="tl">
                    <a:srgbClr val="C0C0C0"/>
                  </a:outerShdw>
                </a:effectLst>
                <a:latin typeface="+mn-lt"/>
              </a:rPr>
            </a:br>
            <a:r>
              <a:rPr lang="hu-HU" sz="3000" dirty="0">
                <a:solidFill>
                  <a:schemeClr val="accent2"/>
                </a:solidFill>
                <a:effectLst>
                  <a:outerShdw blurRad="38100" dist="38100" dir="2700000" algn="tl">
                    <a:srgbClr val="C0C0C0"/>
                  </a:outerShdw>
                </a:effectLst>
                <a:latin typeface="+mn-lt"/>
              </a:rPr>
              <a:t>megvalósítását.”</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449538"/>
                                        </p:tgtEl>
                                        <p:attrNameLst>
                                          <p:attrName>style.visibility</p:attrName>
                                        </p:attrNameLst>
                                      </p:cBhvr>
                                      <p:to>
                                        <p:strVal val="visible"/>
                                      </p:to>
                                    </p:set>
                                    <p:animEffect transition="in" filter="box(out)">
                                      <p:cBhvr>
                                        <p:cTn id="7" dur="500"/>
                                        <p:tgtEl>
                                          <p:spTgt spid="449538"/>
                                        </p:tgtEl>
                                      </p:cBhvr>
                                    </p:animEffect>
                                  </p:childTnLst>
                                </p:cTn>
                              </p:par>
                            </p:childTnLst>
                          </p:cTn>
                        </p:par>
                        <p:par>
                          <p:cTn id="8" fill="hold" nodeType="withGroup">
                            <p:stCondLst>
                              <p:cond delay="500"/>
                            </p:stCondLst>
                            <p:childTnLst>
                              <p:par>
                                <p:cTn id="9" presetID="4" presetClass="entr" presetSubtype="32" fill="hold" grpId="0" nodeType="afterEffect">
                                  <p:stCondLst>
                                    <p:cond delay="0"/>
                                  </p:stCondLst>
                                  <p:childTnLst>
                                    <p:set>
                                      <p:cBhvr>
                                        <p:cTn id="10" dur="1" fill="hold">
                                          <p:stCondLst>
                                            <p:cond delay="0"/>
                                          </p:stCondLst>
                                        </p:cTn>
                                        <p:tgtEl>
                                          <p:spTgt spid="449539">
                                            <p:txEl>
                                              <p:pRg st="0" end="0"/>
                                            </p:txEl>
                                          </p:spTgt>
                                        </p:tgtEl>
                                        <p:attrNameLst>
                                          <p:attrName>style.visibility</p:attrName>
                                        </p:attrNameLst>
                                      </p:cBhvr>
                                      <p:to>
                                        <p:strVal val="visible"/>
                                      </p:to>
                                    </p:set>
                                    <p:animEffect transition="in" filter="box(out)">
                                      <p:cBhvr>
                                        <p:cTn id="11" dur="500"/>
                                        <p:tgtEl>
                                          <p:spTgt spid="449539">
                                            <p:txEl>
                                              <p:pRg st="0" end="0"/>
                                            </p:txEl>
                                          </p:spTgt>
                                        </p:tgtEl>
                                      </p:cBhvr>
                                    </p:animEffect>
                                  </p:childTnLst>
                                </p:cTn>
                              </p:par>
                            </p:childTnLst>
                          </p:cTn>
                        </p:par>
                        <p:par>
                          <p:cTn id="12" fill="hold" nodeType="withGroup">
                            <p:stCondLst>
                              <p:cond delay="1000"/>
                            </p:stCondLst>
                            <p:childTnLst>
                              <p:par>
                                <p:cTn id="13" presetID="4" presetClass="entr" presetSubtype="32" fill="hold" grpId="0" nodeType="afterEffect">
                                  <p:stCondLst>
                                    <p:cond delay="500"/>
                                  </p:stCondLst>
                                  <p:childTnLst>
                                    <p:set>
                                      <p:cBhvr>
                                        <p:cTn id="14" dur="1" fill="hold">
                                          <p:stCondLst>
                                            <p:cond delay="0"/>
                                          </p:stCondLst>
                                        </p:cTn>
                                        <p:tgtEl>
                                          <p:spTgt spid="449539">
                                            <p:txEl>
                                              <p:pRg st="1" end="1"/>
                                            </p:txEl>
                                          </p:spTgt>
                                        </p:tgtEl>
                                        <p:attrNameLst>
                                          <p:attrName>style.visibility</p:attrName>
                                        </p:attrNameLst>
                                      </p:cBhvr>
                                      <p:to>
                                        <p:strVal val="visible"/>
                                      </p:to>
                                    </p:set>
                                    <p:animEffect transition="in" filter="box(out)">
                                      <p:cBhvr>
                                        <p:cTn id="15" dur="500"/>
                                        <p:tgtEl>
                                          <p:spTgt spid="44953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9538" grpId="0" autoUpdateAnimBg="0"/>
      <p:bldP spid="449539"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508000" y="623888"/>
            <a:ext cx="8178800" cy="990600"/>
          </a:xfrm>
        </p:spPr>
        <p:txBody>
          <a:bodyPr/>
          <a:lstStyle/>
          <a:p>
            <a:r>
              <a:rPr lang="hu-HU" altLang="hu-HU" sz="5400" b="1" dirty="0">
                <a:solidFill>
                  <a:schemeClr val="accent2"/>
                </a:solidFill>
                <a:effectLst>
                  <a:outerShdw blurRad="38100" dist="38100" dir="2700000" algn="tl">
                    <a:srgbClr val="C0C0C0"/>
                  </a:outerShdw>
                </a:effectLst>
              </a:rPr>
              <a:t>M I</a:t>
            </a:r>
            <a:r>
              <a:rPr lang="hu-HU" altLang="hu-HU" sz="5400" b="1" dirty="0" smtClean="0">
                <a:solidFill>
                  <a:schemeClr val="accent2"/>
                </a:solidFill>
                <a:effectLst>
                  <a:outerShdw blurRad="38100" dist="38100" dir="2700000" algn="tl">
                    <a:srgbClr val="C0C0C0"/>
                  </a:outerShdw>
                </a:effectLst>
              </a:rPr>
              <a:t>   A   T E O Z Ó F I A</a:t>
            </a:r>
            <a:endParaRPr lang="hu-HU" altLang="hu-HU" sz="5400" b="1" dirty="0">
              <a:solidFill>
                <a:schemeClr val="accent2"/>
              </a:solidFill>
              <a:effectLst>
                <a:outerShdw blurRad="38100" dist="38100" dir="2700000" algn="tl">
                  <a:srgbClr val="C0C0C0"/>
                </a:outerShdw>
              </a:effectLst>
            </a:endParaRPr>
          </a:p>
        </p:txBody>
      </p:sp>
      <p:sp>
        <p:nvSpPr>
          <p:cNvPr id="8195" name="Rectangle 3"/>
          <p:cNvSpPr>
            <a:spLocks noGrp="1" noChangeArrowheads="1"/>
          </p:cNvSpPr>
          <p:nvPr>
            <p:ph type="body" idx="1"/>
          </p:nvPr>
        </p:nvSpPr>
        <p:spPr>
          <a:xfrm>
            <a:off x="685800" y="1981200"/>
            <a:ext cx="7772400" cy="4343400"/>
          </a:xfrm>
        </p:spPr>
        <p:txBody>
          <a:bodyPr/>
          <a:lstStyle/>
          <a:p>
            <a:pPr algn="ctr">
              <a:lnSpc>
                <a:spcPct val="90000"/>
              </a:lnSpc>
              <a:spcBef>
                <a:spcPct val="0"/>
              </a:spcBef>
            </a:pPr>
            <a:r>
              <a:rPr lang="hu-HU" altLang="hu-HU" dirty="0">
                <a:solidFill>
                  <a:srgbClr val="FF3399"/>
                </a:solidFill>
                <a:effectLst>
                  <a:outerShdw blurRad="38100" dist="38100" dir="2700000" algn="tl">
                    <a:srgbClr val="C0C0C0"/>
                  </a:outerShdw>
                </a:effectLst>
              </a:rPr>
              <a:t>A teozófia az </a:t>
            </a:r>
            <a:r>
              <a:rPr lang="hu-HU" altLang="hu-HU" dirty="0" err="1" smtClean="0">
                <a:solidFill>
                  <a:srgbClr val="FF3399"/>
                </a:solidFill>
                <a:effectLst>
                  <a:outerShdw blurRad="38100" dist="38100" dir="2700000" algn="tl">
                    <a:srgbClr val="C0C0C0"/>
                  </a:outerShdw>
                </a:effectLst>
              </a:rPr>
              <a:t>ôsi</a:t>
            </a:r>
            <a:r>
              <a:rPr lang="hu-HU" altLang="hu-HU" dirty="0" smtClean="0">
                <a:solidFill>
                  <a:srgbClr val="FF3399"/>
                </a:solidFill>
                <a:effectLst>
                  <a:outerShdw blurRad="38100" dist="38100" dir="2700000" algn="tl">
                    <a:srgbClr val="C0C0C0"/>
                  </a:outerShdw>
                </a:effectLst>
              </a:rPr>
              <a:t> </a:t>
            </a:r>
            <a:r>
              <a:rPr lang="hu-HU" altLang="hu-HU" dirty="0">
                <a:solidFill>
                  <a:srgbClr val="FF3399"/>
                </a:solidFill>
                <a:effectLst>
                  <a:outerShdw blurRad="38100" dist="38100" dir="2700000" algn="tl">
                    <a:srgbClr val="C0C0C0"/>
                  </a:outerShdw>
                </a:effectLst>
              </a:rPr>
              <a:t>bölcsesség tanítása,</a:t>
            </a:r>
            <a:br>
              <a:rPr lang="hu-HU" altLang="hu-HU" dirty="0">
                <a:solidFill>
                  <a:srgbClr val="FF3399"/>
                </a:solidFill>
                <a:effectLst>
                  <a:outerShdw blurRad="38100" dist="38100" dir="2700000" algn="tl">
                    <a:srgbClr val="C0C0C0"/>
                  </a:outerShdw>
                </a:effectLst>
              </a:rPr>
            </a:br>
            <a:r>
              <a:rPr lang="hu-HU" altLang="hu-HU" dirty="0">
                <a:solidFill>
                  <a:srgbClr val="FF3399"/>
                </a:solidFill>
                <a:effectLst>
                  <a:outerShdw blurRad="38100" dist="38100" dir="2700000" algn="tl">
                    <a:srgbClr val="C0C0C0"/>
                  </a:outerShdw>
                </a:effectLst>
              </a:rPr>
              <a:t>amely ráébreszti az emberi tudatot</a:t>
            </a:r>
            <a:br>
              <a:rPr lang="hu-HU" altLang="hu-HU" dirty="0">
                <a:solidFill>
                  <a:srgbClr val="FF3399"/>
                </a:solidFill>
                <a:effectLst>
                  <a:outerShdw blurRad="38100" dist="38100" dir="2700000" algn="tl">
                    <a:srgbClr val="C0C0C0"/>
                  </a:outerShdw>
                </a:effectLst>
              </a:rPr>
            </a:br>
            <a:r>
              <a:rPr lang="hu-HU" altLang="hu-HU" dirty="0">
                <a:solidFill>
                  <a:srgbClr val="FF3399"/>
                </a:solidFill>
                <a:effectLst>
                  <a:outerShdw blurRad="38100" dist="38100" dir="2700000" algn="tl">
                    <a:srgbClr val="C0C0C0"/>
                  </a:outerShdw>
                </a:effectLst>
              </a:rPr>
              <a:t>saját természetére</a:t>
            </a:r>
            <a:br>
              <a:rPr lang="hu-HU" altLang="hu-HU" dirty="0">
                <a:solidFill>
                  <a:srgbClr val="FF3399"/>
                </a:solidFill>
                <a:effectLst>
                  <a:outerShdw blurRad="38100" dist="38100" dir="2700000" algn="tl">
                    <a:srgbClr val="C0C0C0"/>
                  </a:outerShdw>
                </a:effectLst>
              </a:rPr>
            </a:br>
            <a:r>
              <a:rPr lang="hu-HU" altLang="hu-HU" dirty="0">
                <a:solidFill>
                  <a:srgbClr val="FF3399"/>
                </a:solidFill>
                <a:effectLst>
                  <a:outerShdw blurRad="38100" dist="38100" dir="2700000" algn="tl">
                    <a:srgbClr val="C0C0C0"/>
                  </a:outerShdw>
                </a:effectLst>
              </a:rPr>
              <a:t>és egységes kapcsolatára minden </a:t>
            </a:r>
            <a:r>
              <a:rPr lang="hu-HU" altLang="hu-HU" dirty="0" err="1" smtClean="0">
                <a:solidFill>
                  <a:srgbClr val="FF3399"/>
                </a:solidFill>
                <a:effectLst>
                  <a:outerShdw blurRad="38100" dist="38100" dir="2700000" algn="tl">
                    <a:srgbClr val="C0C0C0"/>
                  </a:outerShdw>
                </a:effectLst>
              </a:rPr>
              <a:t>létezôvel</a:t>
            </a:r>
            <a:r>
              <a:rPr lang="hu-HU" altLang="hu-HU" dirty="0">
                <a:solidFill>
                  <a:srgbClr val="FF3399"/>
                </a:solidFill>
                <a:effectLst>
                  <a:outerShdw blurRad="38100" dist="38100" dir="2700000" algn="tl">
                    <a:srgbClr val="C0C0C0"/>
                  </a:outerShdw>
                </a:effectLst>
              </a:rPr>
              <a:t>. </a:t>
            </a:r>
            <a:endParaRPr lang="hu-HU" altLang="hu-HU" dirty="0"/>
          </a:p>
          <a:p>
            <a:pPr marL="324000" algn="ctr">
              <a:lnSpc>
                <a:spcPct val="95000"/>
              </a:lnSpc>
              <a:spcBef>
                <a:spcPts val="1800"/>
              </a:spcBef>
            </a:pPr>
            <a:r>
              <a:rPr lang="hu-HU" altLang="hu-HU" sz="2400" dirty="0">
                <a:solidFill>
                  <a:schemeClr val="accent2"/>
                </a:solidFill>
                <a:effectLst>
                  <a:outerShdw blurRad="38100" dist="38100" dir="2700000" algn="tl">
                    <a:srgbClr val="C0C0C0"/>
                  </a:outerShdw>
                </a:effectLst>
              </a:rPr>
              <a:t>Az olyan tanításoknak, amelyek nem vezetnek</a:t>
            </a:r>
            <a:br>
              <a:rPr lang="hu-HU" altLang="hu-HU" sz="2400" dirty="0">
                <a:solidFill>
                  <a:schemeClr val="accent2"/>
                </a:solidFill>
                <a:effectLst>
                  <a:outerShdw blurRad="38100" dist="38100" dir="2700000" algn="tl">
                    <a:srgbClr val="C0C0C0"/>
                  </a:outerShdw>
                </a:effectLst>
              </a:rPr>
            </a:br>
            <a:r>
              <a:rPr lang="hu-HU" altLang="hu-HU" sz="2400" dirty="0">
                <a:solidFill>
                  <a:schemeClr val="accent2"/>
                </a:solidFill>
                <a:effectLst>
                  <a:outerShdw blurRad="38100" dist="38100" dir="2700000" algn="tl">
                    <a:srgbClr val="C0C0C0"/>
                  </a:outerShdw>
                </a:effectLst>
              </a:rPr>
              <a:t>– az </a:t>
            </a:r>
            <a:r>
              <a:rPr lang="hu-HU" altLang="hu-HU" sz="2400" dirty="0">
                <a:solidFill>
                  <a:srgbClr val="FF3399"/>
                </a:solidFill>
                <a:effectLst>
                  <a:outerShdw blurRad="38100" dist="38100" dir="2700000" algn="tl">
                    <a:srgbClr val="C0C0C0"/>
                  </a:outerShdw>
                </a:effectLst>
              </a:rPr>
              <a:t>önzetlen emberbarátság</a:t>
            </a:r>
            <a:r>
              <a:rPr lang="hu-HU" altLang="hu-HU" sz="2400" dirty="0">
                <a:solidFill>
                  <a:schemeClr val="accent2"/>
                </a:solidFill>
                <a:effectLst>
                  <a:outerShdw blurRad="38100" dist="38100" dir="2700000" algn="tl">
                    <a:srgbClr val="C0C0C0"/>
                  </a:outerShdw>
                </a:effectLst>
              </a:rPr>
              <a:t>hoz,</a:t>
            </a:r>
            <a:br>
              <a:rPr lang="hu-HU" altLang="hu-HU" sz="2400" dirty="0">
                <a:solidFill>
                  <a:schemeClr val="accent2"/>
                </a:solidFill>
                <a:effectLst>
                  <a:outerShdw blurRad="38100" dist="38100" dir="2700000" algn="tl">
                    <a:srgbClr val="C0C0C0"/>
                  </a:outerShdw>
                </a:effectLst>
              </a:rPr>
            </a:br>
            <a:r>
              <a:rPr lang="hu-HU" altLang="hu-HU" sz="2400" dirty="0">
                <a:solidFill>
                  <a:schemeClr val="accent2"/>
                </a:solidFill>
                <a:effectLst>
                  <a:outerShdw blurRad="38100" dist="38100" dir="2700000" algn="tl">
                    <a:srgbClr val="C0C0C0"/>
                  </a:outerShdw>
                </a:effectLst>
              </a:rPr>
              <a:t>– a </a:t>
            </a:r>
            <a:r>
              <a:rPr lang="hu-HU" altLang="hu-HU" sz="2400" dirty="0">
                <a:solidFill>
                  <a:srgbClr val="FF3399"/>
                </a:solidFill>
                <a:effectLst>
                  <a:outerShdw blurRad="38100" dist="38100" dir="2700000" algn="tl">
                    <a:srgbClr val="C0C0C0"/>
                  </a:outerShdw>
                </a:effectLst>
              </a:rPr>
              <a:t>szellemi </a:t>
            </a:r>
            <a:r>
              <a:rPr lang="hu-HU" altLang="hu-HU" sz="2400" dirty="0" err="1" smtClean="0">
                <a:solidFill>
                  <a:srgbClr val="FF3399"/>
                </a:solidFill>
                <a:effectLst>
                  <a:outerShdw blurRad="38100" dist="38100" dir="2700000" algn="tl">
                    <a:srgbClr val="C0C0C0"/>
                  </a:outerShdw>
                </a:effectLst>
              </a:rPr>
              <a:t>megkülönböztetô-képesség</a:t>
            </a:r>
            <a:r>
              <a:rPr lang="hu-HU" altLang="hu-HU" sz="2400" dirty="0" err="1" smtClean="0">
                <a:solidFill>
                  <a:schemeClr val="accent2"/>
                </a:solidFill>
                <a:effectLst>
                  <a:outerShdw blurRad="38100" dist="38100" dir="2700000" algn="tl">
                    <a:srgbClr val="C0C0C0"/>
                  </a:outerShdw>
                </a:effectLst>
              </a:rPr>
              <a:t>hez</a:t>
            </a:r>
            <a:r>
              <a:rPr lang="hu-HU" altLang="hu-HU" sz="2400" dirty="0">
                <a:solidFill>
                  <a:schemeClr val="accent2"/>
                </a:solidFill>
                <a:effectLst>
                  <a:outerShdw blurRad="38100" dist="38100" dir="2700000" algn="tl">
                    <a:srgbClr val="C0C0C0"/>
                  </a:outerShdw>
                </a:effectLst>
              </a:rPr>
              <a:t>,</a:t>
            </a:r>
            <a:br>
              <a:rPr lang="hu-HU" altLang="hu-HU" sz="2400" dirty="0">
                <a:solidFill>
                  <a:schemeClr val="accent2"/>
                </a:solidFill>
                <a:effectLst>
                  <a:outerShdw blurRad="38100" dist="38100" dir="2700000" algn="tl">
                    <a:srgbClr val="C0C0C0"/>
                  </a:outerShdw>
                </a:effectLst>
              </a:rPr>
            </a:br>
            <a:r>
              <a:rPr lang="hu-HU" altLang="hu-HU" sz="2400" dirty="0">
                <a:solidFill>
                  <a:schemeClr val="accent2"/>
                </a:solidFill>
                <a:effectLst>
                  <a:outerShdw blurRad="38100" dist="38100" dir="2700000" algn="tl">
                    <a:srgbClr val="C0C0C0"/>
                  </a:outerShdw>
                </a:effectLst>
              </a:rPr>
              <a:t>– a </a:t>
            </a:r>
            <a:r>
              <a:rPr lang="hu-HU" altLang="hu-HU" sz="2400" dirty="0">
                <a:solidFill>
                  <a:srgbClr val="FF3399"/>
                </a:solidFill>
                <a:effectLst>
                  <a:outerShdw blurRad="38100" dist="38100" dir="2700000" algn="tl">
                    <a:srgbClr val="C0C0C0"/>
                  </a:outerShdw>
                </a:effectLst>
              </a:rPr>
              <a:t>harmonikus és részvét-teli</a:t>
            </a:r>
            <a:r>
              <a:rPr lang="hu-HU" altLang="hu-HU" sz="2400" dirty="0">
                <a:solidFill>
                  <a:schemeClr val="accent2"/>
                </a:solidFill>
                <a:effectLst>
                  <a:outerShdw blurRad="38100" dist="38100" dir="2700000" algn="tl">
                    <a:srgbClr val="C0C0C0"/>
                  </a:outerShdw>
                </a:effectLst>
              </a:rPr>
              <a:t> </a:t>
            </a:r>
            <a:r>
              <a:rPr lang="hu-HU" altLang="hu-HU" sz="2400" dirty="0">
                <a:solidFill>
                  <a:srgbClr val="FF3399"/>
                </a:solidFill>
                <a:effectLst>
                  <a:outerShdw blurRad="38100" dist="38100" dir="2700000" algn="tl">
                    <a:srgbClr val="C0C0C0"/>
                  </a:outerShdw>
                </a:effectLst>
              </a:rPr>
              <a:t>cselekvés</a:t>
            </a:r>
            <a:r>
              <a:rPr lang="hu-HU" altLang="hu-HU" sz="2400" dirty="0">
                <a:solidFill>
                  <a:schemeClr val="accent2"/>
                </a:solidFill>
                <a:effectLst>
                  <a:outerShdw blurRad="38100" dist="38100" dir="2700000" algn="tl">
                    <a:srgbClr val="C0C0C0"/>
                  </a:outerShdw>
                </a:effectLst>
              </a:rPr>
              <a:t>hez és</a:t>
            </a:r>
            <a:br>
              <a:rPr lang="hu-HU" altLang="hu-HU" sz="2400" dirty="0">
                <a:solidFill>
                  <a:schemeClr val="accent2"/>
                </a:solidFill>
                <a:effectLst>
                  <a:outerShdw blurRad="38100" dist="38100" dir="2700000" algn="tl">
                    <a:srgbClr val="C0C0C0"/>
                  </a:outerShdw>
                </a:effectLst>
              </a:rPr>
            </a:br>
            <a:r>
              <a:rPr lang="hu-HU" altLang="hu-HU" sz="2400" dirty="0">
                <a:solidFill>
                  <a:schemeClr val="accent2"/>
                </a:solidFill>
                <a:effectLst>
                  <a:outerShdw blurRad="38100" dist="38100" dir="2700000" algn="tl">
                    <a:srgbClr val="C0C0C0"/>
                  </a:outerShdw>
                </a:effectLst>
              </a:rPr>
              <a:t>– a </a:t>
            </a:r>
            <a:r>
              <a:rPr lang="hu-HU" altLang="hu-HU" sz="2400" dirty="0" err="1" smtClean="0">
                <a:solidFill>
                  <a:srgbClr val="FF3399"/>
                </a:solidFill>
                <a:effectLst>
                  <a:outerShdw blurRad="38100" dist="38100" dir="2700000" algn="tl">
                    <a:srgbClr val="C0C0C0"/>
                  </a:outerShdw>
                </a:effectLst>
              </a:rPr>
              <a:t>belsô</a:t>
            </a:r>
            <a:r>
              <a:rPr lang="hu-HU" altLang="hu-HU" sz="2400" dirty="0" smtClean="0">
                <a:solidFill>
                  <a:srgbClr val="FF3399"/>
                </a:solidFill>
                <a:effectLst>
                  <a:outerShdw blurRad="38100" dist="38100" dir="2700000" algn="tl">
                    <a:srgbClr val="C0C0C0"/>
                  </a:outerShdw>
                </a:effectLst>
              </a:rPr>
              <a:t> </a:t>
            </a:r>
            <a:r>
              <a:rPr lang="hu-HU" altLang="hu-HU" sz="2400" dirty="0">
                <a:solidFill>
                  <a:srgbClr val="FF3399"/>
                </a:solidFill>
                <a:effectLst>
                  <a:outerShdw blurRad="38100" dist="38100" dir="2700000" algn="tl">
                    <a:srgbClr val="C0C0C0"/>
                  </a:outerShdw>
                </a:effectLst>
              </a:rPr>
              <a:t>szabadság</a:t>
            </a:r>
            <a:r>
              <a:rPr lang="hu-HU" altLang="hu-HU" sz="2400" dirty="0">
                <a:solidFill>
                  <a:schemeClr val="accent2"/>
                </a:solidFill>
                <a:effectLst>
                  <a:outerShdw blurRad="38100" dist="38100" dir="2700000" algn="tl">
                    <a:srgbClr val="C0C0C0"/>
                  </a:outerShdw>
                </a:effectLst>
              </a:rPr>
              <a:t>hoz,</a:t>
            </a:r>
            <a:br>
              <a:rPr lang="hu-HU" altLang="hu-HU" sz="2400" dirty="0">
                <a:solidFill>
                  <a:schemeClr val="accent2"/>
                </a:solidFill>
                <a:effectLst>
                  <a:outerShdw blurRad="38100" dist="38100" dir="2700000" algn="tl">
                    <a:srgbClr val="C0C0C0"/>
                  </a:outerShdw>
                </a:effectLst>
              </a:rPr>
            </a:br>
            <a:r>
              <a:rPr lang="hu-HU" altLang="hu-HU" sz="2400" dirty="0">
                <a:solidFill>
                  <a:schemeClr val="accent2"/>
                </a:solidFill>
                <a:effectLst>
                  <a:outerShdw blurRad="38100" dist="38100" dir="2700000" algn="tl">
                    <a:srgbClr val="C0C0C0"/>
                  </a:outerShdw>
                </a:effectLst>
              </a:rPr>
              <a:t>nem sok közük van a teozófiához.</a:t>
            </a:r>
            <a:endParaRPr lang="hu-HU" altLang="hu-HU" dirty="0">
              <a:solidFill>
                <a:srgbClr val="FF3399"/>
              </a:solidFill>
              <a:effectLst>
                <a:outerShdw blurRad="38100" dist="38100" dir="2700000" algn="tl">
                  <a:srgbClr val="C0C0C0"/>
                </a:outerShdw>
              </a:effectLst>
            </a:endParaRPr>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afterEffect">
                                  <p:stCondLst>
                                    <p:cond delay="500"/>
                                  </p:stCondLst>
                                  <p:childTnLst>
                                    <p:set>
                                      <p:cBhvr>
                                        <p:cTn id="6" dur="1" fill="hold">
                                          <p:stCondLst>
                                            <p:cond delay="0"/>
                                          </p:stCondLst>
                                        </p:cTn>
                                        <p:tgtEl>
                                          <p:spTgt spid="8194"/>
                                        </p:tgtEl>
                                        <p:attrNameLst>
                                          <p:attrName>style.visibility</p:attrName>
                                        </p:attrNameLst>
                                      </p:cBhvr>
                                      <p:to>
                                        <p:strVal val="visible"/>
                                      </p:to>
                                    </p:set>
                                    <p:animEffect transition="in" filter="box(out)">
                                      <p:cBhvr>
                                        <p:cTn id="7" dur="500"/>
                                        <p:tgtEl>
                                          <p:spTgt spid="8194"/>
                                        </p:tgtEl>
                                      </p:cBhvr>
                                    </p:animEffect>
                                  </p:childTnLst>
                                </p:cTn>
                              </p:par>
                            </p:childTnLst>
                          </p:cTn>
                        </p:par>
                        <p:par>
                          <p:cTn id="8" fill="hold" nodeType="withGroup">
                            <p:stCondLst>
                              <p:cond delay="1000"/>
                            </p:stCondLst>
                            <p:childTnLst>
                              <p:par>
                                <p:cTn id="9" presetID="4" presetClass="entr" presetSubtype="32" fill="hold" grpId="0" nodeType="afterEffect">
                                  <p:stCondLst>
                                    <p:cond delay="0"/>
                                  </p:stCondLst>
                                  <p:childTnLst>
                                    <p:set>
                                      <p:cBhvr>
                                        <p:cTn id="10" dur="1" fill="hold">
                                          <p:stCondLst>
                                            <p:cond delay="0"/>
                                          </p:stCondLst>
                                        </p:cTn>
                                        <p:tgtEl>
                                          <p:spTgt spid="8195">
                                            <p:txEl>
                                              <p:pRg st="0" end="0"/>
                                            </p:txEl>
                                          </p:spTgt>
                                        </p:tgtEl>
                                        <p:attrNameLst>
                                          <p:attrName>style.visibility</p:attrName>
                                        </p:attrNameLst>
                                      </p:cBhvr>
                                      <p:to>
                                        <p:strVal val="visible"/>
                                      </p:to>
                                    </p:set>
                                    <p:animEffect transition="in" filter="box(out)">
                                      <p:cBhvr>
                                        <p:cTn id="11" dur="500"/>
                                        <p:tgtEl>
                                          <p:spTgt spid="8195">
                                            <p:txEl>
                                              <p:pRg st="0" end="0"/>
                                            </p:txEl>
                                          </p:spTgt>
                                        </p:tgtEl>
                                      </p:cBhvr>
                                    </p:animEffect>
                                  </p:childTnLst>
                                </p:cTn>
                              </p:par>
                            </p:childTnLst>
                          </p:cTn>
                        </p:par>
                        <p:par>
                          <p:cTn id="12" fill="hold" nodeType="withGroup">
                            <p:stCondLst>
                              <p:cond delay="1500"/>
                            </p:stCondLst>
                            <p:childTnLst>
                              <p:par>
                                <p:cTn id="13" presetID="4" presetClass="entr" presetSubtype="32" fill="hold" grpId="0" nodeType="afterEffect">
                                  <p:stCondLst>
                                    <p:cond delay="500"/>
                                  </p:stCondLst>
                                  <p:childTnLst>
                                    <p:set>
                                      <p:cBhvr>
                                        <p:cTn id="14" dur="1" fill="hold">
                                          <p:stCondLst>
                                            <p:cond delay="0"/>
                                          </p:stCondLst>
                                        </p:cTn>
                                        <p:tgtEl>
                                          <p:spTgt spid="8195">
                                            <p:txEl>
                                              <p:pRg st="1" end="1"/>
                                            </p:txEl>
                                          </p:spTgt>
                                        </p:tgtEl>
                                        <p:attrNameLst>
                                          <p:attrName>style.visibility</p:attrName>
                                        </p:attrNameLst>
                                      </p:cBhvr>
                                      <p:to>
                                        <p:strVal val="visible"/>
                                      </p:to>
                                    </p:set>
                                    <p:animEffect transition="in" filter="box(out)">
                                      <p:cBhvr>
                                        <p:cTn id="15" dur="500"/>
                                        <p:tgtEl>
                                          <p:spTgt spid="819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autoUpdateAnimBg="0"/>
      <p:bldP spid="8195" grpId="0" uiExpand="1"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7491" name="Rectangle 3"/>
          <p:cNvSpPr>
            <a:spLocks noGrp="1" noChangeArrowheads="1"/>
          </p:cNvSpPr>
          <p:nvPr>
            <p:ph type="body" sz="half" idx="1"/>
          </p:nvPr>
        </p:nvSpPr>
        <p:spPr>
          <a:xfrm>
            <a:off x="625475" y="2157413"/>
            <a:ext cx="4022725" cy="2898775"/>
          </a:xfrm>
        </p:spPr>
        <p:txBody>
          <a:bodyPr/>
          <a:lstStyle/>
          <a:p>
            <a:pPr>
              <a:lnSpc>
                <a:spcPct val="90000"/>
              </a:lnSpc>
              <a:spcBef>
                <a:spcPct val="0"/>
              </a:spcBef>
            </a:pPr>
            <a:r>
              <a:rPr lang="hu-HU" sz="2800" b="1" i="1" dirty="0" err="1">
                <a:solidFill>
                  <a:schemeClr val="accent1"/>
                </a:solidFill>
                <a:effectLst>
                  <a:outerShdw blurRad="38100" dist="38100" dir="2700000" algn="tl">
                    <a:srgbClr val="C0C0C0"/>
                  </a:outerShdw>
                </a:effectLst>
                <a:latin typeface="+mn-lt"/>
              </a:rPr>
              <a:t>Theos</a:t>
            </a:r>
            <a:r>
              <a:rPr lang="hu-HU" sz="2800" b="1" dirty="0">
                <a:solidFill>
                  <a:schemeClr val="accent1"/>
                </a:solidFill>
                <a:latin typeface="+mn-lt"/>
              </a:rPr>
              <a:t> = </a:t>
            </a:r>
            <a:r>
              <a:rPr lang="hu-HU" sz="2800" b="1" dirty="0">
                <a:solidFill>
                  <a:srgbClr val="FF3399"/>
                </a:solidFill>
                <a:effectLst>
                  <a:outerShdw blurRad="38100" dist="38100" dir="2700000" algn="tl">
                    <a:srgbClr val="C0C0C0"/>
                  </a:outerShdw>
                </a:effectLst>
                <a:latin typeface="+mn-lt"/>
              </a:rPr>
              <a:t>Isten(i)</a:t>
            </a:r>
            <a:endParaRPr lang="hu-HU" sz="2800" dirty="0">
              <a:solidFill>
                <a:schemeClr val="accent1"/>
              </a:solidFill>
              <a:latin typeface="+mn-lt"/>
            </a:endParaRPr>
          </a:p>
          <a:p>
            <a:pPr>
              <a:lnSpc>
                <a:spcPct val="90000"/>
              </a:lnSpc>
              <a:spcBef>
                <a:spcPct val="0"/>
              </a:spcBef>
            </a:pPr>
            <a:r>
              <a:rPr lang="hu-HU" sz="2800" b="1" i="1" dirty="0" err="1">
                <a:solidFill>
                  <a:schemeClr val="accent1"/>
                </a:solidFill>
                <a:effectLst>
                  <a:outerShdw blurRad="38100" dist="38100" dir="2700000" algn="tl">
                    <a:srgbClr val="C0C0C0"/>
                  </a:outerShdw>
                </a:effectLst>
                <a:latin typeface="+mn-lt"/>
              </a:rPr>
              <a:t>Sophia</a:t>
            </a:r>
            <a:r>
              <a:rPr lang="hu-HU" sz="2800" b="1" dirty="0">
                <a:solidFill>
                  <a:schemeClr val="accent1"/>
                </a:solidFill>
                <a:latin typeface="+mn-lt"/>
              </a:rPr>
              <a:t> = </a:t>
            </a:r>
            <a:r>
              <a:rPr lang="hu-HU" sz="2800" b="1" dirty="0">
                <a:solidFill>
                  <a:srgbClr val="FF3399"/>
                </a:solidFill>
                <a:effectLst>
                  <a:outerShdw blurRad="38100" dist="38100" dir="2700000" algn="tl">
                    <a:srgbClr val="C0C0C0"/>
                  </a:outerShdw>
                </a:effectLst>
                <a:latin typeface="+mn-lt"/>
              </a:rPr>
              <a:t>Bölcsesség</a:t>
            </a:r>
            <a:endParaRPr lang="hu-HU" sz="2800" dirty="0">
              <a:solidFill>
                <a:schemeClr val="accent1"/>
              </a:solidFill>
              <a:latin typeface="+mn-lt"/>
            </a:endParaRPr>
          </a:p>
          <a:p>
            <a:pPr>
              <a:lnSpc>
                <a:spcPct val="90000"/>
              </a:lnSpc>
            </a:pPr>
            <a:r>
              <a:rPr lang="hu-HU" sz="2800" b="1" i="1" dirty="0" err="1">
                <a:solidFill>
                  <a:schemeClr val="accent1"/>
                </a:solidFill>
                <a:effectLst>
                  <a:outerShdw blurRad="38100" dist="38100" dir="2700000" algn="tl">
                    <a:srgbClr val="C0C0C0"/>
                  </a:outerShdw>
                </a:effectLst>
                <a:latin typeface="+mn-lt"/>
              </a:rPr>
              <a:t>Theos-sophia</a:t>
            </a:r>
            <a:r>
              <a:rPr lang="hu-HU" sz="2800" dirty="0">
                <a:solidFill>
                  <a:schemeClr val="accent1"/>
                </a:solidFill>
                <a:latin typeface="+mn-lt"/>
              </a:rPr>
              <a:t>  </a:t>
            </a:r>
            <a:r>
              <a:rPr lang="hu-HU" sz="2800" dirty="0">
                <a:solidFill>
                  <a:schemeClr val="accent1"/>
                </a:solidFill>
                <a:effectLst>
                  <a:outerShdw blurRad="38100" dist="38100" dir="2700000" algn="tl">
                    <a:srgbClr val="C0C0C0"/>
                  </a:outerShdw>
                </a:effectLst>
                <a:latin typeface="+mn-lt"/>
              </a:rPr>
              <a:t>=</a:t>
            </a:r>
            <a:r>
              <a:rPr lang="hu-HU" sz="2800" dirty="0">
                <a:solidFill>
                  <a:schemeClr val="accent1"/>
                </a:solidFill>
                <a:latin typeface="+mn-lt"/>
              </a:rPr>
              <a:t>   </a:t>
            </a:r>
            <a:r>
              <a:rPr lang="hu-HU" sz="2800" dirty="0">
                <a:solidFill>
                  <a:schemeClr val="accent1"/>
                </a:solidFill>
                <a:effectLst>
                  <a:outerShdw blurRad="38100" dist="38100" dir="2700000" algn="tl">
                    <a:srgbClr val="C0C0C0"/>
                  </a:outerShdw>
                </a:effectLst>
                <a:latin typeface="+mn-lt"/>
              </a:rPr>
              <a:t>(</a:t>
            </a:r>
            <a:r>
              <a:rPr lang="hu-HU" sz="2800" dirty="0" err="1">
                <a:solidFill>
                  <a:schemeClr val="accent1"/>
                </a:solidFill>
                <a:effectLst>
                  <a:outerShdw blurRad="38100" dist="38100" dir="2700000" algn="tl">
                    <a:srgbClr val="C0C0C0"/>
                  </a:outerShdw>
                </a:effectLst>
                <a:latin typeface="+mn-lt"/>
              </a:rPr>
              <a:t>Brahmavidya</a:t>
            </a:r>
            <a:r>
              <a:rPr lang="hu-HU" sz="2800" dirty="0">
                <a:solidFill>
                  <a:schemeClr val="accent1"/>
                </a:solidFill>
                <a:effectLst>
                  <a:outerShdw blurRad="38100" dist="38100" dir="2700000" algn="tl">
                    <a:srgbClr val="C0C0C0"/>
                  </a:outerShdw>
                </a:effectLst>
                <a:latin typeface="+mn-lt"/>
              </a:rPr>
              <a:t>)</a:t>
            </a:r>
            <a:r>
              <a:rPr lang="hu-HU" sz="2800" dirty="0">
                <a:solidFill>
                  <a:schemeClr val="accent1"/>
                </a:solidFill>
                <a:latin typeface="+mn-lt"/>
              </a:rPr>
              <a:t/>
            </a:r>
            <a:br>
              <a:rPr lang="hu-HU" sz="2800" dirty="0">
                <a:solidFill>
                  <a:schemeClr val="accent1"/>
                </a:solidFill>
                <a:latin typeface="+mn-lt"/>
              </a:rPr>
            </a:br>
            <a:r>
              <a:rPr lang="hu-HU" sz="2800" dirty="0">
                <a:solidFill>
                  <a:schemeClr val="accent1"/>
                </a:solidFill>
                <a:latin typeface="+mn-lt"/>
              </a:rPr>
              <a:t>	</a:t>
            </a:r>
            <a:r>
              <a:rPr lang="hu-HU" sz="2800" b="1" i="1" dirty="0">
                <a:solidFill>
                  <a:srgbClr val="FF3399"/>
                </a:solidFill>
                <a:effectLst>
                  <a:outerShdw blurRad="38100" dist="38100" dir="2700000" algn="tl">
                    <a:srgbClr val="C0C0C0"/>
                  </a:outerShdw>
                </a:effectLst>
                <a:latin typeface="+mn-lt"/>
              </a:rPr>
              <a:t>Isteni Bölcsesség</a:t>
            </a:r>
            <a:endParaRPr lang="hu-HU" sz="2800" dirty="0">
              <a:latin typeface="+mn-lt"/>
            </a:endParaRPr>
          </a:p>
          <a:p>
            <a:pPr>
              <a:lnSpc>
                <a:spcPct val="80000"/>
              </a:lnSpc>
            </a:pPr>
            <a:r>
              <a:rPr lang="hu-HU" sz="2800" dirty="0">
                <a:effectLst>
                  <a:outerShdw blurRad="38100" dist="38100" dir="2700000" algn="tl">
                    <a:srgbClr val="C0C0C0"/>
                  </a:outerShdw>
                </a:effectLst>
                <a:latin typeface="+mn-lt"/>
              </a:rPr>
              <a:t>(</a:t>
            </a:r>
            <a:r>
              <a:rPr lang="en-US" sz="2800" dirty="0">
                <a:effectLst>
                  <a:outerShdw blurRad="38100" dist="38100" dir="2700000" algn="tl">
                    <a:srgbClr val="C0C0C0"/>
                  </a:outerShdw>
                </a:effectLst>
                <a:latin typeface="+mn-lt"/>
              </a:rPr>
              <a:t>Ô</a:t>
            </a:r>
            <a:r>
              <a:rPr lang="hu-HU" sz="2800" dirty="0" err="1">
                <a:effectLst>
                  <a:outerShdw blurRad="38100" dist="38100" dir="2700000" algn="tl">
                    <a:srgbClr val="C0C0C0"/>
                  </a:outerShdw>
                </a:effectLst>
                <a:latin typeface="+mn-lt"/>
              </a:rPr>
              <a:t>si</a:t>
            </a:r>
            <a:r>
              <a:rPr lang="hu-HU" sz="2800" dirty="0">
                <a:effectLst>
                  <a:outerShdw blurRad="38100" dist="38100" dir="2700000" algn="tl">
                    <a:srgbClr val="C0C0C0"/>
                  </a:outerShdw>
                </a:effectLst>
                <a:latin typeface="+mn-lt"/>
              </a:rPr>
              <a:t> Bölcsesség, </a:t>
            </a:r>
            <a:br>
              <a:rPr lang="hu-HU" sz="2800" dirty="0">
                <a:effectLst>
                  <a:outerShdw blurRad="38100" dist="38100" dir="2700000" algn="tl">
                    <a:srgbClr val="C0C0C0"/>
                  </a:outerShdw>
                </a:effectLst>
                <a:latin typeface="+mn-lt"/>
              </a:rPr>
            </a:br>
            <a:r>
              <a:rPr lang="hu-HU" sz="2800" dirty="0" err="1">
                <a:effectLst>
                  <a:outerShdw blurRad="38100" dist="38100" dir="2700000" algn="tl">
                    <a:srgbClr val="C0C0C0"/>
                  </a:outerShdw>
                </a:effectLst>
                <a:latin typeface="+mn-lt"/>
              </a:rPr>
              <a:t>Idôtlen</a:t>
            </a:r>
            <a:r>
              <a:rPr lang="hu-HU" sz="2800" dirty="0">
                <a:effectLst>
                  <a:outerShdw blurRad="38100" dist="38100" dir="2700000" algn="tl">
                    <a:srgbClr val="C0C0C0"/>
                  </a:outerShdw>
                </a:effectLst>
                <a:latin typeface="+mn-lt"/>
              </a:rPr>
              <a:t> </a:t>
            </a:r>
            <a:r>
              <a:rPr lang="hu-HU" sz="2800" dirty="0" err="1">
                <a:effectLst>
                  <a:outerShdw blurRad="38100" dist="38100" dir="2700000" algn="tl">
                    <a:srgbClr val="C0C0C0"/>
                  </a:outerShdw>
                </a:effectLst>
                <a:latin typeface="+mn-lt"/>
              </a:rPr>
              <a:t>Bölcsesség</a:t>
            </a:r>
            <a:r>
              <a:rPr lang="hu-HU" sz="2800" dirty="0">
                <a:effectLst>
                  <a:outerShdw blurRad="38100" dist="38100" dir="2700000" algn="tl">
                    <a:srgbClr val="C0C0C0"/>
                  </a:outerShdw>
                </a:effectLst>
                <a:latin typeface="+mn-lt"/>
              </a:rPr>
              <a:t>)</a:t>
            </a:r>
          </a:p>
        </p:txBody>
      </p:sp>
      <p:sp>
        <p:nvSpPr>
          <p:cNvPr id="447493" name="Text Box 5"/>
          <p:cNvSpPr txBox="1">
            <a:spLocks noChangeArrowheads="1"/>
          </p:cNvSpPr>
          <p:nvPr/>
        </p:nvSpPr>
        <p:spPr bwMode="auto">
          <a:xfrm>
            <a:off x="1229777" y="5395336"/>
            <a:ext cx="6762236" cy="867930"/>
          </a:xfrm>
          <a:prstGeom prst="rect">
            <a:avLst/>
          </a:prstGeom>
          <a:noFill/>
          <a:ln>
            <a:noFill/>
          </a:ln>
          <a:effectLst/>
          <a:extLst>
            <a:ext uri="{909E8E84-426E-40DD-AFC4-6F175D3DCCD1}">
              <a14:hiddenFill xmlns:a14="http://schemas.microsoft.com/office/drawing/2010/main">
                <a:gradFill rotWithShape="0">
                  <a:gsLst>
                    <a:gs pos="0">
                      <a:srgbClr val="AA1C00"/>
                    </a:gs>
                    <a:gs pos="100000">
                      <a:srgbClr val="8392D1"/>
                    </a:gs>
                  </a:gsLst>
                  <a:lin ang="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nSpc>
                <a:spcPct val="90000"/>
              </a:lnSpc>
            </a:pPr>
            <a:r>
              <a:rPr lang="hu-HU" sz="2800" b="1" i="1" dirty="0">
                <a:solidFill>
                  <a:schemeClr val="accent2"/>
                </a:solidFill>
                <a:effectLst>
                  <a:outerShdw blurRad="38100" dist="38100" dir="2700000" algn="tl">
                    <a:srgbClr val="C0C0C0"/>
                  </a:outerShdw>
                </a:effectLst>
                <a:latin typeface="+mn-lt"/>
              </a:rPr>
              <a:t>Légy alázatos, ha keresed a bölcsességet.</a:t>
            </a:r>
            <a:r>
              <a:rPr lang="hu-HU" sz="2800" b="1" i="1" dirty="0">
                <a:solidFill>
                  <a:srgbClr val="FF3399"/>
                </a:solidFill>
                <a:effectLst>
                  <a:outerShdw blurRad="38100" dist="38100" dir="2700000" algn="tl">
                    <a:srgbClr val="C0C0C0"/>
                  </a:outerShdw>
                </a:effectLst>
                <a:latin typeface="+mn-lt"/>
              </a:rPr>
              <a:t/>
            </a:r>
            <a:br>
              <a:rPr lang="hu-HU" sz="2800" b="1" i="1" dirty="0">
                <a:solidFill>
                  <a:srgbClr val="FF3399"/>
                </a:solidFill>
                <a:effectLst>
                  <a:outerShdw blurRad="38100" dist="38100" dir="2700000" algn="tl">
                    <a:srgbClr val="C0C0C0"/>
                  </a:outerShdw>
                </a:effectLst>
                <a:latin typeface="+mn-lt"/>
              </a:rPr>
            </a:br>
            <a:r>
              <a:rPr lang="hu-HU" sz="2800" b="1" i="1" dirty="0">
                <a:solidFill>
                  <a:srgbClr val="FF3399"/>
                </a:solidFill>
                <a:effectLst>
                  <a:outerShdw blurRad="38100" dist="38100" dir="2700000" algn="tl">
                    <a:srgbClr val="C0C0C0"/>
                  </a:outerShdw>
                </a:effectLst>
                <a:latin typeface="+mn-lt"/>
              </a:rPr>
              <a:t>Légy még alázatosabb, ha ura vagy annak.</a:t>
            </a:r>
            <a:endParaRPr lang="hu-HU" dirty="0">
              <a:latin typeface="+mn-lt"/>
            </a:endParaRPr>
          </a:p>
        </p:txBody>
      </p:sp>
      <p:sp>
        <p:nvSpPr>
          <p:cNvPr id="447494" name="Text Box 6"/>
          <p:cNvSpPr txBox="1">
            <a:spLocks noChangeArrowheads="1"/>
          </p:cNvSpPr>
          <p:nvPr/>
        </p:nvSpPr>
        <p:spPr bwMode="auto">
          <a:xfrm>
            <a:off x="4941888" y="4565650"/>
            <a:ext cx="3617912" cy="579438"/>
          </a:xfrm>
          <a:prstGeom prst="rect">
            <a:avLst/>
          </a:prstGeom>
          <a:noFill/>
          <a:ln>
            <a:noFill/>
          </a:ln>
          <a:effectLst/>
          <a:extLst>
            <a:ext uri="{909E8E84-426E-40DD-AFC4-6F175D3DCCD1}">
              <a14:hiddenFill xmlns:a14="http://schemas.microsoft.com/office/drawing/2010/main">
                <a:gradFill rotWithShape="0">
                  <a:gsLst>
                    <a:gs pos="0">
                      <a:srgbClr val="AA1C00"/>
                    </a:gs>
                    <a:gs pos="100000">
                      <a:srgbClr val="8392D1"/>
                    </a:gs>
                  </a:gsLst>
                  <a:lin ang="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hu-HU" b="1" dirty="0">
                <a:solidFill>
                  <a:schemeClr val="accent1"/>
                </a:solidFill>
                <a:effectLst>
                  <a:outerShdw blurRad="38100" dist="38100" dir="2700000" algn="tl">
                    <a:srgbClr val="C0C0C0"/>
                  </a:outerShdw>
                </a:effectLst>
                <a:latin typeface="+mn-lt"/>
              </a:rPr>
              <a:t>teozófiai irodalom</a:t>
            </a:r>
            <a:endParaRPr lang="en-US" b="1" dirty="0">
              <a:solidFill>
                <a:schemeClr val="accent1"/>
              </a:solidFill>
              <a:effectLst>
                <a:outerShdw blurRad="38100" dist="38100" dir="2700000" algn="tl">
                  <a:srgbClr val="C0C0C0"/>
                </a:outerShdw>
              </a:effectLst>
              <a:latin typeface="+mn-lt"/>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1310989620"/>
              </p:ext>
            </p:extLst>
          </p:nvPr>
        </p:nvGraphicFramePr>
        <p:xfrm>
          <a:off x="4813300" y="2273300"/>
          <a:ext cx="3810000" cy="2209800"/>
        </p:xfrm>
        <a:graphic>
          <a:graphicData uri="http://schemas.openxmlformats.org/presentationml/2006/ole">
            <mc:AlternateContent xmlns:mc="http://schemas.openxmlformats.org/markup-compatibility/2006">
              <mc:Choice xmlns:v="urn:schemas-microsoft-com:vml" Requires="v">
                <p:oleObj spid="_x0000_s2065" name="Klip" r:id="rId4" imgW="4761905" imgH="4761905" progId="MS_ClipArt_Gallery.2">
                  <p:embed/>
                </p:oleObj>
              </mc:Choice>
              <mc:Fallback>
                <p:oleObj name="Klip" r:id="rId4" imgW="4761905" imgH="4761905" progId="MS_ClipArt_Gallery.2">
                  <p:embed/>
                  <p:pic>
                    <p:nvPicPr>
                      <p:cNvPr id="0" name=""/>
                      <p:cNvPicPr>
                        <a:picLocks noChangeAspect="1" noChangeArrowheads="1"/>
                      </p:cNvPicPr>
                      <p:nvPr/>
                    </p:nvPicPr>
                    <p:blipFill>
                      <a:blip r:embed="rId5">
                        <a:lum bright="6000"/>
                        <a:extLst>
                          <a:ext uri="{28A0092B-C50C-407E-A947-70E740481C1C}">
                            <a14:useLocalDpi xmlns:a14="http://schemas.microsoft.com/office/drawing/2010/main" val="0"/>
                          </a:ext>
                        </a:extLst>
                      </a:blip>
                      <a:srcRect/>
                      <a:stretch>
                        <a:fillRect/>
                      </a:stretch>
                    </p:blipFill>
                    <p:spPr bwMode="auto">
                      <a:xfrm>
                        <a:off x="4813300" y="2273300"/>
                        <a:ext cx="38100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Rectangle 2"/>
          <p:cNvSpPr>
            <a:spLocks noGrp="1" noChangeArrowheads="1"/>
          </p:cNvSpPr>
          <p:nvPr>
            <p:ph type="title"/>
          </p:nvPr>
        </p:nvSpPr>
        <p:spPr>
          <a:xfrm>
            <a:off x="292100" y="623888"/>
            <a:ext cx="8572500" cy="990600"/>
          </a:xfrm>
        </p:spPr>
        <p:txBody>
          <a:bodyPr/>
          <a:lstStyle/>
          <a:p>
            <a:r>
              <a:rPr lang="hu-HU" sz="5400" b="1" dirty="0">
                <a:solidFill>
                  <a:schemeClr val="accent2"/>
                </a:solidFill>
                <a:effectLst>
                  <a:outerShdw blurRad="38100" dist="38100" dir="2700000" algn="tl">
                    <a:srgbClr val="C0C0C0"/>
                  </a:outerShdw>
                </a:effectLst>
                <a:latin typeface="+mn-lt"/>
              </a:rPr>
              <a:t>M </a:t>
            </a:r>
            <a:r>
              <a:rPr lang="hu-HU" sz="5400" b="1" dirty="0" smtClean="0">
                <a:solidFill>
                  <a:schemeClr val="accent2"/>
                </a:solidFill>
                <a:effectLst>
                  <a:outerShdw blurRad="38100" dist="38100" dir="2700000" algn="tl">
                    <a:srgbClr val="C0C0C0"/>
                  </a:outerShdw>
                </a:effectLst>
                <a:latin typeface="+mn-lt"/>
              </a:rPr>
              <a:t>I   A   T E O Z Ó F I A</a:t>
            </a:r>
            <a:endParaRPr lang="hu-HU" sz="5400" b="1" dirty="0">
              <a:solidFill>
                <a:schemeClr val="accent2"/>
              </a:solidFill>
              <a:effectLst>
                <a:outerShdw blurRad="38100" dist="38100" dir="2700000" algn="tl">
                  <a:srgbClr val="C0C0C0"/>
                </a:outerShdw>
              </a:effectLst>
              <a:latin typeface="+mn-lt"/>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out)">
                                      <p:cBhvr>
                                        <p:cTn id="7" dur="500"/>
                                        <p:tgtEl>
                                          <p:spTgt spid="8"/>
                                        </p:tgtEl>
                                      </p:cBhvr>
                                    </p:animEffect>
                                  </p:childTnLst>
                                </p:cTn>
                              </p:par>
                            </p:childTnLst>
                          </p:cTn>
                        </p:par>
                        <p:par>
                          <p:cTn id="8" fill="hold">
                            <p:stCondLst>
                              <p:cond delay="500"/>
                            </p:stCondLst>
                            <p:childTnLst>
                              <p:par>
                                <p:cTn id="9" presetID="4" presetClass="entr" presetSubtype="32" fill="hold" grpId="0" nodeType="afterEffect">
                                  <p:stCondLst>
                                    <p:cond delay="0"/>
                                  </p:stCondLst>
                                  <p:childTnLst>
                                    <p:set>
                                      <p:cBhvr>
                                        <p:cTn id="10" dur="1" fill="hold">
                                          <p:stCondLst>
                                            <p:cond delay="0"/>
                                          </p:stCondLst>
                                        </p:cTn>
                                        <p:tgtEl>
                                          <p:spTgt spid="447491">
                                            <p:txEl>
                                              <p:pRg st="0" end="0"/>
                                            </p:txEl>
                                          </p:spTgt>
                                        </p:tgtEl>
                                        <p:attrNameLst>
                                          <p:attrName>style.visibility</p:attrName>
                                        </p:attrNameLst>
                                      </p:cBhvr>
                                      <p:to>
                                        <p:strVal val="visible"/>
                                      </p:to>
                                    </p:set>
                                    <p:animEffect transition="in" filter="box(out)">
                                      <p:cBhvr>
                                        <p:cTn id="11" dur="500"/>
                                        <p:tgtEl>
                                          <p:spTgt spid="447491">
                                            <p:txEl>
                                              <p:pRg st="0" end="0"/>
                                            </p:txEl>
                                          </p:spTgt>
                                        </p:tgtEl>
                                      </p:cBhvr>
                                    </p:animEffect>
                                  </p:childTnLst>
                                </p:cTn>
                              </p:par>
                            </p:childTnLst>
                          </p:cTn>
                        </p:par>
                        <p:par>
                          <p:cTn id="12" fill="hold" nodeType="afterGroup">
                            <p:stCondLst>
                              <p:cond delay="1000"/>
                            </p:stCondLst>
                            <p:childTnLst>
                              <p:par>
                                <p:cTn id="13" presetID="4" presetClass="entr" presetSubtype="32" fill="hold" grpId="0" nodeType="afterEffect">
                                  <p:stCondLst>
                                    <p:cond delay="0"/>
                                  </p:stCondLst>
                                  <p:childTnLst>
                                    <p:set>
                                      <p:cBhvr>
                                        <p:cTn id="14" dur="1" fill="hold">
                                          <p:stCondLst>
                                            <p:cond delay="0"/>
                                          </p:stCondLst>
                                        </p:cTn>
                                        <p:tgtEl>
                                          <p:spTgt spid="447491">
                                            <p:txEl>
                                              <p:pRg st="1" end="1"/>
                                            </p:txEl>
                                          </p:spTgt>
                                        </p:tgtEl>
                                        <p:attrNameLst>
                                          <p:attrName>style.visibility</p:attrName>
                                        </p:attrNameLst>
                                      </p:cBhvr>
                                      <p:to>
                                        <p:strVal val="visible"/>
                                      </p:to>
                                    </p:set>
                                    <p:animEffect transition="in" filter="box(out)">
                                      <p:cBhvr>
                                        <p:cTn id="15" dur="500"/>
                                        <p:tgtEl>
                                          <p:spTgt spid="447491">
                                            <p:txEl>
                                              <p:pRg st="1" end="1"/>
                                            </p:txEl>
                                          </p:spTgt>
                                        </p:tgtEl>
                                      </p:cBhvr>
                                    </p:animEffect>
                                  </p:childTnLst>
                                </p:cTn>
                              </p:par>
                            </p:childTnLst>
                          </p:cTn>
                        </p:par>
                        <p:par>
                          <p:cTn id="16" fill="hold" nodeType="afterGroup">
                            <p:stCondLst>
                              <p:cond delay="1500"/>
                            </p:stCondLst>
                            <p:childTnLst>
                              <p:par>
                                <p:cTn id="17" presetID="4" presetClass="entr" presetSubtype="32" fill="hold" grpId="0" nodeType="afterEffect">
                                  <p:stCondLst>
                                    <p:cond delay="0"/>
                                  </p:stCondLst>
                                  <p:childTnLst>
                                    <p:set>
                                      <p:cBhvr>
                                        <p:cTn id="18" dur="1" fill="hold">
                                          <p:stCondLst>
                                            <p:cond delay="0"/>
                                          </p:stCondLst>
                                        </p:cTn>
                                        <p:tgtEl>
                                          <p:spTgt spid="447491">
                                            <p:txEl>
                                              <p:pRg st="2" end="2"/>
                                            </p:txEl>
                                          </p:spTgt>
                                        </p:tgtEl>
                                        <p:attrNameLst>
                                          <p:attrName>style.visibility</p:attrName>
                                        </p:attrNameLst>
                                      </p:cBhvr>
                                      <p:to>
                                        <p:strVal val="visible"/>
                                      </p:to>
                                    </p:set>
                                    <p:animEffect transition="in" filter="box(out)">
                                      <p:cBhvr>
                                        <p:cTn id="19" dur="500"/>
                                        <p:tgtEl>
                                          <p:spTgt spid="447491">
                                            <p:txEl>
                                              <p:pRg st="2" end="2"/>
                                            </p:txEl>
                                          </p:spTgt>
                                        </p:tgtEl>
                                      </p:cBhvr>
                                    </p:animEffect>
                                  </p:childTnLst>
                                </p:cTn>
                              </p:par>
                            </p:childTnLst>
                          </p:cTn>
                        </p:par>
                        <p:par>
                          <p:cTn id="20" fill="hold">
                            <p:stCondLst>
                              <p:cond delay="2000"/>
                            </p:stCondLst>
                            <p:childTnLst>
                              <p:par>
                                <p:cTn id="21" presetID="4" presetClass="entr" presetSubtype="32" fill="hold" grpId="0" nodeType="afterEffect">
                                  <p:stCondLst>
                                    <p:cond delay="0"/>
                                  </p:stCondLst>
                                  <p:childTnLst>
                                    <p:set>
                                      <p:cBhvr>
                                        <p:cTn id="22" dur="1" fill="hold">
                                          <p:stCondLst>
                                            <p:cond delay="0"/>
                                          </p:stCondLst>
                                        </p:cTn>
                                        <p:tgtEl>
                                          <p:spTgt spid="447491">
                                            <p:txEl>
                                              <p:pRg st="3" end="3"/>
                                            </p:txEl>
                                          </p:spTgt>
                                        </p:tgtEl>
                                        <p:attrNameLst>
                                          <p:attrName>style.visibility</p:attrName>
                                        </p:attrNameLst>
                                      </p:cBhvr>
                                      <p:to>
                                        <p:strVal val="visible"/>
                                      </p:to>
                                    </p:set>
                                    <p:animEffect transition="in" filter="box(out)">
                                      <p:cBhvr>
                                        <p:cTn id="23" dur="500"/>
                                        <p:tgtEl>
                                          <p:spTgt spid="447491">
                                            <p:txEl>
                                              <p:pRg st="3" end="3"/>
                                            </p:txEl>
                                          </p:spTgt>
                                        </p:tgtEl>
                                      </p:cBhvr>
                                    </p:animEffect>
                                  </p:childTnLst>
                                </p:cTn>
                              </p:par>
                            </p:childTnLst>
                          </p:cTn>
                        </p:par>
                        <p:par>
                          <p:cTn id="24" fill="hold">
                            <p:stCondLst>
                              <p:cond delay="2500"/>
                            </p:stCondLst>
                            <p:childTnLst>
                              <p:par>
                                <p:cTn id="25" presetID="4" presetClass="entr" presetSubtype="32" fill="hold"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box(out)">
                                      <p:cBhvr>
                                        <p:cTn id="27" dur="500"/>
                                        <p:tgtEl>
                                          <p:spTgt spid="4"/>
                                        </p:tgtEl>
                                      </p:cBhvr>
                                    </p:animEffect>
                                  </p:childTnLst>
                                </p:cTn>
                              </p:par>
                            </p:childTnLst>
                          </p:cTn>
                        </p:par>
                        <p:par>
                          <p:cTn id="28" fill="hold">
                            <p:stCondLst>
                              <p:cond delay="3000"/>
                            </p:stCondLst>
                            <p:childTnLst>
                              <p:par>
                                <p:cTn id="29" presetID="4" presetClass="entr" presetSubtype="32" fill="hold" grpId="0" nodeType="afterEffect">
                                  <p:stCondLst>
                                    <p:cond delay="0"/>
                                  </p:stCondLst>
                                  <p:childTnLst>
                                    <p:set>
                                      <p:cBhvr>
                                        <p:cTn id="30" dur="1" fill="hold">
                                          <p:stCondLst>
                                            <p:cond delay="0"/>
                                          </p:stCondLst>
                                        </p:cTn>
                                        <p:tgtEl>
                                          <p:spTgt spid="447494"/>
                                        </p:tgtEl>
                                        <p:attrNameLst>
                                          <p:attrName>style.visibility</p:attrName>
                                        </p:attrNameLst>
                                      </p:cBhvr>
                                      <p:to>
                                        <p:strVal val="visible"/>
                                      </p:to>
                                    </p:set>
                                    <p:animEffect transition="in" filter="box(out)">
                                      <p:cBhvr>
                                        <p:cTn id="31" dur="500"/>
                                        <p:tgtEl>
                                          <p:spTgt spid="447494"/>
                                        </p:tgtEl>
                                      </p:cBhvr>
                                    </p:animEffect>
                                  </p:childTnLst>
                                </p:cTn>
                              </p:par>
                            </p:childTnLst>
                          </p:cTn>
                        </p:par>
                        <p:par>
                          <p:cTn id="32" fill="hold">
                            <p:stCondLst>
                              <p:cond delay="3500"/>
                            </p:stCondLst>
                            <p:childTnLst>
                              <p:par>
                                <p:cTn id="33" presetID="4" presetClass="entr" presetSubtype="32" fill="hold" grpId="0" nodeType="afterEffect">
                                  <p:stCondLst>
                                    <p:cond delay="1000"/>
                                  </p:stCondLst>
                                  <p:childTnLst>
                                    <p:set>
                                      <p:cBhvr>
                                        <p:cTn id="34" dur="1" fill="hold">
                                          <p:stCondLst>
                                            <p:cond delay="0"/>
                                          </p:stCondLst>
                                        </p:cTn>
                                        <p:tgtEl>
                                          <p:spTgt spid="447493"/>
                                        </p:tgtEl>
                                        <p:attrNameLst>
                                          <p:attrName>style.visibility</p:attrName>
                                        </p:attrNameLst>
                                      </p:cBhvr>
                                      <p:to>
                                        <p:strVal val="visible"/>
                                      </p:to>
                                    </p:set>
                                    <p:animEffect transition="in" filter="box(out)">
                                      <p:cBhvr>
                                        <p:cTn id="35" dur="500"/>
                                        <p:tgtEl>
                                          <p:spTgt spid="4474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7491" grpId="0" build="p" autoUpdateAnimBg="0"/>
      <p:bldP spid="447493" grpId="0" autoUpdateAnimBg="0"/>
      <p:bldP spid="447494" grpId="0"/>
      <p:bldP spid="8"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635" name="Rectangle 3"/>
          <p:cNvSpPr>
            <a:spLocks noGrp="1" noChangeArrowheads="1"/>
          </p:cNvSpPr>
          <p:nvPr>
            <p:ph type="title"/>
          </p:nvPr>
        </p:nvSpPr>
        <p:spPr>
          <a:xfrm>
            <a:off x="685800" y="609600"/>
            <a:ext cx="7772400" cy="1535113"/>
          </a:xfrm>
          <a:noFill/>
          <a:ln/>
        </p:spPr>
        <p:txBody>
          <a:bodyPr/>
          <a:lstStyle/>
          <a:p>
            <a:pPr>
              <a:lnSpc>
                <a:spcPts val="6600"/>
              </a:lnSpc>
            </a:pPr>
            <a:r>
              <a:rPr lang="hu-HU" sz="5400" b="1" dirty="0">
                <a:solidFill>
                  <a:schemeClr val="accent2"/>
                </a:solidFill>
                <a:effectLst>
                  <a:outerShdw blurRad="38100" dist="38100" dir="2700000" algn="tl">
                    <a:srgbClr val="C0C0C0"/>
                  </a:outerShdw>
                </a:effectLst>
                <a:latin typeface="+mn-lt"/>
              </a:rPr>
              <a:t>M </a:t>
            </a:r>
            <a:r>
              <a:rPr lang="hu-HU" sz="5400" b="1" dirty="0" smtClean="0">
                <a:solidFill>
                  <a:schemeClr val="accent2"/>
                </a:solidFill>
                <a:effectLst>
                  <a:outerShdw blurRad="38100" dist="38100" dir="2700000" algn="tl">
                    <a:srgbClr val="C0C0C0"/>
                  </a:outerShdw>
                </a:effectLst>
                <a:latin typeface="+mn-lt"/>
              </a:rPr>
              <a:t>I   </a:t>
            </a:r>
            <a:r>
              <a:rPr lang="hu-HU" sz="5400" b="1" dirty="0" smtClean="0">
                <a:solidFill>
                  <a:srgbClr val="FF0066"/>
                </a:solidFill>
                <a:effectLst>
                  <a:outerShdw blurRad="38100" dist="38100" dir="2700000" algn="tl">
                    <a:srgbClr val="C0C0C0"/>
                  </a:outerShdw>
                </a:effectLst>
                <a:latin typeface="+mn-lt"/>
              </a:rPr>
              <a:t>N E M</a:t>
            </a:r>
            <a:r>
              <a:rPr lang="hu-HU" sz="5400" b="1" dirty="0">
                <a:solidFill>
                  <a:srgbClr val="FF0066"/>
                </a:solidFill>
                <a:effectLst>
                  <a:outerShdw blurRad="38100" dist="38100" dir="2700000" algn="tl">
                    <a:srgbClr val="C0C0C0"/>
                  </a:outerShdw>
                </a:effectLst>
                <a:latin typeface="+mn-lt"/>
              </a:rPr>
              <a:t/>
            </a:r>
            <a:br>
              <a:rPr lang="hu-HU" sz="5400" b="1" dirty="0">
                <a:solidFill>
                  <a:srgbClr val="FF0066"/>
                </a:solidFill>
                <a:effectLst>
                  <a:outerShdw blurRad="38100" dist="38100" dir="2700000" algn="tl">
                    <a:srgbClr val="C0C0C0"/>
                  </a:outerShdw>
                </a:effectLst>
                <a:latin typeface="+mn-lt"/>
              </a:rPr>
            </a:br>
            <a:r>
              <a:rPr lang="hu-HU" sz="5400" b="1" dirty="0" smtClean="0">
                <a:solidFill>
                  <a:schemeClr val="accent2"/>
                </a:solidFill>
                <a:effectLst>
                  <a:outerShdw blurRad="38100" dist="38100" dir="2700000" algn="tl">
                    <a:srgbClr val="C0C0C0"/>
                  </a:outerShdw>
                </a:effectLst>
                <a:latin typeface="+mn-lt"/>
              </a:rPr>
              <a:t>A   T E O Z Ó F I A</a:t>
            </a:r>
            <a:endParaRPr lang="hu-HU" sz="5400" b="1" dirty="0">
              <a:solidFill>
                <a:schemeClr val="accent2"/>
              </a:solidFill>
              <a:effectLst>
                <a:outerShdw blurRad="38100" dist="38100" dir="2700000" algn="tl">
                  <a:srgbClr val="C0C0C0"/>
                </a:outerShdw>
              </a:effectLst>
              <a:latin typeface="+mn-lt"/>
            </a:endParaRPr>
          </a:p>
        </p:txBody>
      </p:sp>
      <p:sp>
        <p:nvSpPr>
          <p:cNvPr id="453634" name="Rectangle 2"/>
          <p:cNvSpPr>
            <a:spLocks noGrp="1" noChangeArrowheads="1"/>
          </p:cNvSpPr>
          <p:nvPr>
            <p:ph idx="1"/>
          </p:nvPr>
        </p:nvSpPr>
        <p:spPr>
          <a:xfrm>
            <a:off x="857250" y="2797175"/>
            <a:ext cx="7772400" cy="3679825"/>
          </a:xfrm>
        </p:spPr>
        <p:txBody>
          <a:bodyPr/>
          <a:lstStyle/>
          <a:p>
            <a:r>
              <a:rPr lang="hu-HU" b="1" dirty="0">
                <a:solidFill>
                  <a:srgbClr val="FF0066"/>
                </a:solidFill>
                <a:effectLst>
                  <a:outerShdw blurRad="38100" dist="38100" dir="2700000" algn="tl">
                    <a:srgbClr val="C0C0C0"/>
                  </a:outerShdw>
                </a:effectLst>
                <a:latin typeface="+mn-lt"/>
              </a:rPr>
              <a:t>Nem vallás</a:t>
            </a:r>
            <a:r>
              <a:rPr lang="hu-HU" dirty="0">
                <a:latin typeface="+mn-lt"/>
              </a:rPr>
              <a:t> </a:t>
            </a:r>
            <a:r>
              <a:rPr lang="hu-HU" b="1" dirty="0">
                <a:solidFill>
                  <a:schemeClr val="accent2"/>
                </a:solidFill>
                <a:effectLst>
                  <a:outerShdw blurRad="38100" dist="38100" dir="2700000" algn="tl">
                    <a:srgbClr val="C0C0C0"/>
                  </a:outerShdw>
                </a:effectLst>
                <a:latin typeface="+mn-lt"/>
              </a:rPr>
              <a:t>(</a:t>
            </a:r>
            <a:r>
              <a:rPr lang="hu-HU" sz="2800" dirty="0">
                <a:solidFill>
                  <a:schemeClr val="accent2"/>
                </a:solidFill>
                <a:effectLst>
                  <a:outerShdw blurRad="38100" dist="38100" dir="2700000" algn="tl">
                    <a:srgbClr val="C0C0C0"/>
                  </a:outerShdw>
                </a:effectLst>
                <a:latin typeface="+mn-lt"/>
              </a:rPr>
              <a:t>a szó köznapi értelmében</a:t>
            </a:r>
            <a:r>
              <a:rPr lang="hu-HU" b="1" dirty="0">
                <a:solidFill>
                  <a:schemeClr val="accent2"/>
                </a:solidFill>
                <a:effectLst>
                  <a:outerShdw blurRad="38100" dist="38100" dir="2700000" algn="tl">
                    <a:srgbClr val="C0C0C0"/>
                  </a:outerShdw>
                </a:effectLst>
                <a:latin typeface="+mn-lt"/>
              </a:rPr>
              <a:t>)</a:t>
            </a:r>
          </a:p>
          <a:p>
            <a:pPr lvl="1">
              <a:spcBef>
                <a:spcPct val="0"/>
              </a:spcBef>
            </a:pPr>
            <a:r>
              <a:rPr lang="hu-HU" b="1" dirty="0">
                <a:solidFill>
                  <a:schemeClr val="accent2"/>
                </a:solidFill>
                <a:effectLst>
                  <a:outerShdw blurRad="38100" dist="38100" dir="2700000" algn="tl">
                    <a:srgbClr val="C0C0C0"/>
                  </a:outerShdw>
                </a:effectLst>
                <a:latin typeface="+mn-lt"/>
              </a:rPr>
              <a:t>nincsenek </a:t>
            </a:r>
            <a:r>
              <a:rPr lang="hu-HU" b="1" dirty="0">
                <a:solidFill>
                  <a:schemeClr val="accent1"/>
                </a:solidFill>
                <a:effectLst>
                  <a:outerShdw blurRad="38100" dist="38100" dir="2700000" algn="tl">
                    <a:srgbClr val="C0C0C0"/>
                  </a:outerShdw>
                </a:effectLst>
                <a:latin typeface="+mn-lt"/>
              </a:rPr>
              <a:t>dogmái</a:t>
            </a:r>
            <a:endParaRPr lang="hu-HU" b="1" dirty="0">
              <a:solidFill>
                <a:schemeClr val="accent2"/>
              </a:solidFill>
              <a:effectLst>
                <a:outerShdw blurRad="38100" dist="38100" dir="2700000" algn="tl">
                  <a:srgbClr val="C0C0C0"/>
                </a:outerShdw>
              </a:effectLst>
              <a:latin typeface="+mn-lt"/>
            </a:endParaRPr>
          </a:p>
          <a:p>
            <a:pPr lvl="1">
              <a:spcBef>
                <a:spcPct val="0"/>
              </a:spcBef>
            </a:pPr>
            <a:r>
              <a:rPr lang="hu-HU" b="1" dirty="0">
                <a:solidFill>
                  <a:schemeClr val="accent2"/>
                </a:solidFill>
                <a:effectLst>
                  <a:outerShdw blurRad="38100" dist="38100" dir="2700000" algn="tl">
                    <a:srgbClr val="C0C0C0"/>
                  </a:outerShdw>
                </a:effectLst>
                <a:latin typeface="+mn-lt"/>
              </a:rPr>
              <a:t>nincs ‘</a:t>
            </a:r>
            <a:r>
              <a:rPr lang="hu-HU" b="1" dirty="0">
                <a:solidFill>
                  <a:schemeClr val="accent1"/>
                </a:solidFill>
                <a:effectLst>
                  <a:outerShdw blurRad="38100" dist="38100" dir="2700000" algn="tl">
                    <a:srgbClr val="C0C0C0"/>
                  </a:outerShdw>
                </a:effectLst>
                <a:latin typeface="+mn-lt"/>
              </a:rPr>
              <a:t>teológiája</a:t>
            </a:r>
            <a:r>
              <a:rPr lang="hu-HU" b="1" dirty="0">
                <a:solidFill>
                  <a:schemeClr val="accent2"/>
                </a:solidFill>
                <a:effectLst>
                  <a:outerShdw blurRad="38100" dist="38100" dir="2700000" algn="tl">
                    <a:srgbClr val="C0C0C0"/>
                  </a:outerShdw>
                </a:effectLst>
                <a:latin typeface="+mn-lt"/>
              </a:rPr>
              <a:t>’</a:t>
            </a:r>
          </a:p>
          <a:p>
            <a:pPr lvl="1">
              <a:spcBef>
                <a:spcPct val="0"/>
              </a:spcBef>
            </a:pPr>
            <a:r>
              <a:rPr lang="hu-HU" b="1" dirty="0">
                <a:solidFill>
                  <a:schemeClr val="accent2"/>
                </a:solidFill>
                <a:effectLst>
                  <a:outerShdw blurRad="38100" dist="38100" dir="2700000" algn="tl">
                    <a:srgbClr val="C0C0C0"/>
                  </a:outerShdw>
                </a:effectLst>
                <a:latin typeface="+mn-lt"/>
              </a:rPr>
              <a:t>nincsenek </a:t>
            </a:r>
            <a:r>
              <a:rPr lang="hu-HU" b="1" dirty="0">
                <a:solidFill>
                  <a:schemeClr val="accent1"/>
                </a:solidFill>
                <a:effectLst>
                  <a:outerShdw blurRad="38100" dist="38100" dir="2700000" algn="tl">
                    <a:srgbClr val="C0C0C0"/>
                  </a:outerShdw>
                </a:effectLst>
                <a:latin typeface="+mn-lt"/>
              </a:rPr>
              <a:t>szertartásai</a:t>
            </a:r>
            <a:r>
              <a:rPr lang="hu-HU" b="1" dirty="0">
                <a:solidFill>
                  <a:schemeClr val="accent2"/>
                </a:solidFill>
                <a:effectLst>
                  <a:outerShdw blurRad="38100" dist="38100" dir="2700000" algn="tl">
                    <a:srgbClr val="C0C0C0"/>
                  </a:outerShdw>
                </a:effectLst>
                <a:latin typeface="+mn-lt"/>
              </a:rPr>
              <a:t> </a:t>
            </a:r>
            <a:r>
              <a:rPr lang="hu-HU" b="1" dirty="0" smtClean="0">
                <a:solidFill>
                  <a:srgbClr val="0000FF"/>
                </a:solidFill>
                <a:effectLst>
                  <a:outerShdw blurRad="38100" dist="38100" dir="2700000" algn="tl">
                    <a:srgbClr val="C0C0C0"/>
                  </a:outerShdw>
                </a:effectLst>
                <a:latin typeface="+mn-lt"/>
              </a:rPr>
              <a:t>(</a:t>
            </a:r>
            <a:r>
              <a:rPr lang="hu-HU" b="1" dirty="0" smtClean="0">
                <a:solidFill>
                  <a:schemeClr val="accent1"/>
                </a:solidFill>
                <a:effectLst>
                  <a:outerShdw blurRad="38100" dist="38100" dir="2700000" algn="tl">
                    <a:srgbClr val="C0C0C0"/>
                  </a:outerShdw>
                </a:effectLst>
                <a:latin typeface="+mn-lt"/>
              </a:rPr>
              <a:t>liturgiája</a:t>
            </a:r>
            <a:r>
              <a:rPr lang="hu-HU" b="1" dirty="0" smtClean="0">
                <a:solidFill>
                  <a:srgbClr val="0000FF"/>
                </a:solidFill>
                <a:effectLst>
                  <a:outerShdw blurRad="38100" dist="38100" dir="2700000" algn="tl">
                    <a:srgbClr val="C0C0C0"/>
                  </a:outerShdw>
                </a:effectLst>
                <a:latin typeface="+mn-lt"/>
              </a:rPr>
              <a:t>)</a:t>
            </a:r>
            <a:endParaRPr lang="hu-HU" b="1" dirty="0">
              <a:solidFill>
                <a:srgbClr val="0000FF"/>
              </a:solidFill>
              <a:effectLst>
                <a:outerShdw blurRad="38100" dist="38100" dir="2700000" algn="tl">
                  <a:srgbClr val="C0C0C0"/>
                </a:outerShdw>
              </a:effectLst>
              <a:latin typeface="+mn-lt"/>
            </a:endParaRPr>
          </a:p>
          <a:p>
            <a:pPr>
              <a:lnSpc>
                <a:spcPct val="90000"/>
              </a:lnSpc>
              <a:spcBef>
                <a:spcPct val="90000"/>
              </a:spcBef>
            </a:pPr>
            <a:r>
              <a:rPr lang="hu-HU" b="1" dirty="0">
                <a:solidFill>
                  <a:srgbClr val="FF0066"/>
                </a:solidFill>
                <a:effectLst>
                  <a:outerShdw blurRad="38100" dist="38100" dir="2700000" algn="tl">
                    <a:srgbClr val="C0C0C0"/>
                  </a:outerShdw>
                </a:effectLst>
                <a:latin typeface="+mn-lt"/>
              </a:rPr>
              <a:t>Az Isteni Bölcsesség</a:t>
            </a:r>
            <a:r>
              <a:rPr lang="hu-HU" b="1" dirty="0">
                <a:solidFill>
                  <a:schemeClr val="accent2"/>
                </a:solidFill>
                <a:effectLst>
                  <a:outerShdw blurRad="38100" dist="38100" dir="2700000" algn="tl">
                    <a:srgbClr val="C0C0C0"/>
                  </a:outerShdw>
                </a:effectLst>
                <a:latin typeface="+mn-lt"/>
              </a:rPr>
              <a:t> (</a:t>
            </a:r>
            <a:r>
              <a:rPr lang="hu-HU" b="1" dirty="0">
                <a:solidFill>
                  <a:schemeClr val="accent1"/>
                </a:solidFill>
                <a:effectLst>
                  <a:outerShdw blurRad="38100" dist="38100" dir="2700000" algn="tl">
                    <a:srgbClr val="C0C0C0"/>
                  </a:outerShdw>
                </a:effectLst>
                <a:latin typeface="+mn-lt"/>
              </a:rPr>
              <a:t>a </a:t>
            </a:r>
            <a:r>
              <a:rPr lang="hu-HU" b="1" dirty="0" err="1">
                <a:solidFill>
                  <a:schemeClr val="accent1"/>
                </a:solidFill>
                <a:effectLst>
                  <a:outerShdw blurRad="38100" dist="38100" dir="2700000" algn="tl">
                    <a:srgbClr val="C0C0C0"/>
                  </a:outerShdw>
                </a:effectLst>
                <a:latin typeface="+mn-lt"/>
              </a:rPr>
              <a:t>theos-sophia</a:t>
            </a:r>
            <a:r>
              <a:rPr lang="hu-HU" b="1" dirty="0">
                <a:solidFill>
                  <a:schemeClr val="accent2"/>
                </a:solidFill>
                <a:effectLst>
                  <a:outerShdw blurRad="38100" dist="38100" dir="2700000" algn="tl">
                    <a:srgbClr val="C0C0C0"/>
                  </a:outerShdw>
                </a:effectLst>
                <a:latin typeface="+mn-lt"/>
              </a:rPr>
              <a:t>)</a:t>
            </a:r>
            <a:br>
              <a:rPr lang="hu-HU" b="1" dirty="0">
                <a:solidFill>
                  <a:schemeClr val="accent2"/>
                </a:solidFill>
                <a:effectLst>
                  <a:outerShdw blurRad="38100" dist="38100" dir="2700000" algn="tl">
                    <a:srgbClr val="C0C0C0"/>
                  </a:outerShdw>
                </a:effectLst>
                <a:latin typeface="+mn-lt"/>
              </a:rPr>
            </a:br>
            <a:r>
              <a:rPr lang="hu-HU" b="1" dirty="0">
                <a:solidFill>
                  <a:schemeClr val="accent2"/>
                </a:solidFill>
                <a:effectLst>
                  <a:outerShdw blurRad="38100" dist="38100" dir="2700000" algn="tl">
                    <a:srgbClr val="C0C0C0"/>
                  </a:outerShdw>
                </a:effectLst>
                <a:latin typeface="+mn-lt"/>
              </a:rPr>
              <a:t>	 </a:t>
            </a:r>
            <a:r>
              <a:rPr lang="hu-HU" b="1" dirty="0">
                <a:solidFill>
                  <a:srgbClr val="FF0066"/>
                </a:solidFill>
                <a:effectLst>
                  <a:outerShdw blurRad="38100" dist="38100" dir="2700000" algn="tl">
                    <a:srgbClr val="C0C0C0"/>
                  </a:outerShdw>
                </a:effectLst>
                <a:latin typeface="+mn-lt"/>
              </a:rPr>
              <a:t>minden létez</a:t>
            </a:r>
            <a:r>
              <a:rPr lang="en-US" b="1" dirty="0">
                <a:solidFill>
                  <a:srgbClr val="FF0000"/>
                </a:solidFill>
                <a:effectLst>
                  <a:outerShdw blurRad="38100" dist="38100" dir="2700000" algn="tl">
                    <a:srgbClr val="C0C0C0"/>
                  </a:outerShdw>
                </a:effectLst>
                <a:latin typeface="+mn-lt"/>
              </a:rPr>
              <a:t>ô</a:t>
            </a:r>
            <a:r>
              <a:rPr lang="hu-HU" b="1" dirty="0">
                <a:solidFill>
                  <a:srgbClr val="FF0066"/>
                </a:solidFill>
                <a:effectLst>
                  <a:outerShdw blurRad="38100" dist="38100" dir="2700000" algn="tl">
                    <a:srgbClr val="C0C0C0"/>
                  </a:outerShdw>
                </a:effectLst>
                <a:latin typeface="+mn-lt"/>
              </a:rPr>
              <a:t> vallás alapja</a:t>
            </a:r>
            <a:endParaRPr lang="en-US" b="1" dirty="0">
              <a:solidFill>
                <a:srgbClr val="FF0066"/>
              </a:solidFill>
              <a:effectLst>
                <a:outerShdw blurRad="38100" dist="38100" dir="2700000" algn="tl">
                  <a:srgbClr val="C0C0C0"/>
                </a:outerShdw>
              </a:effectLst>
              <a:latin typeface="+mn-lt"/>
            </a:endParaRPr>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453635"/>
                                        </p:tgtEl>
                                        <p:attrNameLst>
                                          <p:attrName>style.visibility</p:attrName>
                                        </p:attrNameLst>
                                      </p:cBhvr>
                                      <p:to>
                                        <p:strVal val="visible"/>
                                      </p:to>
                                    </p:set>
                                    <p:animEffect transition="in" filter="box(out)">
                                      <p:cBhvr>
                                        <p:cTn id="7" dur="500"/>
                                        <p:tgtEl>
                                          <p:spTgt spid="453635"/>
                                        </p:tgtEl>
                                      </p:cBhvr>
                                    </p:animEffect>
                                  </p:childTnLst>
                                </p:cTn>
                              </p:par>
                            </p:childTnLst>
                          </p:cTn>
                        </p:par>
                        <p:par>
                          <p:cTn id="8" fill="hold" nodeType="withGroup">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453634">
                                            <p:txEl>
                                              <p:pRg st="0" end="0"/>
                                            </p:txEl>
                                          </p:spTgt>
                                        </p:tgtEl>
                                        <p:attrNameLst>
                                          <p:attrName>style.visibility</p:attrName>
                                        </p:attrNameLst>
                                      </p:cBhvr>
                                      <p:to>
                                        <p:strVal val="visible"/>
                                      </p:to>
                                    </p:set>
                                    <p:anim calcmode="lin" valueType="num">
                                      <p:cBhvr>
                                        <p:cTn id="11" dur="500" fill="hold"/>
                                        <p:tgtEl>
                                          <p:spTgt spid="453634">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453634">
                                            <p:txEl>
                                              <p:pRg st="0" end="0"/>
                                            </p:txEl>
                                          </p:spTgt>
                                        </p:tgtEl>
                                        <p:attrNameLst>
                                          <p:attrName>ppt_h</p:attrName>
                                        </p:attrNameLst>
                                      </p:cBhvr>
                                      <p:tavLst>
                                        <p:tav tm="0">
                                          <p:val>
                                            <p:fltVal val="0"/>
                                          </p:val>
                                        </p:tav>
                                        <p:tav tm="100000">
                                          <p:val>
                                            <p:strVal val="#ppt_h"/>
                                          </p:val>
                                        </p:tav>
                                      </p:tavLst>
                                    </p:anim>
                                    <p:animEffect transition="in" filter="fade">
                                      <p:cBhvr>
                                        <p:cTn id="13" dur="500"/>
                                        <p:tgtEl>
                                          <p:spTgt spid="453634">
                                            <p:txEl>
                                              <p:pRg st="0" end="0"/>
                                            </p:txEl>
                                          </p:spTgt>
                                        </p:tgtEl>
                                      </p:cBhvr>
                                    </p:animEffect>
                                  </p:childTnLst>
                                </p:cTn>
                              </p:par>
                            </p:childTnLst>
                          </p:cTn>
                        </p:par>
                        <p:par>
                          <p:cTn id="14" fill="hold" nodeType="afterGroup">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453634">
                                            <p:txEl>
                                              <p:pRg st="1" end="1"/>
                                            </p:txEl>
                                          </p:spTgt>
                                        </p:tgtEl>
                                        <p:attrNameLst>
                                          <p:attrName>style.visibility</p:attrName>
                                        </p:attrNameLst>
                                      </p:cBhvr>
                                      <p:to>
                                        <p:strVal val="visible"/>
                                      </p:to>
                                    </p:set>
                                    <p:anim calcmode="lin" valueType="num">
                                      <p:cBhvr>
                                        <p:cTn id="17" dur="500" fill="hold"/>
                                        <p:tgtEl>
                                          <p:spTgt spid="453634">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453634">
                                            <p:txEl>
                                              <p:pRg st="1" end="1"/>
                                            </p:txEl>
                                          </p:spTgt>
                                        </p:tgtEl>
                                        <p:attrNameLst>
                                          <p:attrName>ppt_h</p:attrName>
                                        </p:attrNameLst>
                                      </p:cBhvr>
                                      <p:tavLst>
                                        <p:tav tm="0">
                                          <p:val>
                                            <p:fltVal val="0"/>
                                          </p:val>
                                        </p:tav>
                                        <p:tav tm="100000">
                                          <p:val>
                                            <p:strVal val="#ppt_h"/>
                                          </p:val>
                                        </p:tav>
                                      </p:tavLst>
                                    </p:anim>
                                    <p:animEffect transition="in" filter="fade">
                                      <p:cBhvr>
                                        <p:cTn id="19" dur="500"/>
                                        <p:tgtEl>
                                          <p:spTgt spid="453634">
                                            <p:txEl>
                                              <p:pRg st="1" end="1"/>
                                            </p:txEl>
                                          </p:spTgt>
                                        </p:tgtEl>
                                      </p:cBhvr>
                                    </p:animEffect>
                                  </p:childTnLst>
                                </p:cTn>
                              </p:par>
                            </p:childTnLst>
                          </p:cTn>
                        </p:par>
                        <p:par>
                          <p:cTn id="20" fill="hold" nodeType="afterGroup">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453634">
                                            <p:txEl>
                                              <p:pRg st="2" end="2"/>
                                            </p:txEl>
                                          </p:spTgt>
                                        </p:tgtEl>
                                        <p:attrNameLst>
                                          <p:attrName>style.visibility</p:attrName>
                                        </p:attrNameLst>
                                      </p:cBhvr>
                                      <p:to>
                                        <p:strVal val="visible"/>
                                      </p:to>
                                    </p:set>
                                    <p:anim calcmode="lin" valueType="num">
                                      <p:cBhvr>
                                        <p:cTn id="23" dur="500" fill="hold"/>
                                        <p:tgtEl>
                                          <p:spTgt spid="453634">
                                            <p:txEl>
                                              <p:pRg st="2" end="2"/>
                                            </p:txEl>
                                          </p:spTgt>
                                        </p:tgtEl>
                                        <p:attrNameLst>
                                          <p:attrName>ppt_w</p:attrName>
                                        </p:attrNameLst>
                                      </p:cBhvr>
                                      <p:tavLst>
                                        <p:tav tm="0">
                                          <p:val>
                                            <p:fltVal val="0"/>
                                          </p:val>
                                        </p:tav>
                                        <p:tav tm="100000">
                                          <p:val>
                                            <p:strVal val="#ppt_w"/>
                                          </p:val>
                                        </p:tav>
                                      </p:tavLst>
                                    </p:anim>
                                    <p:anim calcmode="lin" valueType="num">
                                      <p:cBhvr>
                                        <p:cTn id="24" dur="500" fill="hold"/>
                                        <p:tgtEl>
                                          <p:spTgt spid="453634">
                                            <p:txEl>
                                              <p:pRg st="2" end="2"/>
                                            </p:txEl>
                                          </p:spTgt>
                                        </p:tgtEl>
                                        <p:attrNameLst>
                                          <p:attrName>ppt_h</p:attrName>
                                        </p:attrNameLst>
                                      </p:cBhvr>
                                      <p:tavLst>
                                        <p:tav tm="0">
                                          <p:val>
                                            <p:fltVal val="0"/>
                                          </p:val>
                                        </p:tav>
                                        <p:tav tm="100000">
                                          <p:val>
                                            <p:strVal val="#ppt_h"/>
                                          </p:val>
                                        </p:tav>
                                      </p:tavLst>
                                    </p:anim>
                                    <p:animEffect transition="in" filter="fade">
                                      <p:cBhvr>
                                        <p:cTn id="25" dur="500"/>
                                        <p:tgtEl>
                                          <p:spTgt spid="453634">
                                            <p:txEl>
                                              <p:pRg st="2" end="2"/>
                                            </p:txEl>
                                          </p:spTgt>
                                        </p:tgtEl>
                                      </p:cBhvr>
                                    </p:animEffect>
                                  </p:childTnLst>
                                </p:cTn>
                              </p:par>
                            </p:childTnLst>
                          </p:cTn>
                        </p:par>
                        <p:par>
                          <p:cTn id="26" fill="hold" nodeType="afterGroup">
                            <p:stCondLst>
                              <p:cond delay="2000"/>
                            </p:stCondLst>
                            <p:childTnLst>
                              <p:par>
                                <p:cTn id="27" presetID="53" presetClass="entr" presetSubtype="0" fill="hold" grpId="0" nodeType="afterEffect">
                                  <p:stCondLst>
                                    <p:cond delay="0"/>
                                  </p:stCondLst>
                                  <p:childTnLst>
                                    <p:set>
                                      <p:cBhvr>
                                        <p:cTn id="28" dur="1" fill="hold">
                                          <p:stCondLst>
                                            <p:cond delay="0"/>
                                          </p:stCondLst>
                                        </p:cTn>
                                        <p:tgtEl>
                                          <p:spTgt spid="453634">
                                            <p:txEl>
                                              <p:pRg st="3" end="3"/>
                                            </p:txEl>
                                          </p:spTgt>
                                        </p:tgtEl>
                                        <p:attrNameLst>
                                          <p:attrName>style.visibility</p:attrName>
                                        </p:attrNameLst>
                                      </p:cBhvr>
                                      <p:to>
                                        <p:strVal val="visible"/>
                                      </p:to>
                                    </p:set>
                                    <p:anim calcmode="lin" valueType="num">
                                      <p:cBhvr>
                                        <p:cTn id="29" dur="500" fill="hold"/>
                                        <p:tgtEl>
                                          <p:spTgt spid="453634">
                                            <p:txEl>
                                              <p:pRg st="3" end="3"/>
                                            </p:txEl>
                                          </p:spTgt>
                                        </p:tgtEl>
                                        <p:attrNameLst>
                                          <p:attrName>ppt_w</p:attrName>
                                        </p:attrNameLst>
                                      </p:cBhvr>
                                      <p:tavLst>
                                        <p:tav tm="0">
                                          <p:val>
                                            <p:fltVal val="0"/>
                                          </p:val>
                                        </p:tav>
                                        <p:tav tm="100000">
                                          <p:val>
                                            <p:strVal val="#ppt_w"/>
                                          </p:val>
                                        </p:tav>
                                      </p:tavLst>
                                    </p:anim>
                                    <p:anim calcmode="lin" valueType="num">
                                      <p:cBhvr>
                                        <p:cTn id="30" dur="500" fill="hold"/>
                                        <p:tgtEl>
                                          <p:spTgt spid="453634">
                                            <p:txEl>
                                              <p:pRg st="3" end="3"/>
                                            </p:txEl>
                                          </p:spTgt>
                                        </p:tgtEl>
                                        <p:attrNameLst>
                                          <p:attrName>ppt_h</p:attrName>
                                        </p:attrNameLst>
                                      </p:cBhvr>
                                      <p:tavLst>
                                        <p:tav tm="0">
                                          <p:val>
                                            <p:fltVal val="0"/>
                                          </p:val>
                                        </p:tav>
                                        <p:tav tm="100000">
                                          <p:val>
                                            <p:strVal val="#ppt_h"/>
                                          </p:val>
                                        </p:tav>
                                      </p:tavLst>
                                    </p:anim>
                                    <p:animEffect transition="in" filter="fade">
                                      <p:cBhvr>
                                        <p:cTn id="31" dur="500"/>
                                        <p:tgtEl>
                                          <p:spTgt spid="453634">
                                            <p:txEl>
                                              <p:pRg st="3" end="3"/>
                                            </p:txEl>
                                          </p:spTgt>
                                        </p:tgtEl>
                                      </p:cBhvr>
                                    </p:animEffect>
                                  </p:childTnLst>
                                </p:cTn>
                              </p:par>
                            </p:childTnLst>
                          </p:cTn>
                        </p:par>
                        <p:par>
                          <p:cTn id="32" fill="hold" nodeType="withGroup">
                            <p:stCondLst>
                              <p:cond delay="2500"/>
                            </p:stCondLst>
                            <p:childTnLst>
                              <p:par>
                                <p:cTn id="33" presetID="53" presetClass="entr" presetSubtype="0" fill="hold" grpId="0" nodeType="afterEffect">
                                  <p:stCondLst>
                                    <p:cond delay="500"/>
                                  </p:stCondLst>
                                  <p:childTnLst>
                                    <p:set>
                                      <p:cBhvr>
                                        <p:cTn id="34" dur="1" fill="hold">
                                          <p:stCondLst>
                                            <p:cond delay="0"/>
                                          </p:stCondLst>
                                        </p:cTn>
                                        <p:tgtEl>
                                          <p:spTgt spid="453634">
                                            <p:txEl>
                                              <p:pRg st="4" end="4"/>
                                            </p:txEl>
                                          </p:spTgt>
                                        </p:tgtEl>
                                        <p:attrNameLst>
                                          <p:attrName>style.visibility</p:attrName>
                                        </p:attrNameLst>
                                      </p:cBhvr>
                                      <p:to>
                                        <p:strVal val="visible"/>
                                      </p:to>
                                    </p:set>
                                    <p:anim calcmode="lin" valueType="num">
                                      <p:cBhvr>
                                        <p:cTn id="35" dur="500" fill="hold"/>
                                        <p:tgtEl>
                                          <p:spTgt spid="453634">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453634">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45363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3635" grpId="0" autoUpdateAnimBg="0"/>
      <p:bldP spid="45363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5682" name="Rectangle 2"/>
          <p:cNvSpPr>
            <a:spLocks noGrp="1" noChangeArrowheads="1"/>
          </p:cNvSpPr>
          <p:nvPr>
            <p:ph type="title"/>
          </p:nvPr>
        </p:nvSpPr>
        <p:spPr>
          <a:xfrm>
            <a:off x="476250" y="609600"/>
            <a:ext cx="8169275" cy="1143000"/>
          </a:xfrm>
        </p:spPr>
        <p:txBody>
          <a:bodyPr/>
          <a:lstStyle/>
          <a:p>
            <a:r>
              <a:rPr lang="hu-HU" sz="5400" b="1" dirty="0">
                <a:solidFill>
                  <a:schemeClr val="accent2"/>
                </a:solidFill>
                <a:effectLst>
                  <a:outerShdw blurRad="38100" dist="38100" dir="2700000" algn="tl">
                    <a:srgbClr val="C0C0C0"/>
                  </a:outerShdw>
                </a:effectLst>
                <a:latin typeface="+mn-lt"/>
              </a:rPr>
              <a:t>T E O Z Ó F I A</a:t>
            </a:r>
            <a:endParaRPr lang="en-US" sz="5400" b="1" dirty="0">
              <a:solidFill>
                <a:schemeClr val="accent2"/>
              </a:solidFill>
              <a:effectLst>
                <a:outerShdw blurRad="38100" dist="38100" dir="2700000" algn="tl">
                  <a:srgbClr val="C0C0C0"/>
                </a:outerShdw>
              </a:effectLst>
              <a:latin typeface="+mn-lt"/>
            </a:endParaRPr>
          </a:p>
        </p:txBody>
      </p:sp>
      <p:sp>
        <p:nvSpPr>
          <p:cNvPr id="455683" name="Rectangle 3"/>
          <p:cNvSpPr>
            <a:spLocks noGrp="1" noChangeArrowheads="1"/>
          </p:cNvSpPr>
          <p:nvPr>
            <p:ph idx="1"/>
          </p:nvPr>
        </p:nvSpPr>
        <p:spPr>
          <a:xfrm>
            <a:off x="838200" y="2514600"/>
            <a:ext cx="7772400" cy="3606800"/>
          </a:xfrm>
        </p:spPr>
        <p:txBody>
          <a:bodyPr/>
          <a:lstStyle/>
          <a:p>
            <a:pPr>
              <a:lnSpc>
                <a:spcPct val="90000"/>
              </a:lnSpc>
            </a:pPr>
            <a:r>
              <a:rPr lang="hu-HU" sz="4000" b="1" dirty="0">
                <a:solidFill>
                  <a:srgbClr val="FF1B9D"/>
                </a:solidFill>
                <a:effectLst>
                  <a:outerShdw blurRad="38100" dist="38100" dir="2700000" algn="tl">
                    <a:srgbClr val="C0C0C0"/>
                  </a:outerShdw>
                </a:effectLst>
                <a:latin typeface="+mn-lt"/>
              </a:rPr>
              <a:t>Miért aktuális manapság?</a:t>
            </a:r>
          </a:p>
          <a:p>
            <a:pPr lvl="1">
              <a:lnSpc>
                <a:spcPct val="90000"/>
              </a:lnSpc>
              <a:spcBef>
                <a:spcPct val="10000"/>
              </a:spcBef>
            </a:pPr>
            <a:r>
              <a:rPr lang="hu-HU" sz="4000" b="1" dirty="0">
                <a:solidFill>
                  <a:schemeClr val="accent2"/>
                </a:solidFill>
                <a:effectLst>
                  <a:outerShdw blurRad="38100" dist="38100" dir="2700000" algn="tl">
                    <a:srgbClr val="C0C0C0"/>
                  </a:outerShdw>
                </a:effectLst>
                <a:latin typeface="+mn-lt"/>
              </a:rPr>
              <a:t> </a:t>
            </a:r>
            <a:r>
              <a:rPr lang="hu-HU" sz="3600" b="1" dirty="0">
                <a:solidFill>
                  <a:schemeClr val="accent2"/>
                </a:solidFill>
                <a:effectLst>
                  <a:outerShdw blurRad="38100" dist="38100" dir="2700000" algn="tl">
                    <a:srgbClr val="C0C0C0"/>
                  </a:outerShdw>
                </a:effectLst>
                <a:latin typeface="+mn-lt"/>
              </a:rPr>
              <a:t>világnézet</a:t>
            </a:r>
          </a:p>
          <a:p>
            <a:pPr lvl="1">
              <a:lnSpc>
                <a:spcPct val="90000"/>
              </a:lnSpc>
              <a:spcBef>
                <a:spcPct val="10000"/>
              </a:spcBef>
            </a:pPr>
            <a:r>
              <a:rPr lang="hu-HU" sz="3600" b="1" dirty="0" smtClean="0">
                <a:solidFill>
                  <a:schemeClr val="accent2"/>
                </a:solidFill>
                <a:effectLst>
                  <a:outerShdw blurRad="38100" dist="38100" dir="2700000" algn="tl">
                    <a:srgbClr val="C0C0C0"/>
                  </a:outerShdw>
                </a:effectLst>
                <a:latin typeface="+mn-lt"/>
              </a:rPr>
              <a:t> </a:t>
            </a:r>
            <a:r>
              <a:rPr lang="hu-HU" sz="3600" b="1" dirty="0">
                <a:solidFill>
                  <a:schemeClr val="accent2"/>
                </a:solidFill>
                <a:effectLst>
                  <a:outerShdw blurRad="38100" dist="38100" dir="2700000" algn="tl">
                    <a:srgbClr val="C0C0C0"/>
                  </a:outerShdw>
                </a:effectLst>
                <a:latin typeface="+mn-lt"/>
              </a:rPr>
              <a:t>„térkép”</a:t>
            </a:r>
          </a:p>
          <a:p>
            <a:pPr lvl="2">
              <a:lnSpc>
                <a:spcPct val="90000"/>
              </a:lnSpc>
              <a:spcBef>
                <a:spcPct val="10000"/>
              </a:spcBef>
            </a:pPr>
            <a:r>
              <a:rPr lang="hu-HU" sz="3200" dirty="0">
                <a:solidFill>
                  <a:schemeClr val="accent2"/>
                </a:solidFill>
                <a:effectLst>
                  <a:outerShdw blurRad="38100" dist="38100" dir="2700000" algn="tl">
                    <a:srgbClr val="C0C0C0"/>
                  </a:outerShdw>
                </a:effectLst>
                <a:latin typeface="+mn-lt"/>
              </a:rPr>
              <a:t> segít eligazodni a világban és 	napjaink ‘ezoterikus piacán’</a:t>
            </a:r>
          </a:p>
          <a:p>
            <a:pPr lvl="1">
              <a:lnSpc>
                <a:spcPct val="90000"/>
              </a:lnSpc>
              <a:spcBef>
                <a:spcPct val="10000"/>
              </a:spcBef>
            </a:pPr>
            <a:r>
              <a:rPr lang="hu-HU" sz="3600" b="1" dirty="0" smtClean="0">
                <a:solidFill>
                  <a:schemeClr val="accent2"/>
                </a:solidFill>
                <a:effectLst>
                  <a:outerShdw blurRad="38100" dist="38100" dir="2700000" algn="tl">
                    <a:srgbClr val="C0C0C0"/>
                  </a:outerShdw>
                </a:effectLst>
                <a:latin typeface="+mn-lt"/>
              </a:rPr>
              <a:t> életmód </a:t>
            </a:r>
            <a:endParaRPr lang="hu-HU" sz="3200" dirty="0">
              <a:solidFill>
                <a:schemeClr val="accent2"/>
              </a:solidFill>
              <a:effectLst>
                <a:outerShdw blurRad="38100" dist="38100" dir="2700000" algn="tl">
                  <a:srgbClr val="C0C0C0"/>
                </a:outerShdw>
              </a:effectLst>
              <a:latin typeface="+mn-lt"/>
            </a:endParaRPr>
          </a:p>
        </p:txBody>
      </p:sp>
      <p:pic>
        <p:nvPicPr>
          <p:cNvPr id="455684" name="Picture 4" descr="j007874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97775" y="4765675"/>
            <a:ext cx="1333500" cy="1968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455682"/>
                                        </p:tgtEl>
                                        <p:attrNameLst>
                                          <p:attrName>style.visibility</p:attrName>
                                        </p:attrNameLst>
                                      </p:cBhvr>
                                      <p:to>
                                        <p:strVal val="visible"/>
                                      </p:to>
                                    </p:set>
                                    <p:animEffect transition="in" filter="box(out)">
                                      <p:cBhvr>
                                        <p:cTn id="7" dur="500"/>
                                        <p:tgtEl>
                                          <p:spTgt spid="455682"/>
                                        </p:tgtEl>
                                      </p:cBhvr>
                                    </p:animEffect>
                                  </p:childTnLst>
                                </p:cTn>
                              </p:par>
                            </p:childTnLst>
                          </p:cTn>
                        </p:par>
                        <p:par>
                          <p:cTn id="8" fill="hold" nodeType="afterGroup">
                            <p:stCondLst>
                              <p:cond delay="500"/>
                            </p:stCondLst>
                            <p:childTnLst>
                              <p:par>
                                <p:cTn id="9" presetID="4" presetClass="entr" presetSubtype="32" fill="hold" grpId="0" nodeType="afterEffect">
                                  <p:stCondLst>
                                    <p:cond delay="0"/>
                                  </p:stCondLst>
                                  <p:childTnLst>
                                    <p:set>
                                      <p:cBhvr>
                                        <p:cTn id="10" dur="1" fill="hold">
                                          <p:stCondLst>
                                            <p:cond delay="0"/>
                                          </p:stCondLst>
                                        </p:cTn>
                                        <p:tgtEl>
                                          <p:spTgt spid="455683">
                                            <p:txEl>
                                              <p:pRg st="0" end="0"/>
                                            </p:txEl>
                                          </p:spTgt>
                                        </p:tgtEl>
                                        <p:attrNameLst>
                                          <p:attrName>style.visibility</p:attrName>
                                        </p:attrNameLst>
                                      </p:cBhvr>
                                      <p:to>
                                        <p:strVal val="visible"/>
                                      </p:to>
                                    </p:set>
                                    <p:animEffect transition="in" filter="box(out)">
                                      <p:cBhvr>
                                        <p:cTn id="11" dur="500"/>
                                        <p:tgtEl>
                                          <p:spTgt spid="455683">
                                            <p:txEl>
                                              <p:pRg st="0" end="0"/>
                                            </p:txEl>
                                          </p:spTgt>
                                        </p:tgtEl>
                                      </p:cBhvr>
                                    </p:animEffect>
                                  </p:childTnLst>
                                </p:cTn>
                              </p:par>
                            </p:childTnLst>
                          </p:cTn>
                        </p:par>
                        <p:par>
                          <p:cTn id="12" fill="hold">
                            <p:stCondLst>
                              <p:cond delay="1000"/>
                            </p:stCondLst>
                            <p:childTnLst>
                              <p:par>
                                <p:cTn id="13" presetID="4" presetClass="entr" presetSubtype="32" fill="hold" grpId="0" nodeType="afterEffect">
                                  <p:stCondLst>
                                    <p:cond delay="500"/>
                                  </p:stCondLst>
                                  <p:childTnLst>
                                    <p:set>
                                      <p:cBhvr>
                                        <p:cTn id="14" dur="1" fill="hold">
                                          <p:stCondLst>
                                            <p:cond delay="0"/>
                                          </p:stCondLst>
                                        </p:cTn>
                                        <p:tgtEl>
                                          <p:spTgt spid="455683">
                                            <p:txEl>
                                              <p:pRg st="1" end="1"/>
                                            </p:txEl>
                                          </p:spTgt>
                                        </p:tgtEl>
                                        <p:attrNameLst>
                                          <p:attrName>style.visibility</p:attrName>
                                        </p:attrNameLst>
                                      </p:cBhvr>
                                      <p:to>
                                        <p:strVal val="visible"/>
                                      </p:to>
                                    </p:set>
                                    <p:animEffect transition="in" filter="box(out)">
                                      <p:cBhvr>
                                        <p:cTn id="15" dur="500"/>
                                        <p:tgtEl>
                                          <p:spTgt spid="455683">
                                            <p:txEl>
                                              <p:pRg st="1" end="1"/>
                                            </p:txEl>
                                          </p:spTgt>
                                        </p:tgtEl>
                                      </p:cBhvr>
                                    </p:animEffect>
                                  </p:childTnLst>
                                </p:cTn>
                              </p:par>
                            </p:childTnLst>
                          </p:cTn>
                        </p:par>
                        <p:par>
                          <p:cTn id="16" fill="hold">
                            <p:stCondLst>
                              <p:cond delay="2000"/>
                            </p:stCondLst>
                            <p:childTnLst>
                              <p:par>
                                <p:cTn id="17" presetID="4" presetClass="entr" presetSubtype="32" fill="hold" grpId="0" nodeType="afterEffect">
                                  <p:stCondLst>
                                    <p:cond delay="500"/>
                                  </p:stCondLst>
                                  <p:childTnLst>
                                    <p:set>
                                      <p:cBhvr>
                                        <p:cTn id="18" dur="1" fill="hold">
                                          <p:stCondLst>
                                            <p:cond delay="0"/>
                                          </p:stCondLst>
                                        </p:cTn>
                                        <p:tgtEl>
                                          <p:spTgt spid="455683">
                                            <p:txEl>
                                              <p:pRg st="2" end="2"/>
                                            </p:txEl>
                                          </p:spTgt>
                                        </p:tgtEl>
                                        <p:attrNameLst>
                                          <p:attrName>style.visibility</p:attrName>
                                        </p:attrNameLst>
                                      </p:cBhvr>
                                      <p:to>
                                        <p:strVal val="visible"/>
                                      </p:to>
                                    </p:set>
                                    <p:animEffect transition="in" filter="box(out)">
                                      <p:cBhvr>
                                        <p:cTn id="19" dur="500"/>
                                        <p:tgtEl>
                                          <p:spTgt spid="455683">
                                            <p:txEl>
                                              <p:pRg st="2" end="2"/>
                                            </p:txEl>
                                          </p:spTgt>
                                        </p:tgtEl>
                                      </p:cBhvr>
                                    </p:animEffect>
                                  </p:childTnLst>
                                </p:cTn>
                              </p:par>
                            </p:childTnLst>
                          </p:cTn>
                        </p:par>
                        <p:par>
                          <p:cTn id="20" fill="hold">
                            <p:stCondLst>
                              <p:cond delay="3000"/>
                            </p:stCondLst>
                            <p:childTnLst>
                              <p:par>
                                <p:cTn id="21" presetID="4" presetClass="entr" presetSubtype="32" fill="hold" grpId="0" nodeType="afterEffect">
                                  <p:stCondLst>
                                    <p:cond delay="0"/>
                                  </p:stCondLst>
                                  <p:childTnLst>
                                    <p:set>
                                      <p:cBhvr>
                                        <p:cTn id="22" dur="1" fill="hold">
                                          <p:stCondLst>
                                            <p:cond delay="0"/>
                                          </p:stCondLst>
                                        </p:cTn>
                                        <p:tgtEl>
                                          <p:spTgt spid="455683">
                                            <p:txEl>
                                              <p:pRg st="3" end="3"/>
                                            </p:txEl>
                                          </p:spTgt>
                                        </p:tgtEl>
                                        <p:attrNameLst>
                                          <p:attrName>style.visibility</p:attrName>
                                        </p:attrNameLst>
                                      </p:cBhvr>
                                      <p:to>
                                        <p:strVal val="visible"/>
                                      </p:to>
                                    </p:set>
                                    <p:animEffect transition="in" filter="box(out)">
                                      <p:cBhvr>
                                        <p:cTn id="23" dur="500"/>
                                        <p:tgtEl>
                                          <p:spTgt spid="455683">
                                            <p:txEl>
                                              <p:pRg st="3" end="3"/>
                                            </p:txEl>
                                          </p:spTgt>
                                        </p:tgtEl>
                                      </p:cBhvr>
                                    </p:animEffect>
                                  </p:childTnLst>
                                </p:cTn>
                              </p:par>
                            </p:childTnLst>
                          </p:cTn>
                        </p:par>
                        <p:par>
                          <p:cTn id="24" fill="hold">
                            <p:stCondLst>
                              <p:cond delay="3500"/>
                            </p:stCondLst>
                            <p:childTnLst>
                              <p:par>
                                <p:cTn id="25" presetID="4" presetClass="entr" presetSubtype="32" fill="hold" grpId="0" nodeType="afterEffect">
                                  <p:stCondLst>
                                    <p:cond delay="500"/>
                                  </p:stCondLst>
                                  <p:childTnLst>
                                    <p:set>
                                      <p:cBhvr>
                                        <p:cTn id="26" dur="1" fill="hold">
                                          <p:stCondLst>
                                            <p:cond delay="0"/>
                                          </p:stCondLst>
                                        </p:cTn>
                                        <p:tgtEl>
                                          <p:spTgt spid="455683">
                                            <p:txEl>
                                              <p:pRg st="4" end="4"/>
                                            </p:txEl>
                                          </p:spTgt>
                                        </p:tgtEl>
                                        <p:attrNameLst>
                                          <p:attrName>style.visibility</p:attrName>
                                        </p:attrNameLst>
                                      </p:cBhvr>
                                      <p:to>
                                        <p:strVal val="visible"/>
                                      </p:to>
                                    </p:set>
                                    <p:animEffect transition="in" filter="box(out)">
                                      <p:cBhvr>
                                        <p:cTn id="27" dur="500"/>
                                        <p:tgtEl>
                                          <p:spTgt spid="455683">
                                            <p:txEl>
                                              <p:pRg st="4" end="4"/>
                                            </p:txEl>
                                          </p:spTgt>
                                        </p:tgtEl>
                                      </p:cBhvr>
                                    </p:animEffect>
                                  </p:childTnLst>
                                </p:cTn>
                              </p:par>
                            </p:childTnLst>
                          </p:cTn>
                        </p:par>
                        <p:par>
                          <p:cTn id="28" fill="hold" nodeType="afterGroup">
                            <p:stCondLst>
                              <p:cond delay="4500"/>
                            </p:stCondLst>
                            <p:childTnLst>
                              <p:par>
                                <p:cTn id="29" presetID="4" presetClass="entr" presetSubtype="32" fill="hold" nodeType="afterEffect">
                                  <p:stCondLst>
                                    <p:cond delay="0"/>
                                  </p:stCondLst>
                                  <p:childTnLst>
                                    <p:set>
                                      <p:cBhvr>
                                        <p:cTn id="30" dur="1" fill="hold">
                                          <p:stCondLst>
                                            <p:cond delay="0"/>
                                          </p:stCondLst>
                                        </p:cTn>
                                        <p:tgtEl>
                                          <p:spTgt spid="455684"/>
                                        </p:tgtEl>
                                        <p:attrNameLst>
                                          <p:attrName>style.visibility</p:attrName>
                                        </p:attrNameLst>
                                      </p:cBhvr>
                                      <p:to>
                                        <p:strVal val="visible"/>
                                      </p:to>
                                    </p:set>
                                    <p:animEffect transition="in" filter="box(out)">
                                      <p:cBhvr>
                                        <p:cTn id="31" dur="500"/>
                                        <p:tgtEl>
                                          <p:spTgt spid="4556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5682" grpId="0"/>
      <p:bldP spid="455683" grpId="0" uiExpand="1" build="p"/>
    </p:bldLst>
  </p:timing>
</p:sld>
</file>

<file path=ppt/theme/theme1.xml><?xml version="1.0" encoding="utf-8"?>
<a:theme xmlns:a="http://schemas.openxmlformats.org/drawingml/2006/main" name="Honnan-x">
  <a:themeElements>
    <a:clrScheme name="Üres bemutató.po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Custom 1">
      <a:majorFont>
        <a:latin typeface="Aldine-721 HU"/>
        <a:ea typeface=""/>
        <a:cs typeface=""/>
      </a:majorFont>
      <a:minorFont>
        <a:latin typeface="Aldine-721 HU"/>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0">
          <a:gsLst>
            <a:gs pos="0">
              <a:srgbClr val="AA1C00"/>
            </a:gs>
            <a:gs pos="100000">
              <a:srgbClr val="8392D1"/>
            </a:gs>
          </a:gsLst>
          <a:lin ang="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altLang="hu-HU" sz="3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gradFill rotWithShape="0">
          <a:gsLst>
            <a:gs pos="0">
              <a:srgbClr val="AA1C00"/>
            </a:gs>
            <a:gs pos="100000">
              <a:srgbClr val="8392D1"/>
            </a:gs>
          </a:gsLst>
          <a:lin ang="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altLang="hu-HU" sz="3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Üres bemutató.po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Üres bemutató.po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Üres bemutató.po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Üres bemutató.po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Üres bemutató.po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Üres bemutató.po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Üres bemutató.po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Honnan-x</Template>
  <TotalTime>1398</TotalTime>
  <Words>1417</Words>
  <Application>Microsoft Office PowerPoint</Application>
  <PresentationFormat>On-screen Show (4:3)</PresentationFormat>
  <Paragraphs>370</Paragraphs>
  <Slides>41</Slides>
  <Notes>25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41</vt:i4>
      </vt:variant>
    </vt:vector>
  </HeadingPairs>
  <TitlesOfParts>
    <vt:vector size="43" baseType="lpstr">
      <vt:lpstr>Honnan-x</vt:lpstr>
      <vt:lpstr>Klip</vt:lpstr>
      <vt:lpstr>A   TEOZÓFUS  FELADATA</vt:lpstr>
      <vt:lpstr>E l m é l e t</vt:lpstr>
      <vt:lpstr>PowerPoint Presentation</vt:lpstr>
      <vt:lpstr>K É R D É S E K</vt:lpstr>
      <vt:lpstr>M I   A   T E O Z Ó F I A</vt:lpstr>
      <vt:lpstr>M I   A   T E O Z Ó F I A</vt:lpstr>
      <vt:lpstr>M I   A   T E O Z Ó F I A</vt:lpstr>
      <vt:lpstr>M I   N E M A   T E O Z Ó F I A</vt:lpstr>
      <vt:lpstr>T E O Z Ó F I A</vt:lpstr>
      <vt:lpstr>T É R K É P</vt:lpstr>
      <vt:lpstr>T É R K É P</vt:lpstr>
      <vt:lpstr>O l y a n,   m i n t…</vt:lpstr>
      <vt:lpstr>A Z   E M B E R   F E L É P Í T É S E</vt:lpstr>
      <vt:lpstr>A   H É T    B I R O D A L O M</vt:lpstr>
      <vt:lpstr>T É R K É P</vt:lpstr>
      <vt:lpstr>T É R K É P</vt:lpstr>
      <vt:lpstr>PowerPoint Presentation</vt:lpstr>
      <vt:lpstr>A   K A R M A   T Ö R V É N Y E</vt:lpstr>
      <vt:lpstr>A   K A R M A   T Ö R V É N Y E</vt:lpstr>
      <vt:lpstr>T É R K É P</vt:lpstr>
      <vt:lpstr>T É R K É P</vt:lpstr>
      <vt:lpstr>T É R K É P</vt:lpstr>
      <vt:lpstr>V I L Á G N É Z E T</vt:lpstr>
      <vt:lpstr>K I   A   T E O Z Ó F U S</vt:lpstr>
      <vt:lpstr>K I   A   T E O Z Ó F U S</vt:lpstr>
      <vt:lpstr>K I   A   T E O Z Ó F U S</vt:lpstr>
      <vt:lpstr>K I   A   T E O Z Ó F U S</vt:lpstr>
      <vt:lpstr>MI  A  TEOZÓFIAI  TÁRSULAT ?</vt:lpstr>
      <vt:lpstr>K I   A   T E O Z Ó F U S</vt:lpstr>
      <vt:lpstr>M I   A   F E L A D A T </vt:lpstr>
      <vt:lpstr>M I   A   F E L A D A T </vt:lpstr>
      <vt:lpstr>M I   A   F E L A D A T </vt:lpstr>
      <vt:lpstr>M I   A   F E L A D A T </vt:lpstr>
      <vt:lpstr>M I   A   F E L A D A T </vt:lpstr>
      <vt:lpstr>SZÁNJ IDÔT A KIS DOLGOKRA</vt:lpstr>
      <vt:lpstr>M I   A   F E L A D A T </vt:lpstr>
      <vt:lpstr>PowerPoint Presentation</vt:lpstr>
      <vt:lpstr>PowerPoint Presentation</vt:lpstr>
      <vt:lpstr>PowerPoint Presentation</vt:lpstr>
      <vt:lpstr>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HONNAN  ==&gt;  HOVÁ</dc:title>
  <dc:creator>MT</dc:creator>
  <cp:lastModifiedBy>MT</cp:lastModifiedBy>
  <cp:revision>78</cp:revision>
  <cp:lastPrinted>2002-05-13T21:06:12Z</cp:lastPrinted>
  <dcterms:created xsi:type="dcterms:W3CDTF">2013-09-08T14:14:58Z</dcterms:created>
  <dcterms:modified xsi:type="dcterms:W3CDTF">2013-09-16T07:25:05Z</dcterms:modified>
</cp:coreProperties>
</file>