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2"/>
  </p:notesMasterIdLst>
  <p:handoutMasterIdLst>
    <p:handoutMasterId r:id="rId53"/>
  </p:handoutMasterIdLst>
  <p:sldIdLst>
    <p:sldId id="634" r:id="rId2"/>
    <p:sldId id="424" r:id="rId3"/>
    <p:sldId id="388" r:id="rId4"/>
    <p:sldId id="661" r:id="rId5"/>
    <p:sldId id="726" r:id="rId6"/>
    <p:sldId id="681" r:id="rId7"/>
    <p:sldId id="702" r:id="rId8"/>
    <p:sldId id="722" r:id="rId9"/>
    <p:sldId id="678" r:id="rId10"/>
    <p:sldId id="711" r:id="rId11"/>
    <p:sldId id="714" r:id="rId12"/>
    <p:sldId id="704" r:id="rId13"/>
    <p:sldId id="698" r:id="rId14"/>
    <p:sldId id="725" r:id="rId15"/>
    <p:sldId id="699" r:id="rId16"/>
    <p:sldId id="703" r:id="rId17"/>
    <p:sldId id="679" r:id="rId18"/>
    <p:sldId id="716" r:id="rId19"/>
    <p:sldId id="710" r:id="rId20"/>
    <p:sldId id="694" r:id="rId21"/>
    <p:sldId id="696" r:id="rId22"/>
    <p:sldId id="724" r:id="rId23"/>
    <p:sldId id="677" r:id="rId24"/>
    <p:sldId id="675" r:id="rId25"/>
    <p:sldId id="688" r:id="rId26"/>
    <p:sldId id="693" r:id="rId27"/>
    <p:sldId id="692" r:id="rId28"/>
    <p:sldId id="687" r:id="rId29"/>
    <p:sldId id="689" r:id="rId30"/>
    <p:sldId id="680" r:id="rId31"/>
    <p:sldId id="686" r:id="rId32"/>
    <p:sldId id="682" r:id="rId33"/>
    <p:sldId id="727" r:id="rId34"/>
    <p:sldId id="707" r:id="rId35"/>
    <p:sldId id="701" r:id="rId36"/>
    <p:sldId id="728" r:id="rId37"/>
    <p:sldId id="719" r:id="rId38"/>
    <p:sldId id="712" r:id="rId39"/>
    <p:sldId id="705" r:id="rId40"/>
    <p:sldId id="720" r:id="rId41"/>
    <p:sldId id="700" r:id="rId42"/>
    <p:sldId id="695" r:id="rId43"/>
    <p:sldId id="683" r:id="rId44"/>
    <p:sldId id="718" r:id="rId45"/>
    <p:sldId id="715" r:id="rId46"/>
    <p:sldId id="685" r:id="rId47"/>
    <p:sldId id="691" r:id="rId48"/>
    <p:sldId id="717" r:id="rId49"/>
    <p:sldId id="608" r:id="rId50"/>
    <p:sldId id="609" r:id="rId51"/>
  </p:sldIdLst>
  <p:sldSz cx="9144000" cy="6858000" type="screen4x3"/>
  <p:notesSz cx="6858000" cy="9772650"/>
  <p:defaultTextStyle>
    <a:defPPr>
      <a:defRPr lang="en-US"/>
    </a:defPPr>
    <a:lvl1pPr algn="ctr" rtl="0" eaLnBrk="0" fontAlgn="base" hangingPunct="0">
      <a:spcBef>
        <a:spcPct val="0"/>
      </a:spcBef>
      <a:spcAft>
        <a:spcPct val="0"/>
      </a:spcAft>
      <a:defRPr sz="3200" kern="1200">
        <a:solidFill>
          <a:schemeClr val="tx1"/>
        </a:solidFill>
        <a:latin typeface="Aldine-721 HU" pitchFamily="18" charset="0"/>
        <a:ea typeface="+mn-ea"/>
        <a:cs typeface="+mn-cs"/>
      </a:defRPr>
    </a:lvl1pPr>
    <a:lvl2pPr marL="457200" algn="ctr" rtl="0" eaLnBrk="0" fontAlgn="base" hangingPunct="0">
      <a:spcBef>
        <a:spcPct val="0"/>
      </a:spcBef>
      <a:spcAft>
        <a:spcPct val="0"/>
      </a:spcAft>
      <a:defRPr sz="3200" kern="1200">
        <a:solidFill>
          <a:schemeClr val="tx1"/>
        </a:solidFill>
        <a:latin typeface="Aldine-721 HU" pitchFamily="18" charset="0"/>
        <a:ea typeface="+mn-ea"/>
        <a:cs typeface="+mn-cs"/>
      </a:defRPr>
    </a:lvl2pPr>
    <a:lvl3pPr marL="914400" algn="ctr" rtl="0" eaLnBrk="0" fontAlgn="base" hangingPunct="0">
      <a:spcBef>
        <a:spcPct val="0"/>
      </a:spcBef>
      <a:spcAft>
        <a:spcPct val="0"/>
      </a:spcAft>
      <a:defRPr sz="3200" kern="1200">
        <a:solidFill>
          <a:schemeClr val="tx1"/>
        </a:solidFill>
        <a:latin typeface="Aldine-721 HU" pitchFamily="18" charset="0"/>
        <a:ea typeface="+mn-ea"/>
        <a:cs typeface="+mn-cs"/>
      </a:defRPr>
    </a:lvl3pPr>
    <a:lvl4pPr marL="1371600" algn="ctr" rtl="0" eaLnBrk="0" fontAlgn="base" hangingPunct="0">
      <a:spcBef>
        <a:spcPct val="0"/>
      </a:spcBef>
      <a:spcAft>
        <a:spcPct val="0"/>
      </a:spcAft>
      <a:defRPr sz="3200" kern="1200">
        <a:solidFill>
          <a:schemeClr val="tx1"/>
        </a:solidFill>
        <a:latin typeface="Aldine-721 HU" pitchFamily="18" charset="0"/>
        <a:ea typeface="+mn-ea"/>
        <a:cs typeface="+mn-cs"/>
      </a:defRPr>
    </a:lvl4pPr>
    <a:lvl5pPr marL="1828800" algn="ctr" rtl="0" eaLnBrk="0" fontAlgn="base" hangingPunct="0">
      <a:spcBef>
        <a:spcPct val="0"/>
      </a:spcBef>
      <a:spcAft>
        <a:spcPct val="0"/>
      </a:spcAft>
      <a:defRPr sz="3200" kern="1200">
        <a:solidFill>
          <a:schemeClr val="tx1"/>
        </a:solidFill>
        <a:latin typeface="Aldine-721 HU" pitchFamily="18" charset="0"/>
        <a:ea typeface="+mn-ea"/>
        <a:cs typeface="+mn-cs"/>
      </a:defRPr>
    </a:lvl5pPr>
    <a:lvl6pPr marL="2286000" algn="l" defTabSz="914400" rtl="0" eaLnBrk="1" latinLnBrk="0" hangingPunct="1">
      <a:defRPr sz="3200" kern="1200">
        <a:solidFill>
          <a:schemeClr val="tx1"/>
        </a:solidFill>
        <a:latin typeface="Aldine-721 HU" pitchFamily="18" charset="0"/>
        <a:ea typeface="+mn-ea"/>
        <a:cs typeface="+mn-cs"/>
      </a:defRPr>
    </a:lvl6pPr>
    <a:lvl7pPr marL="2743200" algn="l" defTabSz="914400" rtl="0" eaLnBrk="1" latinLnBrk="0" hangingPunct="1">
      <a:defRPr sz="3200" kern="1200">
        <a:solidFill>
          <a:schemeClr val="tx1"/>
        </a:solidFill>
        <a:latin typeface="Aldine-721 HU" pitchFamily="18" charset="0"/>
        <a:ea typeface="+mn-ea"/>
        <a:cs typeface="+mn-cs"/>
      </a:defRPr>
    </a:lvl7pPr>
    <a:lvl8pPr marL="3200400" algn="l" defTabSz="914400" rtl="0" eaLnBrk="1" latinLnBrk="0" hangingPunct="1">
      <a:defRPr sz="3200" kern="1200">
        <a:solidFill>
          <a:schemeClr val="tx1"/>
        </a:solidFill>
        <a:latin typeface="Aldine-721 HU" pitchFamily="18" charset="0"/>
        <a:ea typeface="+mn-ea"/>
        <a:cs typeface="+mn-cs"/>
      </a:defRPr>
    </a:lvl8pPr>
    <a:lvl9pPr marL="3657600" algn="l" defTabSz="914400" rtl="0" eaLnBrk="1" latinLnBrk="0" hangingPunct="1">
      <a:defRPr sz="3200" kern="1200">
        <a:solidFill>
          <a:schemeClr val="tx1"/>
        </a:solidFill>
        <a:latin typeface="Aldine-721 HU"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CC"/>
    <a:srgbClr val="FF0066"/>
    <a:srgbClr val="00CC66"/>
    <a:srgbClr val="33CC33"/>
    <a:srgbClr val="FE4A8A"/>
    <a:srgbClr val="000000"/>
    <a:srgbClr val="336600"/>
    <a:srgbClr val="009900"/>
    <a:srgbClr val="FFFF99"/>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28" autoAdjust="0"/>
  </p:normalViewPr>
  <p:slideViewPr>
    <p:cSldViewPr snapToGrid="0">
      <p:cViewPr>
        <p:scale>
          <a:sx n="60" d="100"/>
          <a:sy n="60" d="100"/>
        </p:scale>
        <p:origin x="-1301"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9216"/>
    </p:cViewPr>
  </p:sorterViewPr>
  <p:notesViewPr>
    <p:cSldViewPr snapToGrid="0">
      <p:cViewPr>
        <p:scale>
          <a:sx n="100" d="100"/>
          <a:sy n="100" d="100"/>
        </p:scale>
        <p:origin x="-606" y="942"/>
      </p:cViewPr>
      <p:guideLst>
        <p:guide orient="horz" pos="3078"/>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2802" name="Rectangle 1026"/>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gradFill rotWithShape="0">
                  <a:gsLst>
                    <a:gs pos="0">
                      <a:srgbClr val="AA1C00"/>
                    </a:gs>
                    <a:gs pos="100000">
                      <a:srgbClr val="8392D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a:defRPr sz="1200">
                <a:latin typeface="Times New Roman" pitchFamily="18" charset="0"/>
              </a:defRPr>
            </a:lvl1pPr>
          </a:lstStyle>
          <a:p>
            <a:endParaRPr lang="hu-HU" altLang="hu-HU"/>
          </a:p>
        </p:txBody>
      </p:sp>
      <p:sp>
        <p:nvSpPr>
          <p:cNvPr id="332803" name="Rectangle 1027"/>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gradFill rotWithShape="0">
                  <a:gsLst>
                    <a:gs pos="0">
                      <a:srgbClr val="AA1C00"/>
                    </a:gs>
                    <a:gs pos="100000">
                      <a:srgbClr val="8392D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a:latin typeface="Times New Roman" pitchFamily="18" charset="0"/>
              </a:defRPr>
            </a:lvl1pPr>
          </a:lstStyle>
          <a:p>
            <a:endParaRPr lang="hu-HU" altLang="hu-HU"/>
          </a:p>
        </p:txBody>
      </p:sp>
      <p:sp>
        <p:nvSpPr>
          <p:cNvPr id="332804" name="Rectangle 1028"/>
          <p:cNvSpPr>
            <a:spLocks noGrp="1" noChangeArrowheads="1"/>
          </p:cNvSpPr>
          <p:nvPr>
            <p:ph type="ftr" sz="quarter" idx="2"/>
          </p:nvPr>
        </p:nvSpPr>
        <p:spPr bwMode="auto">
          <a:xfrm>
            <a:off x="0" y="9291638"/>
            <a:ext cx="2971800" cy="457200"/>
          </a:xfrm>
          <a:prstGeom prst="rect">
            <a:avLst/>
          </a:prstGeom>
          <a:noFill/>
          <a:ln>
            <a:noFill/>
          </a:ln>
          <a:effectLst/>
          <a:extLst>
            <a:ext uri="{909E8E84-426E-40DD-AFC4-6F175D3DCCD1}">
              <a14:hiddenFill xmlns:a14="http://schemas.microsoft.com/office/drawing/2010/main">
                <a:gradFill rotWithShape="0">
                  <a:gsLst>
                    <a:gs pos="0">
                      <a:srgbClr val="AA1C00"/>
                    </a:gs>
                    <a:gs pos="100000">
                      <a:srgbClr val="8392D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l">
              <a:defRPr sz="1200">
                <a:latin typeface="Times New Roman" pitchFamily="18" charset="0"/>
              </a:defRPr>
            </a:lvl1pPr>
          </a:lstStyle>
          <a:p>
            <a:endParaRPr lang="hu-HU" altLang="hu-HU"/>
          </a:p>
        </p:txBody>
      </p:sp>
      <p:sp>
        <p:nvSpPr>
          <p:cNvPr id="332805" name="Rectangle 1029"/>
          <p:cNvSpPr>
            <a:spLocks noGrp="1" noChangeArrowheads="1"/>
          </p:cNvSpPr>
          <p:nvPr>
            <p:ph type="sldNum" sz="quarter" idx="3"/>
          </p:nvPr>
        </p:nvSpPr>
        <p:spPr bwMode="auto">
          <a:xfrm>
            <a:off x="3886200" y="9291638"/>
            <a:ext cx="2971800" cy="457200"/>
          </a:xfrm>
          <a:prstGeom prst="rect">
            <a:avLst/>
          </a:prstGeom>
          <a:noFill/>
          <a:ln>
            <a:noFill/>
          </a:ln>
          <a:effectLst/>
          <a:extLst>
            <a:ext uri="{909E8E84-426E-40DD-AFC4-6F175D3DCCD1}">
              <a14:hiddenFill xmlns:a14="http://schemas.microsoft.com/office/drawing/2010/main">
                <a:gradFill rotWithShape="0">
                  <a:gsLst>
                    <a:gs pos="0">
                      <a:srgbClr val="AA1C00"/>
                    </a:gs>
                    <a:gs pos="100000">
                      <a:srgbClr val="8392D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a:latin typeface="Times New Roman" pitchFamily="18" charset="0"/>
              </a:defRPr>
            </a:lvl1pPr>
          </a:lstStyle>
          <a:p>
            <a:fld id="{C57D65BC-1462-4D09-9FAC-8A4AD4D1E984}" type="slidenum">
              <a:rPr lang="hu-HU" altLang="hu-HU"/>
              <a:pPr/>
              <a:t>‹#›</a:t>
            </a:fld>
            <a:endParaRPr lang="hu-HU" altLang="hu-HU"/>
          </a:p>
        </p:txBody>
      </p:sp>
    </p:spTree>
    <p:extLst>
      <p:ext uri="{BB962C8B-B14F-4D97-AF65-F5344CB8AC3E}">
        <p14:creationId xmlns:p14="http://schemas.microsoft.com/office/powerpoint/2010/main" val="4213184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atin typeface="Times New Roman" pitchFamily="18" charset="0"/>
              </a:defRPr>
            </a:lvl1pPr>
          </a:lstStyle>
          <a:p>
            <a:endParaRPr lang="hu-HU" altLang="hu-HU"/>
          </a:p>
        </p:txBody>
      </p:sp>
      <p:sp>
        <p:nvSpPr>
          <p:cNvPr id="30723" name="Rectangle 3"/>
          <p:cNvSpPr>
            <a:spLocks noGrp="1" noChangeArrowheads="1"/>
          </p:cNvSpPr>
          <p:nvPr>
            <p:ph type="dt" idx="1"/>
          </p:nvPr>
        </p:nvSpPr>
        <p:spPr bwMode="auto">
          <a:xfrm>
            <a:off x="3886200" y="0"/>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hu-HU" altLang="hu-HU"/>
          </a:p>
        </p:txBody>
      </p:sp>
      <p:sp>
        <p:nvSpPr>
          <p:cNvPr id="30724" name="Rectangle 4"/>
          <p:cNvSpPr>
            <a:spLocks noGrp="1" noRot="1" noChangeAspect="1" noChangeArrowheads="1" noTextEdit="1"/>
          </p:cNvSpPr>
          <p:nvPr>
            <p:ph type="sldImg" idx="2"/>
          </p:nvPr>
        </p:nvSpPr>
        <p:spPr bwMode="auto">
          <a:xfrm>
            <a:off x="985838" y="733425"/>
            <a:ext cx="4887912" cy="36655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25" name="Rectangle 5"/>
          <p:cNvSpPr>
            <a:spLocks noGrp="1" noChangeArrowheads="1"/>
          </p:cNvSpPr>
          <p:nvPr>
            <p:ph type="body" sz="quarter" idx="3"/>
          </p:nvPr>
        </p:nvSpPr>
        <p:spPr bwMode="auto">
          <a:xfrm>
            <a:off x="914400" y="4643438"/>
            <a:ext cx="5029200" cy="439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smtClean="0"/>
              <a:t>Mintaszöveg szerkesztése </a:t>
            </a:r>
          </a:p>
          <a:p>
            <a:pPr lvl="1"/>
            <a:r>
              <a:rPr lang="hu-HU" altLang="hu-HU" smtClean="0"/>
              <a:t>Második szint</a:t>
            </a:r>
          </a:p>
          <a:p>
            <a:pPr lvl="2"/>
            <a:r>
              <a:rPr lang="hu-HU" altLang="hu-HU" smtClean="0"/>
              <a:t>Harmadik szint</a:t>
            </a:r>
          </a:p>
          <a:p>
            <a:pPr lvl="3"/>
            <a:r>
              <a:rPr lang="hu-HU" altLang="hu-HU" smtClean="0"/>
              <a:t>Negyedik szint</a:t>
            </a:r>
          </a:p>
          <a:p>
            <a:pPr lvl="4"/>
            <a:r>
              <a:rPr lang="hu-HU" altLang="hu-HU" smtClean="0"/>
              <a:t>Ötödik szint</a:t>
            </a:r>
          </a:p>
        </p:txBody>
      </p:sp>
      <p:sp>
        <p:nvSpPr>
          <p:cNvPr id="30726" name="Rectangle 6"/>
          <p:cNvSpPr>
            <a:spLocks noGrp="1" noChangeArrowheads="1"/>
          </p:cNvSpPr>
          <p:nvPr>
            <p:ph type="ftr" sz="quarter" idx="4"/>
          </p:nvPr>
        </p:nvSpPr>
        <p:spPr bwMode="auto">
          <a:xfrm>
            <a:off x="0" y="9283700"/>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atin typeface="Times New Roman" pitchFamily="18" charset="0"/>
              </a:defRPr>
            </a:lvl1pPr>
          </a:lstStyle>
          <a:p>
            <a:endParaRPr lang="hu-HU" altLang="hu-HU"/>
          </a:p>
        </p:txBody>
      </p:sp>
      <p:sp>
        <p:nvSpPr>
          <p:cNvPr id="30727" name="Rectangle 7"/>
          <p:cNvSpPr>
            <a:spLocks noGrp="1" noChangeArrowheads="1"/>
          </p:cNvSpPr>
          <p:nvPr>
            <p:ph type="sldNum" sz="quarter" idx="5"/>
          </p:nvPr>
        </p:nvSpPr>
        <p:spPr bwMode="auto">
          <a:xfrm>
            <a:off x="3886200" y="9283700"/>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CC92E08B-6317-4EDE-8743-FDF7A70D6AC7}" type="slidenum">
              <a:rPr lang="hu-HU" altLang="hu-HU"/>
              <a:pPr/>
              <a:t>‹#›</a:t>
            </a:fld>
            <a:endParaRPr lang="hu-HU" altLang="hu-HU"/>
          </a:p>
        </p:txBody>
      </p:sp>
    </p:spTree>
    <p:extLst>
      <p:ext uri="{BB962C8B-B14F-4D97-AF65-F5344CB8AC3E}">
        <p14:creationId xmlns:p14="http://schemas.microsoft.com/office/powerpoint/2010/main" val="11028472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9F69139-7377-4D8E-A2B2-C3243F01D549}" type="slidenum">
              <a:rPr lang="hu-HU" altLang="hu-HU"/>
              <a:pPr/>
              <a:t>3</a:t>
            </a:fld>
            <a:endParaRPr lang="hu-HU" altLang="hu-HU"/>
          </a:p>
        </p:txBody>
      </p:sp>
      <p:sp>
        <p:nvSpPr>
          <p:cNvPr id="444418" name="Rectangle 2"/>
          <p:cNvSpPr>
            <a:spLocks noGrp="1" noRot="1" noChangeAspect="1" noChangeArrowheads="1" noTextEdit="1"/>
          </p:cNvSpPr>
          <p:nvPr>
            <p:ph type="sldImg"/>
          </p:nvPr>
        </p:nvSpPr>
        <p:spPr>
          <a:xfrm>
            <a:off x="985838" y="733425"/>
            <a:ext cx="4886325" cy="3663950"/>
          </a:xfrm>
          <a:ln/>
        </p:spPr>
      </p:sp>
      <p:sp>
        <p:nvSpPr>
          <p:cNvPr id="444419" name="Rectangle 3"/>
          <p:cNvSpPr>
            <a:spLocks noChangeArrowheads="1"/>
          </p:cNvSpPr>
          <p:nvPr/>
        </p:nvSpPr>
        <p:spPr bwMode="auto">
          <a:xfrm>
            <a:off x="914400" y="4803775"/>
            <a:ext cx="5029200" cy="439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30000"/>
              </a:spcBef>
              <a:defRPr sz="1200">
                <a:solidFill>
                  <a:schemeClr val="tx1"/>
                </a:solidFill>
                <a:latin typeface="Times New Roman" pitchFamily="18" charset="0"/>
              </a:defRPr>
            </a:lvl1pPr>
            <a:lvl2pPr algn="l">
              <a:spcBef>
                <a:spcPct val="30000"/>
              </a:spcBef>
              <a:defRPr sz="1200">
                <a:solidFill>
                  <a:schemeClr val="tx1"/>
                </a:solidFill>
                <a:latin typeface="Times New Roman" pitchFamily="18" charset="0"/>
              </a:defRPr>
            </a:lvl2pPr>
            <a:lvl3pPr algn="l">
              <a:spcBef>
                <a:spcPct val="30000"/>
              </a:spcBef>
              <a:defRPr sz="1200">
                <a:solidFill>
                  <a:schemeClr val="tx1"/>
                </a:solidFill>
                <a:latin typeface="Times New Roman" pitchFamily="18" charset="0"/>
              </a:defRPr>
            </a:lvl3pPr>
            <a:lvl4pPr algn="l">
              <a:spcBef>
                <a:spcPct val="30000"/>
              </a:spcBef>
              <a:defRPr sz="1200">
                <a:solidFill>
                  <a:schemeClr val="tx1"/>
                </a:solidFill>
                <a:latin typeface="Times New Roman" pitchFamily="18" charset="0"/>
              </a:defRPr>
            </a:lvl4pPr>
            <a:lvl5pPr algn="l">
              <a:spcBef>
                <a:spcPct val="30000"/>
              </a:spcBef>
              <a:defRPr sz="1200">
                <a:solidFill>
                  <a:schemeClr val="tx1"/>
                </a:solidFill>
                <a:latin typeface="Times New Roman" pitchFamily="18" charset="0"/>
              </a:defRPr>
            </a:lvl5pPr>
            <a:lvl6pPr eaLnBrk="0" fontAlgn="base" hangingPunct="0">
              <a:spcBef>
                <a:spcPct val="30000"/>
              </a:spcBef>
              <a:spcAft>
                <a:spcPct val="0"/>
              </a:spcAft>
              <a:defRPr sz="1200">
                <a:solidFill>
                  <a:schemeClr val="tx1"/>
                </a:solidFill>
                <a:latin typeface="Times New Roman" pitchFamily="18" charset="0"/>
              </a:defRPr>
            </a:lvl6pPr>
            <a:lvl7pPr eaLnBrk="0" fontAlgn="base" hangingPunct="0">
              <a:spcBef>
                <a:spcPct val="30000"/>
              </a:spcBef>
              <a:spcAft>
                <a:spcPct val="0"/>
              </a:spcAft>
              <a:defRPr sz="1200">
                <a:solidFill>
                  <a:schemeClr val="tx1"/>
                </a:solidFill>
                <a:latin typeface="Times New Roman" pitchFamily="18" charset="0"/>
              </a:defRPr>
            </a:lvl7pPr>
            <a:lvl8pPr eaLnBrk="0" fontAlgn="base" hangingPunct="0">
              <a:spcBef>
                <a:spcPct val="30000"/>
              </a:spcBef>
              <a:spcAft>
                <a:spcPct val="0"/>
              </a:spcAft>
              <a:defRPr sz="1200">
                <a:solidFill>
                  <a:schemeClr val="tx1"/>
                </a:solidFill>
                <a:latin typeface="Times New Roman" pitchFamily="18" charset="0"/>
              </a:defRPr>
            </a:lvl8pPr>
            <a:lvl9pPr eaLnBrk="0" fontAlgn="base" hangingPunct="0">
              <a:spcBef>
                <a:spcPct val="30000"/>
              </a:spcBef>
              <a:spcAft>
                <a:spcPct val="0"/>
              </a:spcAft>
              <a:defRPr sz="1200">
                <a:solidFill>
                  <a:schemeClr val="tx1"/>
                </a:solidFill>
                <a:latin typeface="Times New Roman" pitchFamily="18" charset="0"/>
              </a:defRPr>
            </a:lvl9pPr>
          </a:lstStyle>
          <a:p>
            <a:r>
              <a:rPr lang="hu-HU" altLang="hu-HU"/>
              <a:t>.</a:t>
            </a:r>
          </a:p>
        </p:txBody>
      </p:sp>
      <p:sp>
        <p:nvSpPr>
          <p:cNvPr id="444420" name="Rectangle 4"/>
          <p:cNvSpPr>
            <a:spLocks noGrp="1" noChangeArrowheads="1"/>
          </p:cNvSpPr>
          <p:nvPr>
            <p:ph type="body" idx="1"/>
          </p:nvPr>
        </p:nvSpPr>
        <p:spPr/>
        <p:txBody>
          <a:bodyPr/>
          <a:lstStyle/>
          <a:p>
            <a:r>
              <a:rPr lang="hu-HU" altLang="hu-HU"/>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B16DCC-777B-4A28-A732-26051FA48C1C}" type="slidenum">
              <a:rPr lang="hu-HU" altLang="hu-HU"/>
              <a:pPr/>
              <a:t>49</a:t>
            </a:fld>
            <a:endParaRPr lang="hu-HU" altLang="hu-HU"/>
          </a:p>
        </p:txBody>
      </p:sp>
      <p:sp>
        <p:nvSpPr>
          <p:cNvPr id="871426" name="Rectangle 2"/>
          <p:cNvSpPr>
            <a:spLocks noGrp="1" noRot="1" noChangeAspect="1" noChangeArrowheads="1" noTextEdit="1"/>
          </p:cNvSpPr>
          <p:nvPr>
            <p:ph type="sldImg"/>
          </p:nvPr>
        </p:nvSpPr>
        <p:spPr>
          <a:xfrm>
            <a:off x="985838" y="733425"/>
            <a:ext cx="4886325" cy="3665538"/>
          </a:xfrm>
          <a:ln/>
        </p:spPr>
      </p:sp>
      <p:sp>
        <p:nvSpPr>
          <p:cNvPr id="871427" name="Rectangle 3"/>
          <p:cNvSpPr>
            <a:spLocks noGrp="1" noChangeArrowheads="1"/>
          </p:cNvSpPr>
          <p:nvPr>
            <p:ph type="body" idx="1"/>
          </p:nvPr>
        </p:nvSpPr>
        <p:spPr/>
        <p:txBody>
          <a:bodyPr/>
          <a:lstStyle/>
          <a:p>
            <a:r>
              <a:rPr lang="hu-HU" altLang="hu-HU"/>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5A67AF-8E9A-4284-9462-607B0CD1B637}" type="slidenum">
              <a:rPr lang="hu-HU" altLang="hu-HU"/>
              <a:pPr/>
              <a:t>50</a:t>
            </a:fld>
            <a:endParaRPr lang="hu-HU" altLang="hu-HU"/>
          </a:p>
        </p:txBody>
      </p:sp>
      <p:sp>
        <p:nvSpPr>
          <p:cNvPr id="873474" name="Rectangle 2"/>
          <p:cNvSpPr>
            <a:spLocks noGrp="1" noRot="1" noChangeAspect="1" noChangeArrowheads="1" noTextEdit="1"/>
          </p:cNvSpPr>
          <p:nvPr>
            <p:ph type="sldImg"/>
          </p:nvPr>
        </p:nvSpPr>
        <p:spPr>
          <a:ln/>
        </p:spPr>
      </p:sp>
      <p:sp>
        <p:nvSpPr>
          <p:cNvPr id="873475" name="Rectangle 3"/>
          <p:cNvSpPr>
            <a:spLocks noGrp="1" noChangeArrowheads="1"/>
          </p:cNvSpPr>
          <p:nvPr>
            <p:ph type="body" idx="1"/>
          </p:nvPr>
        </p:nvSpPr>
        <p:spPr/>
        <p:txBody>
          <a:bodyPr/>
          <a:lstStyle/>
          <a:p>
            <a:endParaRPr lang="hu-HU" altLang="hu-H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u-H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u-HU"/>
          </a:p>
        </p:txBody>
      </p:sp>
      <p:sp>
        <p:nvSpPr>
          <p:cNvPr id="4" name="Date Placeholder 3"/>
          <p:cNvSpPr>
            <a:spLocks noGrp="1"/>
          </p:cNvSpPr>
          <p:nvPr>
            <p:ph type="dt" sz="half" idx="10"/>
          </p:nvPr>
        </p:nvSpPr>
        <p:spPr/>
        <p:txBody>
          <a:bodyPr/>
          <a:lstStyle>
            <a:lvl1pPr>
              <a:defRPr/>
            </a:lvl1pPr>
          </a:lstStyle>
          <a:p>
            <a:endParaRPr lang="hu-HU" altLang="hu-HU"/>
          </a:p>
        </p:txBody>
      </p:sp>
      <p:sp>
        <p:nvSpPr>
          <p:cNvPr id="5" name="Footer Placeholder 4"/>
          <p:cNvSpPr>
            <a:spLocks noGrp="1"/>
          </p:cNvSpPr>
          <p:nvPr>
            <p:ph type="ftr" sz="quarter" idx="11"/>
          </p:nvPr>
        </p:nvSpPr>
        <p:spPr/>
        <p:txBody>
          <a:bodyPr/>
          <a:lstStyle>
            <a:lvl1pPr>
              <a:defRPr/>
            </a:lvl1pPr>
          </a:lstStyle>
          <a:p>
            <a:endParaRPr lang="hu-HU" altLang="hu-HU"/>
          </a:p>
        </p:txBody>
      </p:sp>
      <p:sp>
        <p:nvSpPr>
          <p:cNvPr id="6" name="Slide Number Placeholder 5"/>
          <p:cNvSpPr>
            <a:spLocks noGrp="1"/>
          </p:cNvSpPr>
          <p:nvPr>
            <p:ph type="sldNum" sz="quarter" idx="12"/>
          </p:nvPr>
        </p:nvSpPr>
        <p:spPr/>
        <p:txBody>
          <a:bodyPr/>
          <a:lstStyle>
            <a:lvl1pPr>
              <a:defRPr/>
            </a:lvl1pPr>
          </a:lstStyle>
          <a:p>
            <a:fld id="{BA96BADA-9F69-45AA-ABC4-5063EC1790B2}" type="slidenum">
              <a:rPr lang="hu-HU" altLang="hu-HU"/>
              <a:pPr/>
              <a:t>‹#›</a:t>
            </a:fld>
            <a:endParaRPr lang="hu-HU" altLang="hu-HU"/>
          </a:p>
        </p:txBody>
      </p:sp>
    </p:spTree>
    <p:extLst>
      <p:ext uri="{BB962C8B-B14F-4D97-AF65-F5344CB8AC3E}">
        <p14:creationId xmlns:p14="http://schemas.microsoft.com/office/powerpoint/2010/main" val="3783018631"/>
      </p:ext>
    </p:extLst>
  </p:cSld>
  <p:clrMapOvr>
    <a:masterClrMapping/>
  </p:clrMapOvr>
  <p:transition spd="slow">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u-H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Date Placeholder 3"/>
          <p:cNvSpPr>
            <a:spLocks noGrp="1"/>
          </p:cNvSpPr>
          <p:nvPr>
            <p:ph type="dt" sz="half" idx="10"/>
          </p:nvPr>
        </p:nvSpPr>
        <p:spPr/>
        <p:txBody>
          <a:bodyPr/>
          <a:lstStyle>
            <a:lvl1pPr>
              <a:defRPr/>
            </a:lvl1pPr>
          </a:lstStyle>
          <a:p>
            <a:endParaRPr lang="hu-HU" altLang="hu-HU"/>
          </a:p>
        </p:txBody>
      </p:sp>
      <p:sp>
        <p:nvSpPr>
          <p:cNvPr id="5" name="Footer Placeholder 4"/>
          <p:cNvSpPr>
            <a:spLocks noGrp="1"/>
          </p:cNvSpPr>
          <p:nvPr>
            <p:ph type="ftr" sz="quarter" idx="11"/>
          </p:nvPr>
        </p:nvSpPr>
        <p:spPr/>
        <p:txBody>
          <a:bodyPr/>
          <a:lstStyle>
            <a:lvl1pPr>
              <a:defRPr/>
            </a:lvl1pPr>
          </a:lstStyle>
          <a:p>
            <a:endParaRPr lang="hu-HU" altLang="hu-HU"/>
          </a:p>
        </p:txBody>
      </p:sp>
      <p:sp>
        <p:nvSpPr>
          <p:cNvPr id="6" name="Slide Number Placeholder 5"/>
          <p:cNvSpPr>
            <a:spLocks noGrp="1"/>
          </p:cNvSpPr>
          <p:nvPr>
            <p:ph type="sldNum" sz="quarter" idx="12"/>
          </p:nvPr>
        </p:nvSpPr>
        <p:spPr/>
        <p:txBody>
          <a:bodyPr/>
          <a:lstStyle>
            <a:lvl1pPr>
              <a:defRPr/>
            </a:lvl1pPr>
          </a:lstStyle>
          <a:p>
            <a:fld id="{8F7B3CCF-96DE-4E6D-A5C0-C85812F62C18}" type="slidenum">
              <a:rPr lang="hu-HU" altLang="hu-HU"/>
              <a:pPr/>
              <a:t>‹#›</a:t>
            </a:fld>
            <a:endParaRPr lang="hu-HU" altLang="hu-HU"/>
          </a:p>
        </p:txBody>
      </p:sp>
    </p:spTree>
    <p:extLst>
      <p:ext uri="{BB962C8B-B14F-4D97-AF65-F5344CB8AC3E}">
        <p14:creationId xmlns:p14="http://schemas.microsoft.com/office/powerpoint/2010/main" val="3437088799"/>
      </p:ext>
    </p:extLst>
  </p:cSld>
  <p:clrMapOvr>
    <a:masterClrMapping/>
  </p:clrMapOvr>
  <p:transition spd="slow">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1981200" cy="5867400"/>
          </a:xfrm>
        </p:spPr>
        <p:txBody>
          <a:bodyPr vert="eaVert"/>
          <a:lstStyle/>
          <a:p>
            <a:r>
              <a:rPr lang="en-US" smtClean="0"/>
              <a:t>Click to edit Master title style</a:t>
            </a:r>
            <a:endParaRPr lang="hu-HU"/>
          </a:p>
        </p:txBody>
      </p:sp>
      <p:sp>
        <p:nvSpPr>
          <p:cNvPr id="3" name="Vertical Text Placeholder 2"/>
          <p:cNvSpPr>
            <a:spLocks noGrp="1"/>
          </p:cNvSpPr>
          <p:nvPr>
            <p:ph type="body" orient="vert" idx="1"/>
          </p:nvPr>
        </p:nvSpPr>
        <p:spPr>
          <a:xfrm>
            <a:off x="685800" y="609600"/>
            <a:ext cx="57912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Date Placeholder 3"/>
          <p:cNvSpPr>
            <a:spLocks noGrp="1"/>
          </p:cNvSpPr>
          <p:nvPr>
            <p:ph type="dt" sz="half" idx="10"/>
          </p:nvPr>
        </p:nvSpPr>
        <p:spPr/>
        <p:txBody>
          <a:bodyPr/>
          <a:lstStyle>
            <a:lvl1pPr>
              <a:defRPr/>
            </a:lvl1pPr>
          </a:lstStyle>
          <a:p>
            <a:endParaRPr lang="hu-HU" altLang="hu-HU"/>
          </a:p>
        </p:txBody>
      </p:sp>
      <p:sp>
        <p:nvSpPr>
          <p:cNvPr id="5" name="Footer Placeholder 4"/>
          <p:cNvSpPr>
            <a:spLocks noGrp="1"/>
          </p:cNvSpPr>
          <p:nvPr>
            <p:ph type="ftr" sz="quarter" idx="11"/>
          </p:nvPr>
        </p:nvSpPr>
        <p:spPr/>
        <p:txBody>
          <a:bodyPr/>
          <a:lstStyle>
            <a:lvl1pPr>
              <a:defRPr/>
            </a:lvl1pPr>
          </a:lstStyle>
          <a:p>
            <a:endParaRPr lang="hu-HU" altLang="hu-HU"/>
          </a:p>
        </p:txBody>
      </p:sp>
      <p:sp>
        <p:nvSpPr>
          <p:cNvPr id="6" name="Slide Number Placeholder 5"/>
          <p:cNvSpPr>
            <a:spLocks noGrp="1"/>
          </p:cNvSpPr>
          <p:nvPr>
            <p:ph type="sldNum" sz="quarter" idx="12"/>
          </p:nvPr>
        </p:nvSpPr>
        <p:spPr/>
        <p:txBody>
          <a:bodyPr/>
          <a:lstStyle>
            <a:lvl1pPr>
              <a:defRPr/>
            </a:lvl1pPr>
          </a:lstStyle>
          <a:p>
            <a:fld id="{A90D7640-2795-49AB-A5CD-C34874DC2393}" type="slidenum">
              <a:rPr lang="hu-HU" altLang="hu-HU"/>
              <a:pPr/>
              <a:t>‹#›</a:t>
            </a:fld>
            <a:endParaRPr lang="hu-HU" altLang="hu-HU"/>
          </a:p>
        </p:txBody>
      </p:sp>
    </p:spTree>
    <p:extLst>
      <p:ext uri="{BB962C8B-B14F-4D97-AF65-F5344CB8AC3E}">
        <p14:creationId xmlns:p14="http://schemas.microsoft.com/office/powerpoint/2010/main" val="3730618503"/>
      </p:ext>
    </p:extLst>
  </p:cSld>
  <p:clrMapOvr>
    <a:masterClrMapping/>
  </p:clrMapOvr>
  <p:transition spd="slow">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u-H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Date Placeholder 3"/>
          <p:cNvSpPr>
            <a:spLocks noGrp="1"/>
          </p:cNvSpPr>
          <p:nvPr>
            <p:ph type="dt" sz="half" idx="10"/>
          </p:nvPr>
        </p:nvSpPr>
        <p:spPr/>
        <p:txBody>
          <a:bodyPr/>
          <a:lstStyle>
            <a:lvl1pPr>
              <a:defRPr/>
            </a:lvl1pPr>
          </a:lstStyle>
          <a:p>
            <a:endParaRPr lang="hu-HU" altLang="hu-HU"/>
          </a:p>
        </p:txBody>
      </p:sp>
      <p:sp>
        <p:nvSpPr>
          <p:cNvPr id="5" name="Footer Placeholder 4"/>
          <p:cNvSpPr>
            <a:spLocks noGrp="1"/>
          </p:cNvSpPr>
          <p:nvPr>
            <p:ph type="ftr" sz="quarter" idx="11"/>
          </p:nvPr>
        </p:nvSpPr>
        <p:spPr/>
        <p:txBody>
          <a:bodyPr/>
          <a:lstStyle>
            <a:lvl1pPr>
              <a:defRPr/>
            </a:lvl1pPr>
          </a:lstStyle>
          <a:p>
            <a:endParaRPr lang="hu-HU" altLang="hu-HU"/>
          </a:p>
        </p:txBody>
      </p:sp>
      <p:sp>
        <p:nvSpPr>
          <p:cNvPr id="6" name="Slide Number Placeholder 5"/>
          <p:cNvSpPr>
            <a:spLocks noGrp="1"/>
          </p:cNvSpPr>
          <p:nvPr>
            <p:ph type="sldNum" sz="quarter" idx="12"/>
          </p:nvPr>
        </p:nvSpPr>
        <p:spPr/>
        <p:txBody>
          <a:bodyPr/>
          <a:lstStyle>
            <a:lvl1pPr>
              <a:defRPr/>
            </a:lvl1pPr>
          </a:lstStyle>
          <a:p>
            <a:fld id="{14655643-D020-4861-AA5D-231AC8EB6CB1}" type="slidenum">
              <a:rPr lang="hu-HU" altLang="hu-HU"/>
              <a:pPr/>
              <a:t>‹#›</a:t>
            </a:fld>
            <a:endParaRPr lang="hu-HU" altLang="hu-HU"/>
          </a:p>
        </p:txBody>
      </p:sp>
    </p:spTree>
    <p:extLst>
      <p:ext uri="{BB962C8B-B14F-4D97-AF65-F5344CB8AC3E}">
        <p14:creationId xmlns:p14="http://schemas.microsoft.com/office/powerpoint/2010/main" val="4126138325"/>
      </p:ext>
    </p:extLst>
  </p:cSld>
  <p:clrMapOvr>
    <a:masterClrMapping/>
  </p:clrMapOvr>
  <p:transition spd="slow">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u-H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hu-HU" altLang="hu-HU"/>
          </a:p>
        </p:txBody>
      </p:sp>
      <p:sp>
        <p:nvSpPr>
          <p:cNvPr id="5" name="Footer Placeholder 4"/>
          <p:cNvSpPr>
            <a:spLocks noGrp="1"/>
          </p:cNvSpPr>
          <p:nvPr>
            <p:ph type="ftr" sz="quarter" idx="11"/>
          </p:nvPr>
        </p:nvSpPr>
        <p:spPr/>
        <p:txBody>
          <a:bodyPr/>
          <a:lstStyle>
            <a:lvl1pPr>
              <a:defRPr/>
            </a:lvl1pPr>
          </a:lstStyle>
          <a:p>
            <a:endParaRPr lang="hu-HU" altLang="hu-HU"/>
          </a:p>
        </p:txBody>
      </p:sp>
      <p:sp>
        <p:nvSpPr>
          <p:cNvPr id="6" name="Slide Number Placeholder 5"/>
          <p:cNvSpPr>
            <a:spLocks noGrp="1"/>
          </p:cNvSpPr>
          <p:nvPr>
            <p:ph type="sldNum" sz="quarter" idx="12"/>
          </p:nvPr>
        </p:nvSpPr>
        <p:spPr/>
        <p:txBody>
          <a:bodyPr/>
          <a:lstStyle>
            <a:lvl1pPr>
              <a:defRPr/>
            </a:lvl1pPr>
          </a:lstStyle>
          <a:p>
            <a:fld id="{0D5BCC3C-FA94-4D96-B7DC-D068CE5CE8C9}" type="slidenum">
              <a:rPr lang="hu-HU" altLang="hu-HU"/>
              <a:pPr/>
              <a:t>‹#›</a:t>
            </a:fld>
            <a:endParaRPr lang="hu-HU" altLang="hu-HU"/>
          </a:p>
        </p:txBody>
      </p:sp>
    </p:spTree>
    <p:extLst>
      <p:ext uri="{BB962C8B-B14F-4D97-AF65-F5344CB8AC3E}">
        <p14:creationId xmlns:p14="http://schemas.microsoft.com/office/powerpoint/2010/main" val="2469391753"/>
      </p:ext>
    </p:extLst>
  </p:cSld>
  <p:clrMapOvr>
    <a:masterClrMapping/>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u-HU"/>
          </a:p>
        </p:txBody>
      </p:sp>
      <p:sp>
        <p:nvSpPr>
          <p:cNvPr id="3" name="Content Placeholder 2"/>
          <p:cNvSpPr>
            <a:spLocks noGrp="1"/>
          </p:cNvSpPr>
          <p:nvPr>
            <p:ph sz="half" idx="1"/>
          </p:nvPr>
        </p:nvSpPr>
        <p:spPr>
          <a:xfrm>
            <a:off x="838200" y="2362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Content Placeholder 3"/>
          <p:cNvSpPr>
            <a:spLocks noGrp="1"/>
          </p:cNvSpPr>
          <p:nvPr>
            <p:ph sz="half" idx="2"/>
          </p:nvPr>
        </p:nvSpPr>
        <p:spPr>
          <a:xfrm>
            <a:off x="4800600" y="2362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5" name="Date Placeholder 4"/>
          <p:cNvSpPr>
            <a:spLocks noGrp="1"/>
          </p:cNvSpPr>
          <p:nvPr>
            <p:ph type="dt" sz="half" idx="10"/>
          </p:nvPr>
        </p:nvSpPr>
        <p:spPr/>
        <p:txBody>
          <a:bodyPr/>
          <a:lstStyle>
            <a:lvl1pPr>
              <a:defRPr/>
            </a:lvl1pPr>
          </a:lstStyle>
          <a:p>
            <a:endParaRPr lang="hu-HU" altLang="hu-HU"/>
          </a:p>
        </p:txBody>
      </p:sp>
      <p:sp>
        <p:nvSpPr>
          <p:cNvPr id="6" name="Footer Placeholder 5"/>
          <p:cNvSpPr>
            <a:spLocks noGrp="1"/>
          </p:cNvSpPr>
          <p:nvPr>
            <p:ph type="ftr" sz="quarter" idx="11"/>
          </p:nvPr>
        </p:nvSpPr>
        <p:spPr/>
        <p:txBody>
          <a:bodyPr/>
          <a:lstStyle>
            <a:lvl1pPr>
              <a:defRPr/>
            </a:lvl1pPr>
          </a:lstStyle>
          <a:p>
            <a:endParaRPr lang="hu-HU" altLang="hu-HU"/>
          </a:p>
        </p:txBody>
      </p:sp>
      <p:sp>
        <p:nvSpPr>
          <p:cNvPr id="7" name="Slide Number Placeholder 6"/>
          <p:cNvSpPr>
            <a:spLocks noGrp="1"/>
          </p:cNvSpPr>
          <p:nvPr>
            <p:ph type="sldNum" sz="quarter" idx="12"/>
          </p:nvPr>
        </p:nvSpPr>
        <p:spPr/>
        <p:txBody>
          <a:bodyPr/>
          <a:lstStyle>
            <a:lvl1pPr>
              <a:defRPr/>
            </a:lvl1pPr>
          </a:lstStyle>
          <a:p>
            <a:fld id="{EF216D3B-E6AD-48FE-8A4C-82FEE09D8222}" type="slidenum">
              <a:rPr lang="hu-HU" altLang="hu-HU"/>
              <a:pPr/>
              <a:t>‹#›</a:t>
            </a:fld>
            <a:endParaRPr lang="hu-HU" altLang="hu-HU"/>
          </a:p>
        </p:txBody>
      </p:sp>
    </p:spTree>
    <p:extLst>
      <p:ext uri="{BB962C8B-B14F-4D97-AF65-F5344CB8AC3E}">
        <p14:creationId xmlns:p14="http://schemas.microsoft.com/office/powerpoint/2010/main" val="3083846266"/>
      </p:ext>
    </p:extLst>
  </p:cSld>
  <p:clrMapOvr>
    <a:masterClrMapping/>
  </p:clrMapOvr>
  <p:transition spd="slow">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hu-H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7" name="Date Placeholder 6"/>
          <p:cNvSpPr>
            <a:spLocks noGrp="1"/>
          </p:cNvSpPr>
          <p:nvPr>
            <p:ph type="dt" sz="half" idx="10"/>
          </p:nvPr>
        </p:nvSpPr>
        <p:spPr/>
        <p:txBody>
          <a:bodyPr/>
          <a:lstStyle>
            <a:lvl1pPr>
              <a:defRPr/>
            </a:lvl1pPr>
          </a:lstStyle>
          <a:p>
            <a:endParaRPr lang="hu-HU" altLang="hu-HU"/>
          </a:p>
        </p:txBody>
      </p:sp>
      <p:sp>
        <p:nvSpPr>
          <p:cNvPr id="8" name="Footer Placeholder 7"/>
          <p:cNvSpPr>
            <a:spLocks noGrp="1"/>
          </p:cNvSpPr>
          <p:nvPr>
            <p:ph type="ftr" sz="quarter" idx="11"/>
          </p:nvPr>
        </p:nvSpPr>
        <p:spPr/>
        <p:txBody>
          <a:bodyPr/>
          <a:lstStyle>
            <a:lvl1pPr>
              <a:defRPr/>
            </a:lvl1pPr>
          </a:lstStyle>
          <a:p>
            <a:endParaRPr lang="hu-HU" altLang="hu-HU"/>
          </a:p>
        </p:txBody>
      </p:sp>
      <p:sp>
        <p:nvSpPr>
          <p:cNvPr id="9" name="Slide Number Placeholder 8"/>
          <p:cNvSpPr>
            <a:spLocks noGrp="1"/>
          </p:cNvSpPr>
          <p:nvPr>
            <p:ph type="sldNum" sz="quarter" idx="12"/>
          </p:nvPr>
        </p:nvSpPr>
        <p:spPr/>
        <p:txBody>
          <a:bodyPr/>
          <a:lstStyle>
            <a:lvl1pPr>
              <a:defRPr/>
            </a:lvl1pPr>
          </a:lstStyle>
          <a:p>
            <a:fld id="{F1BE6B88-B6C4-49E3-BFEA-5AF460B7E510}" type="slidenum">
              <a:rPr lang="hu-HU" altLang="hu-HU"/>
              <a:pPr/>
              <a:t>‹#›</a:t>
            </a:fld>
            <a:endParaRPr lang="hu-HU" altLang="hu-HU"/>
          </a:p>
        </p:txBody>
      </p:sp>
    </p:spTree>
    <p:extLst>
      <p:ext uri="{BB962C8B-B14F-4D97-AF65-F5344CB8AC3E}">
        <p14:creationId xmlns:p14="http://schemas.microsoft.com/office/powerpoint/2010/main" val="3135391372"/>
      </p:ext>
    </p:extLst>
  </p:cSld>
  <p:clrMapOvr>
    <a:masterClrMapping/>
  </p:clrMapOvr>
  <p:transition spd="slow">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u-HU"/>
          </a:p>
        </p:txBody>
      </p:sp>
      <p:sp>
        <p:nvSpPr>
          <p:cNvPr id="3" name="Date Placeholder 2"/>
          <p:cNvSpPr>
            <a:spLocks noGrp="1"/>
          </p:cNvSpPr>
          <p:nvPr>
            <p:ph type="dt" sz="half" idx="10"/>
          </p:nvPr>
        </p:nvSpPr>
        <p:spPr/>
        <p:txBody>
          <a:bodyPr/>
          <a:lstStyle>
            <a:lvl1pPr>
              <a:defRPr/>
            </a:lvl1pPr>
          </a:lstStyle>
          <a:p>
            <a:endParaRPr lang="hu-HU" altLang="hu-HU"/>
          </a:p>
        </p:txBody>
      </p:sp>
      <p:sp>
        <p:nvSpPr>
          <p:cNvPr id="4" name="Footer Placeholder 3"/>
          <p:cNvSpPr>
            <a:spLocks noGrp="1"/>
          </p:cNvSpPr>
          <p:nvPr>
            <p:ph type="ftr" sz="quarter" idx="11"/>
          </p:nvPr>
        </p:nvSpPr>
        <p:spPr/>
        <p:txBody>
          <a:bodyPr/>
          <a:lstStyle>
            <a:lvl1pPr>
              <a:defRPr/>
            </a:lvl1pPr>
          </a:lstStyle>
          <a:p>
            <a:endParaRPr lang="hu-HU" altLang="hu-HU"/>
          </a:p>
        </p:txBody>
      </p:sp>
      <p:sp>
        <p:nvSpPr>
          <p:cNvPr id="5" name="Slide Number Placeholder 4"/>
          <p:cNvSpPr>
            <a:spLocks noGrp="1"/>
          </p:cNvSpPr>
          <p:nvPr>
            <p:ph type="sldNum" sz="quarter" idx="12"/>
          </p:nvPr>
        </p:nvSpPr>
        <p:spPr/>
        <p:txBody>
          <a:bodyPr/>
          <a:lstStyle>
            <a:lvl1pPr>
              <a:defRPr/>
            </a:lvl1pPr>
          </a:lstStyle>
          <a:p>
            <a:fld id="{6157BC96-8286-4B84-A0DD-0CA823157D5C}" type="slidenum">
              <a:rPr lang="hu-HU" altLang="hu-HU"/>
              <a:pPr/>
              <a:t>‹#›</a:t>
            </a:fld>
            <a:endParaRPr lang="hu-HU" altLang="hu-HU"/>
          </a:p>
        </p:txBody>
      </p:sp>
    </p:spTree>
    <p:extLst>
      <p:ext uri="{BB962C8B-B14F-4D97-AF65-F5344CB8AC3E}">
        <p14:creationId xmlns:p14="http://schemas.microsoft.com/office/powerpoint/2010/main" val="748857375"/>
      </p:ext>
    </p:extLst>
  </p:cSld>
  <p:clrMapOvr>
    <a:masterClrMapping/>
  </p:clrMapOvr>
  <p:transition spd="slow">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hu-HU" altLang="hu-HU"/>
          </a:p>
        </p:txBody>
      </p:sp>
      <p:sp>
        <p:nvSpPr>
          <p:cNvPr id="3" name="Footer Placeholder 2"/>
          <p:cNvSpPr>
            <a:spLocks noGrp="1"/>
          </p:cNvSpPr>
          <p:nvPr>
            <p:ph type="ftr" sz="quarter" idx="11"/>
          </p:nvPr>
        </p:nvSpPr>
        <p:spPr/>
        <p:txBody>
          <a:bodyPr/>
          <a:lstStyle>
            <a:lvl1pPr>
              <a:defRPr/>
            </a:lvl1pPr>
          </a:lstStyle>
          <a:p>
            <a:endParaRPr lang="hu-HU" altLang="hu-HU"/>
          </a:p>
        </p:txBody>
      </p:sp>
      <p:sp>
        <p:nvSpPr>
          <p:cNvPr id="4" name="Slide Number Placeholder 3"/>
          <p:cNvSpPr>
            <a:spLocks noGrp="1"/>
          </p:cNvSpPr>
          <p:nvPr>
            <p:ph type="sldNum" sz="quarter" idx="12"/>
          </p:nvPr>
        </p:nvSpPr>
        <p:spPr/>
        <p:txBody>
          <a:bodyPr/>
          <a:lstStyle>
            <a:lvl1pPr>
              <a:defRPr/>
            </a:lvl1pPr>
          </a:lstStyle>
          <a:p>
            <a:fld id="{1090F790-E088-46DE-8E4D-97EF5303291C}" type="slidenum">
              <a:rPr lang="hu-HU" altLang="hu-HU"/>
              <a:pPr/>
              <a:t>‹#›</a:t>
            </a:fld>
            <a:endParaRPr lang="hu-HU" altLang="hu-HU"/>
          </a:p>
        </p:txBody>
      </p:sp>
    </p:spTree>
    <p:extLst>
      <p:ext uri="{BB962C8B-B14F-4D97-AF65-F5344CB8AC3E}">
        <p14:creationId xmlns:p14="http://schemas.microsoft.com/office/powerpoint/2010/main" val="2895037460"/>
      </p:ext>
    </p:extLst>
  </p:cSld>
  <p:clrMapOvr>
    <a:masterClrMapping/>
  </p:clrMapOvr>
  <p:transition spd="slow">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u-H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hu-HU" altLang="hu-HU"/>
          </a:p>
        </p:txBody>
      </p:sp>
      <p:sp>
        <p:nvSpPr>
          <p:cNvPr id="6" name="Footer Placeholder 5"/>
          <p:cNvSpPr>
            <a:spLocks noGrp="1"/>
          </p:cNvSpPr>
          <p:nvPr>
            <p:ph type="ftr" sz="quarter" idx="11"/>
          </p:nvPr>
        </p:nvSpPr>
        <p:spPr/>
        <p:txBody>
          <a:bodyPr/>
          <a:lstStyle>
            <a:lvl1pPr>
              <a:defRPr/>
            </a:lvl1pPr>
          </a:lstStyle>
          <a:p>
            <a:endParaRPr lang="hu-HU" altLang="hu-HU"/>
          </a:p>
        </p:txBody>
      </p:sp>
      <p:sp>
        <p:nvSpPr>
          <p:cNvPr id="7" name="Slide Number Placeholder 6"/>
          <p:cNvSpPr>
            <a:spLocks noGrp="1"/>
          </p:cNvSpPr>
          <p:nvPr>
            <p:ph type="sldNum" sz="quarter" idx="12"/>
          </p:nvPr>
        </p:nvSpPr>
        <p:spPr/>
        <p:txBody>
          <a:bodyPr/>
          <a:lstStyle>
            <a:lvl1pPr>
              <a:defRPr/>
            </a:lvl1pPr>
          </a:lstStyle>
          <a:p>
            <a:fld id="{AD934381-72FF-49F5-979E-1B117CD689D1}" type="slidenum">
              <a:rPr lang="hu-HU" altLang="hu-HU"/>
              <a:pPr/>
              <a:t>‹#›</a:t>
            </a:fld>
            <a:endParaRPr lang="hu-HU" altLang="hu-HU"/>
          </a:p>
        </p:txBody>
      </p:sp>
    </p:spTree>
    <p:extLst>
      <p:ext uri="{BB962C8B-B14F-4D97-AF65-F5344CB8AC3E}">
        <p14:creationId xmlns:p14="http://schemas.microsoft.com/office/powerpoint/2010/main" val="2721997335"/>
      </p:ext>
    </p:extLst>
  </p:cSld>
  <p:clrMapOvr>
    <a:masterClrMapping/>
  </p:clrMapOvr>
  <p:transition spd="slow">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u-H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hu-HU" altLang="hu-HU"/>
          </a:p>
        </p:txBody>
      </p:sp>
      <p:sp>
        <p:nvSpPr>
          <p:cNvPr id="6" name="Footer Placeholder 5"/>
          <p:cNvSpPr>
            <a:spLocks noGrp="1"/>
          </p:cNvSpPr>
          <p:nvPr>
            <p:ph type="ftr" sz="quarter" idx="11"/>
          </p:nvPr>
        </p:nvSpPr>
        <p:spPr/>
        <p:txBody>
          <a:bodyPr/>
          <a:lstStyle>
            <a:lvl1pPr>
              <a:defRPr/>
            </a:lvl1pPr>
          </a:lstStyle>
          <a:p>
            <a:endParaRPr lang="hu-HU" altLang="hu-HU"/>
          </a:p>
        </p:txBody>
      </p:sp>
      <p:sp>
        <p:nvSpPr>
          <p:cNvPr id="7" name="Slide Number Placeholder 6"/>
          <p:cNvSpPr>
            <a:spLocks noGrp="1"/>
          </p:cNvSpPr>
          <p:nvPr>
            <p:ph type="sldNum" sz="quarter" idx="12"/>
          </p:nvPr>
        </p:nvSpPr>
        <p:spPr/>
        <p:txBody>
          <a:bodyPr/>
          <a:lstStyle>
            <a:lvl1pPr>
              <a:defRPr/>
            </a:lvl1pPr>
          </a:lstStyle>
          <a:p>
            <a:fld id="{95E4EA10-606A-4E4C-B26E-37D8E286F920}" type="slidenum">
              <a:rPr lang="hu-HU" altLang="hu-HU"/>
              <a:pPr/>
              <a:t>‹#›</a:t>
            </a:fld>
            <a:endParaRPr lang="hu-HU" altLang="hu-HU"/>
          </a:p>
        </p:txBody>
      </p:sp>
    </p:spTree>
    <p:extLst>
      <p:ext uri="{BB962C8B-B14F-4D97-AF65-F5344CB8AC3E}">
        <p14:creationId xmlns:p14="http://schemas.microsoft.com/office/powerpoint/2010/main" val="2494836160"/>
      </p:ext>
    </p:extLst>
  </p:cSld>
  <p:clrMapOvr>
    <a:masterClrMapping/>
  </p:clrMapOvr>
  <p:transition spd="slow">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u-HU" altLang="hu-HU" smtClean="0"/>
              <a:t>Mintacím szerkesztése</a:t>
            </a:r>
          </a:p>
        </p:txBody>
      </p:sp>
      <p:sp>
        <p:nvSpPr>
          <p:cNvPr id="1027" name="Rectangle 3"/>
          <p:cNvSpPr>
            <a:spLocks noGrp="1" noChangeArrowheads="1"/>
          </p:cNvSpPr>
          <p:nvPr>
            <p:ph type="body" idx="1"/>
          </p:nvPr>
        </p:nvSpPr>
        <p:spPr bwMode="auto">
          <a:xfrm>
            <a:off x="838200" y="2362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smtClean="0"/>
              <a:t>Mintaszöveg szerkesztése</a:t>
            </a:r>
          </a:p>
          <a:p>
            <a:pPr lvl="1"/>
            <a:r>
              <a:rPr lang="hu-HU" altLang="hu-HU" smtClean="0"/>
              <a:t>Második szint</a:t>
            </a:r>
          </a:p>
          <a:p>
            <a:pPr lvl="2"/>
            <a:r>
              <a:rPr lang="hu-HU" altLang="hu-HU" smtClean="0"/>
              <a:t>Harmadik szint</a:t>
            </a:r>
          </a:p>
          <a:p>
            <a:pPr lvl="3"/>
            <a:r>
              <a:rPr lang="hu-HU" altLang="hu-HU" smtClean="0"/>
              <a:t>Negyedik szint</a:t>
            </a:r>
          </a:p>
          <a:p>
            <a:pPr lvl="4"/>
            <a:r>
              <a:rPr lang="hu-HU" altLang="hu-HU" smtClean="0"/>
              <a:t>Ötödik szint</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mn-lt"/>
              </a:defRPr>
            </a:lvl1pPr>
          </a:lstStyle>
          <a:p>
            <a:endParaRPr lang="hu-HU" altLang="hu-HU"/>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hu-HU" altLang="hu-HU"/>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2A975181-7A8F-4375-B064-EBFC4B29E7C1}" type="slidenum">
              <a:rPr lang="hu-HU" altLang="hu-HU"/>
              <a:pPr/>
              <a:t>‹#›</a:t>
            </a:fld>
            <a:endParaRPr lang="hu-HU" alt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comasonic.org/wp-content/uploads/2014/04/inquire1.jpg" TargetMode="Externa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4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548573"/>
            <a:ext cx="8229600" cy="1760855"/>
          </a:xfrm>
        </p:spPr>
        <p:txBody>
          <a:bodyPr/>
          <a:lstStyle/>
          <a:p>
            <a:pPr>
              <a:spcBef>
                <a:spcPts val="1200"/>
              </a:spcBef>
            </a:pPr>
            <a:r>
              <a:rPr lang="hu-HU" sz="6000" b="1" spc="300" dirty="0" smtClean="0">
                <a:solidFill>
                  <a:srgbClr val="0000CC"/>
                </a:solidFill>
                <a:effectLst>
                  <a:outerShdw blurRad="38100" dist="38100" dir="2700000" algn="tl">
                    <a:srgbClr val="000000">
                      <a:alpha val="43137"/>
                    </a:srgbClr>
                  </a:outerShdw>
                </a:effectLst>
              </a:rPr>
              <a:t>A  KÖZÖS</a:t>
            </a:r>
            <a:br>
              <a:rPr lang="hu-HU" sz="6000" b="1" spc="300" dirty="0" smtClean="0">
                <a:solidFill>
                  <a:srgbClr val="0000CC"/>
                </a:solidFill>
                <a:effectLst>
                  <a:outerShdw blurRad="38100" dist="38100" dir="2700000" algn="tl">
                    <a:srgbClr val="000000">
                      <a:alpha val="43137"/>
                    </a:srgbClr>
                  </a:outerShdw>
                </a:effectLst>
              </a:rPr>
            </a:br>
            <a:r>
              <a:rPr lang="hu-HU" sz="6000" b="1" spc="300" dirty="0" smtClean="0">
                <a:solidFill>
                  <a:srgbClr val="0000CC"/>
                </a:solidFill>
                <a:effectLst>
                  <a:outerShdw blurRad="38100" dist="38100" dir="2700000" algn="tl">
                    <a:srgbClr val="000000">
                      <a:alpha val="43137"/>
                    </a:srgbClr>
                  </a:outerShdw>
                </a:effectLst>
              </a:rPr>
              <a:t>KŐMŰVESSÉGRŐL</a:t>
            </a:r>
            <a:endParaRPr lang="hu-HU" sz="6000" b="1" spc="300" dirty="0">
              <a:solidFill>
                <a:srgbClr val="0000C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08178443"/>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743" y="2362200"/>
            <a:ext cx="8109857" cy="4114800"/>
          </a:xfrm>
        </p:spPr>
        <p:txBody>
          <a:bodyPr/>
          <a:lstStyle/>
          <a:p>
            <a:pPr marL="0" indent="0">
              <a:buNone/>
            </a:pPr>
            <a:r>
              <a:rPr lang="hu-HU" sz="3600" dirty="0" smtClean="0">
                <a:solidFill>
                  <a:srgbClr val="0000CC"/>
                </a:solidFill>
                <a:effectLst>
                  <a:outerShdw blurRad="38100" dist="38100" dir="2700000" algn="tl">
                    <a:srgbClr val="000000">
                      <a:alpha val="43137"/>
                    </a:srgbClr>
                  </a:outerShdw>
                </a:effectLst>
              </a:rPr>
              <a:t>Történet:</a:t>
            </a:r>
          </a:p>
          <a:p>
            <a:pPr lvl="1">
              <a:spcBef>
                <a:spcPts val="600"/>
              </a:spcBef>
            </a:pPr>
            <a:r>
              <a:rPr lang="hu-HU" sz="3200" dirty="0" smtClean="0">
                <a:solidFill>
                  <a:srgbClr val="0000CC"/>
                </a:solidFill>
                <a:effectLst>
                  <a:outerShdw blurRad="38100" dist="38100" dir="2700000" algn="tl">
                    <a:srgbClr val="000000">
                      <a:alpha val="43137"/>
                    </a:srgbClr>
                  </a:outerShdw>
                </a:effectLst>
              </a:rPr>
              <a:t> </a:t>
            </a:r>
            <a:r>
              <a:rPr lang="hu-HU" sz="3200" dirty="0" smtClean="0">
                <a:solidFill>
                  <a:srgbClr val="00CC66"/>
                </a:solidFill>
                <a:effectLst>
                  <a:outerShdw blurRad="38100" dist="38100" dir="2700000" algn="tl">
                    <a:srgbClr val="000000">
                      <a:alpha val="43137"/>
                    </a:srgbClr>
                  </a:outerShdw>
                </a:effectLst>
              </a:rPr>
              <a:t>hagyomány</a:t>
            </a:r>
            <a:r>
              <a:rPr lang="hu-HU" sz="3200" dirty="0" smtClean="0">
                <a:solidFill>
                  <a:srgbClr val="0000CC"/>
                </a:solidFill>
                <a:effectLst>
                  <a:outerShdw blurRad="38100" dist="38100" dir="2700000" algn="tl">
                    <a:srgbClr val="000000">
                      <a:alpha val="43137"/>
                    </a:srgbClr>
                  </a:outerShdw>
                </a:effectLst>
              </a:rPr>
              <a:t>:</a:t>
            </a:r>
          </a:p>
          <a:p>
            <a:pPr lvl="2">
              <a:spcBef>
                <a:spcPts val="0"/>
              </a:spcBef>
            </a:pPr>
            <a:r>
              <a:rPr lang="hu-HU" sz="2800" dirty="0" smtClean="0">
                <a:solidFill>
                  <a:srgbClr val="0000CC"/>
                </a:solidFill>
                <a:effectLst>
                  <a:outerShdw blurRad="38100" dist="38100" dir="2700000" algn="tl">
                    <a:srgbClr val="000000">
                      <a:alpha val="43137"/>
                    </a:srgbClr>
                  </a:outerShdw>
                </a:effectLst>
              </a:rPr>
              <a:t> Salamon templomának építése</a:t>
            </a:r>
          </a:p>
          <a:p>
            <a:pPr lvl="2">
              <a:spcBef>
                <a:spcPts val="0"/>
              </a:spcBef>
            </a:pPr>
            <a:r>
              <a:rPr lang="hu-HU" sz="2800" dirty="0">
                <a:solidFill>
                  <a:srgbClr val="0000CC"/>
                </a:solidFill>
                <a:effectLst>
                  <a:outerShdw blurRad="38100" dist="38100" dir="2700000" algn="tl">
                    <a:srgbClr val="000000">
                      <a:alpha val="43137"/>
                    </a:srgbClr>
                  </a:outerShdw>
                </a:effectLst>
              </a:rPr>
              <a:t> </a:t>
            </a:r>
            <a:r>
              <a:rPr lang="hu-HU" sz="2800" dirty="0" err="1" smtClean="0">
                <a:solidFill>
                  <a:srgbClr val="0000CC"/>
                </a:solidFill>
                <a:effectLst>
                  <a:outerShdw blurRad="38100" dist="38100" dir="2700000" algn="tl">
                    <a:srgbClr val="000000">
                      <a:alpha val="43137"/>
                    </a:srgbClr>
                  </a:outerShdw>
                </a:effectLst>
              </a:rPr>
              <a:t>Hiram</a:t>
            </a:r>
            <a:r>
              <a:rPr lang="hu-HU" sz="2800" dirty="0" smtClean="0">
                <a:solidFill>
                  <a:srgbClr val="0000CC"/>
                </a:solidFill>
                <a:effectLst>
                  <a:outerShdw blurRad="38100" dist="38100" dir="2700000" algn="tl">
                    <a:srgbClr val="000000">
                      <a:alpha val="43137"/>
                    </a:srgbClr>
                  </a:outerShdw>
                </a:effectLst>
              </a:rPr>
              <a:t> </a:t>
            </a:r>
            <a:r>
              <a:rPr lang="hu-HU" sz="2800" dirty="0" err="1" smtClean="0">
                <a:solidFill>
                  <a:srgbClr val="0000CC"/>
                </a:solidFill>
                <a:effectLst>
                  <a:outerShdw blurRad="38100" dist="38100" dir="2700000" algn="tl">
                    <a:srgbClr val="000000">
                      <a:alpha val="43137"/>
                    </a:srgbClr>
                  </a:outerShdw>
                </a:effectLst>
              </a:rPr>
              <a:t>Abiff</a:t>
            </a:r>
            <a:r>
              <a:rPr lang="hu-HU" sz="2800" dirty="0" smtClean="0">
                <a:solidFill>
                  <a:srgbClr val="0000CC"/>
                </a:solidFill>
                <a:effectLst>
                  <a:outerShdw blurRad="38100" dist="38100" dir="2700000" algn="tl">
                    <a:srgbClr val="000000">
                      <a:alpha val="43137"/>
                    </a:srgbClr>
                  </a:outerShdw>
                </a:effectLst>
              </a:rPr>
              <a:t> </a:t>
            </a:r>
            <a:r>
              <a:rPr lang="hu-HU" sz="2800" dirty="0" smtClean="0">
                <a:solidFill>
                  <a:srgbClr val="0000CC"/>
                </a:solidFill>
                <a:effectLst>
                  <a:outerShdw blurRad="38100" dist="38100" dir="2700000" algn="tl">
                    <a:srgbClr val="000000">
                      <a:alpha val="43137"/>
                    </a:srgbClr>
                  </a:outerShdw>
                </a:effectLst>
              </a:rPr>
              <a:t>építőmester</a:t>
            </a:r>
            <a:r>
              <a:rPr lang="hu-HU" sz="2800" dirty="0" smtClean="0">
                <a:solidFill>
                  <a:srgbClr val="0000CC"/>
                </a:solidFill>
                <a:effectLst>
                  <a:outerShdw blurRad="38100" dist="38100" dir="2700000" algn="tl">
                    <a:srgbClr val="000000">
                      <a:alpha val="43137"/>
                    </a:srgbClr>
                  </a:outerShdw>
                </a:effectLst>
              </a:rPr>
              <a:t/>
            </a:r>
            <a:br>
              <a:rPr lang="hu-HU" sz="2800" dirty="0" smtClean="0">
                <a:solidFill>
                  <a:srgbClr val="0000CC"/>
                </a:solidFill>
                <a:effectLst>
                  <a:outerShdw blurRad="38100" dist="38100" dir="2700000" algn="tl">
                    <a:srgbClr val="000000">
                      <a:alpha val="43137"/>
                    </a:srgbClr>
                  </a:outerShdw>
                </a:effectLst>
              </a:rPr>
            </a:br>
            <a:r>
              <a:rPr lang="hu-HU" sz="2800" dirty="0" smtClean="0">
                <a:solidFill>
                  <a:srgbClr val="0000CC"/>
                </a:solidFill>
                <a:effectLst>
                  <a:outerShdw blurRad="38100" dist="38100" dir="2700000" algn="tl">
                    <a:srgbClr val="000000">
                      <a:alpha val="43137"/>
                    </a:srgbClr>
                  </a:outerShdw>
                </a:effectLst>
              </a:rPr>
              <a:t>      három segéd, akik megölik</a:t>
            </a:r>
          </a:p>
          <a:p>
            <a:pPr lvl="1">
              <a:spcBef>
                <a:spcPts val="0"/>
              </a:spcBef>
            </a:pPr>
            <a:r>
              <a:rPr lang="hu-HU" sz="3200" dirty="0" smtClean="0">
                <a:solidFill>
                  <a:srgbClr val="0000CC"/>
                </a:solidFill>
                <a:effectLst>
                  <a:outerShdw blurRad="38100" dist="38100" dir="2700000" algn="tl">
                    <a:srgbClr val="000000">
                      <a:alpha val="43137"/>
                    </a:srgbClr>
                  </a:outerShdw>
                </a:effectLst>
              </a:rPr>
              <a:t> </a:t>
            </a:r>
            <a:r>
              <a:rPr lang="hu-HU" sz="3200" dirty="0" smtClean="0">
                <a:solidFill>
                  <a:srgbClr val="00CC66"/>
                </a:solidFill>
                <a:effectLst>
                  <a:outerShdw blurRad="38100" dist="38100" dir="2700000" algn="tl">
                    <a:srgbClr val="000000">
                      <a:alpha val="43137"/>
                    </a:srgbClr>
                  </a:outerShdw>
                </a:effectLst>
              </a:rPr>
              <a:t>szimbólum</a:t>
            </a:r>
            <a:r>
              <a:rPr lang="hu-HU" sz="3200" dirty="0" smtClean="0">
                <a:solidFill>
                  <a:srgbClr val="0000CC"/>
                </a:solidFill>
                <a:effectLst>
                  <a:outerShdw blurRad="38100" dist="38100" dir="2700000" algn="tl">
                    <a:srgbClr val="000000">
                      <a:alpha val="43137"/>
                    </a:srgbClr>
                  </a:outerShdw>
                </a:effectLst>
              </a:rPr>
              <a:t>:</a:t>
            </a:r>
          </a:p>
          <a:p>
            <a:pPr lvl="2">
              <a:spcBef>
                <a:spcPts val="0"/>
              </a:spcBef>
            </a:pPr>
            <a:r>
              <a:rPr lang="hu-HU" sz="2800" dirty="0" smtClean="0">
                <a:solidFill>
                  <a:srgbClr val="0000CC"/>
                </a:solidFill>
                <a:effectLst>
                  <a:outerShdw blurRad="38100" dist="38100" dir="2700000" algn="tl">
                    <a:srgbClr val="000000">
                      <a:alpha val="43137"/>
                    </a:srgbClr>
                  </a:outerShdw>
                </a:effectLst>
              </a:rPr>
              <a:t> a mester a szellemi ember (egyéniség)</a:t>
            </a:r>
          </a:p>
          <a:p>
            <a:pPr lvl="2">
              <a:spcBef>
                <a:spcPts val="0"/>
              </a:spcBef>
            </a:pPr>
            <a:r>
              <a:rPr lang="hu-HU" sz="2800" dirty="0">
                <a:solidFill>
                  <a:srgbClr val="0000CC"/>
                </a:solidFill>
                <a:effectLst>
                  <a:outerShdw blurRad="38100" dist="38100" dir="2700000" algn="tl">
                    <a:srgbClr val="000000">
                      <a:alpha val="43137"/>
                    </a:srgbClr>
                  </a:outerShdw>
                </a:effectLst>
              </a:rPr>
              <a:t> </a:t>
            </a:r>
            <a:r>
              <a:rPr lang="hu-HU" sz="2800" dirty="0" smtClean="0">
                <a:solidFill>
                  <a:srgbClr val="0000CC"/>
                </a:solidFill>
                <a:effectLst>
                  <a:outerShdw blurRad="38100" dist="38100" dir="2700000" algn="tl">
                    <a:srgbClr val="000000">
                      <a:alpha val="43137"/>
                    </a:srgbClr>
                  </a:outerShdw>
                </a:effectLst>
              </a:rPr>
              <a:t>a három segéd a személyiség </a:t>
            </a:r>
            <a:br>
              <a:rPr lang="hu-HU" sz="2800" dirty="0" smtClean="0">
                <a:solidFill>
                  <a:srgbClr val="0000CC"/>
                </a:solidFill>
                <a:effectLst>
                  <a:outerShdw blurRad="38100" dist="38100" dir="2700000" algn="tl">
                    <a:srgbClr val="000000">
                      <a:alpha val="43137"/>
                    </a:srgbClr>
                  </a:outerShdw>
                </a:effectLst>
              </a:rPr>
            </a:br>
            <a:r>
              <a:rPr lang="hu-HU" sz="2800" dirty="0" smtClean="0">
                <a:solidFill>
                  <a:srgbClr val="0000CC"/>
                </a:solidFill>
                <a:effectLst>
                  <a:outerShdw blurRad="38100" dist="38100" dir="2700000" algn="tl">
                    <a:srgbClr val="000000">
                      <a:alpha val="43137"/>
                    </a:srgbClr>
                  </a:outerShdw>
                </a:effectLst>
              </a:rPr>
              <a:t>	mentális, asztrális, fizikai test </a:t>
            </a:r>
          </a:p>
        </p:txBody>
      </p:sp>
      <p:sp>
        <p:nvSpPr>
          <p:cNvPr id="5" name="Title 1"/>
          <p:cNvSpPr>
            <a:spLocks noGrp="1"/>
          </p:cNvSpPr>
          <p:nvPr>
            <p:ph type="title"/>
          </p:nvPr>
        </p:nvSpPr>
        <p:spPr>
          <a:xfrm>
            <a:off x="685800" y="609600"/>
            <a:ext cx="7772400" cy="1143000"/>
          </a:xfrm>
        </p:spPr>
        <p:txBody>
          <a:bodyPr/>
          <a:lstStyle/>
          <a:p>
            <a:r>
              <a:rPr lang="hu-HU" sz="4800" b="1" spc="200" dirty="0" smtClean="0">
                <a:solidFill>
                  <a:srgbClr val="0000CC"/>
                </a:solidFill>
                <a:effectLst>
                  <a:outerShdw blurRad="38100" dist="38100" dir="2700000" algn="tl">
                    <a:srgbClr val="000000">
                      <a:alpha val="43137"/>
                    </a:srgbClr>
                  </a:outerShdw>
                </a:effectLst>
              </a:rPr>
              <a:t>SZABADKŐMŰVESSÉG</a:t>
            </a:r>
            <a:endParaRPr lang="hu-HU" sz="4800" dirty="0"/>
          </a:p>
        </p:txBody>
      </p:sp>
    </p:spTree>
    <p:extLst>
      <p:ext uri="{BB962C8B-B14F-4D97-AF65-F5344CB8AC3E}">
        <p14:creationId xmlns:p14="http://schemas.microsoft.com/office/powerpoint/2010/main" val="154222984"/>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1000"/>
                                        <p:tgtEl>
                                          <p:spTgt spid="5"/>
                                        </p:tgtEl>
                                      </p:cBhvr>
                                    </p:animEffect>
                                  </p:childTnLst>
                                </p:cTn>
                              </p:par>
                            </p:childTnLst>
                          </p:cTn>
                        </p:par>
                        <p:par>
                          <p:cTn id="8" fill="hold">
                            <p:stCondLst>
                              <p:cond delay="1000"/>
                            </p:stCondLst>
                            <p:childTnLst>
                              <p:par>
                                <p:cTn id="9" presetID="6"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out)">
                                      <p:cBhvr>
                                        <p:cTn id="11" dur="1000"/>
                                        <p:tgtEl>
                                          <p:spTgt spid="3">
                                            <p:txEl>
                                              <p:pRg st="0" end="0"/>
                                            </p:txEl>
                                          </p:spTgt>
                                        </p:tgtEl>
                                      </p:cBhvr>
                                    </p:animEffect>
                                  </p:childTnLst>
                                </p:cTn>
                              </p:par>
                            </p:childTnLst>
                          </p:cTn>
                        </p:par>
                        <p:par>
                          <p:cTn id="12" fill="hold">
                            <p:stCondLst>
                              <p:cond delay="2000"/>
                            </p:stCondLst>
                            <p:childTnLst>
                              <p:par>
                                <p:cTn id="13" presetID="6" presetClass="entr" presetSubtype="32"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out)">
                                      <p:cBhvr>
                                        <p:cTn id="15" dur="1000"/>
                                        <p:tgtEl>
                                          <p:spTgt spid="3">
                                            <p:txEl>
                                              <p:pRg st="1" end="1"/>
                                            </p:txEl>
                                          </p:spTgt>
                                        </p:tgtEl>
                                      </p:cBhvr>
                                    </p:animEffect>
                                  </p:childTnLst>
                                </p:cTn>
                              </p:par>
                            </p:childTnLst>
                          </p:cTn>
                        </p:par>
                        <p:par>
                          <p:cTn id="16" fill="hold">
                            <p:stCondLst>
                              <p:cond delay="3000"/>
                            </p:stCondLst>
                            <p:childTnLst>
                              <p:par>
                                <p:cTn id="17" presetID="6" presetClass="entr" presetSubtype="32"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out)">
                                      <p:cBhvr>
                                        <p:cTn id="19" dur="1000"/>
                                        <p:tgtEl>
                                          <p:spTgt spid="3">
                                            <p:txEl>
                                              <p:pRg st="2" end="2"/>
                                            </p:txEl>
                                          </p:spTgt>
                                        </p:tgtEl>
                                      </p:cBhvr>
                                    </p:animEffect>
                                  </p:childTnLst>
                                </p:cTn>
                              </p:par>
                            </p:childTnLst>
                          </p:cTn>
                        </p:par>
                        <p:par>
                          <p:cTn id="20" fill="hold">
                            <p:stCondLst>
                              <p:cond delay="4000"/>
                            </p:stCondLst>
                            <p:childTnLst>
                              <p:par>
                                <p:cTn id="21" presetID="6" presetClass="entr" presetSubtype="32"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out)">
                                      <p:cBhvr>
                                        <p:cTn id="23" dur="1000"/>
                                        <p:tgtEl>
                                          <p:spTgt spid="3">
                                            <p:txEl>
                                              <p:pRg st="3" end="3"/>
                                            </p:txEl>
                                          </p:spTgt>
                                        </p:tgtEl>
                                      </p:cBhvr>
                                    </p:animEffect>
                                  </p:childTnLst>
                                </p:cTn>
                              </p:par>
                            </p:childTnLst>
                          </p:cTn>
                        </p:par>
                        <p:par>
                          <p:cTn id="24" fill="hold">
                            <p:stCondLst>
                              <p:cond delay="5000"/>
                            </p:stCondLst>
                            <p:childTnLst>
                              <p:par>
                                <p:cTn id="25" presetID="6" presetClass="entr" presetSubtype="32"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out)">
                                      <p:cBhvr>
                                        <p:cTn id="27" dur="1000"/>
                                        <p:tgtEl>
                                          <p:spTgt spid="3">
                                            <p:txEl>
                                              <p:pRg st="4" end="4"/>
                                            </p:txEl>
                                          </p:spTgt>
                                        </p:tgtEl>
                                      </p:cBhvr>
                                    </p:animEffect>
                                  </p:childTnLst>
                                </p:cTn>
                              </p:par>
                            </p:childTnLst>
                          </p:cTn>
                        </p:par>
                        <p:par>
                          <p:cTn id="28" fill="hold">
                            <p:stCondLst>
                              <p:cond delay="6000"/>
                            </p:stCondLst>
                            <p:childTnLst>
                              <p:par>
                                <p:cTn id="29" presetID="6" presetClass="entr" presetSubtype="32"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ircle(out)">
                                      <p:cBhvr>
                                        <p:cTn id="31" dur="1000"/>
                                        <p:tgtEl>
                                          <p:spTgt spid="3">
                                            <p:txEl>
                                              <p:pRg st="5" end="5"/>
                                            </p:txEl>
                                          </p:spTgt>
                                        </p:tgtEl>
                                      </p:cBhvr>
                                    </p:animEffect>
                                  </p:childTnLst>
                                </p:cTn>
                              </p:par>
                            </p:childTnLst>
                          </p:cTn>
                        </p:par>
                        <p:par>
                          <p:cTn id="32" fill="hold">
                            <p:stCondLst>
                              <p:cond delay="7000"/>
                            </p:stCondLst>
                            <p:childTnLst>
                              <p:par>
                                <p:cTn id="33" presetID="6" presetClass="entr" presetSubtype="32"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circle(out)">
                                      <p:cBhvr>
                                        <p:cTn id="35"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3215" y="257629"/>
            <a:ext cx="3270240" cy="489312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389" y="2178947"/>
            <a:ext cx="5353050" cy="4457700"/>
          </a:xfrm>
          <a:prstGeom prst="rect">
            <a:avLst/>
          </a:prstGeom>
        </p:spPr>
      </p:pic>
      <p:sp>
        <p:nvSpPr>
          <p:cNvPr id="4" name="TextBox 3"/>
          <p:cNvSpPr txBox="1"/>
          <p:nvPr/>
        </p:nvSpPr>
        <p:spPr>
          <a:xfrm>
            <a:off x="774701" y="1371025"/>
            <a:ext cx="3975100" cy="646331"/>
          </a:xfrm>
          <a:prstGeom prst="rect">
            <a:avLst/>
          </a:prstGeom>
          <a:noFill/>
        </p:spPr>
        <p:txBody>
          <a:bodyPr wrap="square" rtlCol="0">
            <a:spAutoFit/>
          </a:bodyPr>
          <a:lstStyle/>
          <a:p>
            <a:r>
              <a:rPr lang="hu-HU" sz="3600" dirty="0" smtClean="0">
                <a:solidFill>
                  <a:srgbClr val="0000CC"/>
                </a:solidFill>
                <a:effectLst>
                  <a:outerShdw blurRad="38100" dist="38100" dir="2700000" algn="tl">
                    <a:srgbClr val="000000">
                      <a:alpha val="43137"/>
                    </a:srgbClr>
                  </a:outerShdw>
                </a:effectLst>
              </a:rPr>
              <a:t>Salamon temploma</a:t>
            </a:r>
            <a:endParaRPr lang="hu-HU" sz="3600" dirty="0">
              <a:solidFill>
                <a:srgbClr val="0000CC"/>
              </a:solidFill>
              <a:effectLst>
                <a:outerShdw blurRad="38100" dist="38100" dir="2700000" algn="tl">
                  <a:srgbClr val="000000">
                    <a:alpha val="43137"/>
                  </a:srgbClr>
                </a:outerShdw>
              </a:effectLst>
            </a:endParaRPr>
          </a:p>
        </p:txBody>
      </p:sp>
      <p:sp>
        <p:nvSpPr>
          <p:cNvPr id="5" name="TextBox 4"/>
          <p:cNvSpPr txBox="1"/>
          <p:nvPr/>
        </p:nvSpPr>
        <p:spPr>
          <a:xfrm>
            <a:off x="5782233" y="5305636"/>
            <a:ext cx="2992203" cy="646331"/>
          </a:xfrm>
          <a:prstGeom prst="rect">
            <a:avLst/>
          </a:prstGeom>
          <a:noFill/>
        </p:spPr>
        <p:txBody>
          <a:bodyPr wrap="square" rtlCol="0">
            <a:spAutoFit/>
          </a:bodyPr>
          <a:lstStyle/>
          <a:p>
            <a:r>
              <a:rPr lang="hu-HU" sz="3600" dirty="0" err="1" smtClean="0">
                <a:solidFill>
                  <a:srgbClr val="0000CC"/>
                </a:solidFill>
                <a:effectLst>
                  <a:outerShdw blurRad="38100" dist="38100" dir="2700000" algn="tl">
                    <a:srgbClr val="000000">
                      <a:alpha val="43137"/>
                    </a:srgbClr>
                  </a:outerShdw>
                </a:effectLst>
              </a:rPr>
              <a:t>Hiram</a:t>
            </a:r>
            <a:r>
              <a:rPr lang="hu-HU" sz="3600" dirty="0" smtClean="0">
                <a:solidFill>
                  <a:srgbClr val="0000CC"/>
                </a:solidFill>
                <a:effectLst>
                  <a:outerShdw blurRad="38100" dist="38100" dir="2700000" algn="tl">
                    <a:srgbClr val="000000">
                      <a:alpha val="43137"/>
                    </a:srgbClr>
                  </a:outerShdw>
                </a:effectLst>
              </a:rPr>
              <a:t> </a:t>
            </a:r>
            <a:r>
              <a:rPr lang="hu-HU" sz="3600" dirty="0" err="1" smtClean="0">
                <a:solidFill>
                  <a:srgbClr val="0000CC"/>
                </a:solidFill>
                <a:effectLst>
                  <a:outerShdw blurRad="38100" dist="38100" dir="2700000" algn="tl">
                    <a:srgbClr val="000000">
                      <a:alpha val="43137"/>
                    </a:srgbClr>
                  </a:outerShdw>
                </a:effectLst>
              </a:rPr>
              <a:t>Abiff</a:t>
            </a:r>
            <a:endParaRPr lang="hu-HU" sz="3600" dirty="0">
              <a:solidFill>
                <a:srgbClr val="0000C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8603591"/>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000"/>
                                        <p:tgtEl>
                                          <p:spTgt spid="3"/>
                                        </p:tgtEl>
                                      </p:cBhvr>
                                    </p:animEffect>
                                  </p:childTnLst>
                                </p:cTn>
                              </p:par>
                            </p:childTnLst>
                          </p:cTn>
                        </p:par>
                        <p:par>
                          <p:cTn id="8" fill="hold">
                            <p:stCondLst>
                              <p:cond delay="1000"/>
                            </p:stCondLst>
                            <p:childTnLst>
                              <p:par>
                                <p:cTn id="9" presetID="6" presetClass="entr" presetSubtype="3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out)">
                                      <p:cBhvr>
                                        <p:cTn id="11" dur="1000"/>
                                        <p:tgtEl>
                                          <p:spTgt spid="4"/>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out)">
                                      <p:cBhvr>
                                        <p:cTn id="15" dur="1000"/>
                                        <p:tgtEl>
                                          <p:spTgt spid="2"/>
                                        </p:tgtEl>
                                      </p:cBhvr>
                                    </p:animEffect>
                                  </p:childTnLst>
                                </p:cTn>
                              </p:par>
                            </p:childTnLst>
                          </p:cTn>
                        </p:par>
                        <p:par>
                          <p:cTn id="16" fill="hold">
                            <p:stCondLst>
                              <p:cond delay="3000"/>
                            </p:stCondLst>
                            <p:childTnLst>
                              <p:par>
                                <p:cTn id="17" presetID="6" presetClass="entr" presetSubtype="32"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out)">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743" y="2362200"/>
            <a:ext cx="8109857" cy="4114800"/>
          </a:xfrm>
        </p:spPr>
        <p:txBody>
          <a:bodyPr/>
          <a:lstStyle/>
          <a:p>
            <a:pPr marL="0" indent="0">
              <a:buNone/>
            </a:pPr>
            <a:r>
              <a:rPr lang="hu-HU" sz="3600" dirty="0" smtClean="0">
                <a:solidFill>
                  <a:srgbClr val="0000CC"/>
                </a:solidFill>
                <a:effectLst>
                  <a:outerShdw blurRad="38100" dist="38100" dir="2700000" algn="tl">
                    <a:srgbClr val="000000">
                      <a:alpha val="43137"/>
                    </a:srgbClr>
                  </a:outerShdw>
                </a:effectLst>
              </a:rPr>
              <a:t>Történet:</a:t>
            </a:r>
          </a:p>
          <a:p>
            <a:pPr lvl="1"/>
            <a:r>
              <a:rPr lang="hu-HU" sz="3200" dirty="0" smtClean="0">
                <a:solidFill>
                  <a:srgbClr val="0000CC"/>
                </a:solidFill>
                <a:effectLst>
                  <a:outerShdw blurRad="38100" dist="38100" dir="2700000" algn="tl">
                    <a:srgbClr val="000000">
                      <a:alpha val="43137"/>
                    </a:srgbClr>
                  </a:outerShdw>
                </a:effectLst>
              </a:rPr>
              <a:t> kezdetek: a katedrálisok építése</a:t>
            </a:r>
          </a:p>
          <a:p>
            <a:pPr lvl="1">
              <a:spcBef>
                <a:spcPts val="0"/>
              </a:spcBef>
            </a:pPr>
            <a:r>
              <a:rPr lang="hu-HU" sz="3200" dirty="0" smtClean="0">
                <a:solidFill>
                  <a:srgbClr val="0000CC"/>
                </a:solidFill>
                <a:effectLst>
                  <a:outerShdw blurRad="38100" dist="38100" dir="2700000" algn="tl">
                    <a:srgbClr val="000000">
                      <a:alpha val="43137"/>
                    </a:srgbClr>
                  </a:outerShdw>
                </a:effectLst>
              </a:rPr>
              <a:t> </a:t>
            </a:r>
            <a:r>
              <a:rPr lang="hu-HU" sz="3200" dirty="0" smtClean="0">
                <a:solidFill>
                  <a:srgbClr val="FF0066"/>
                </a:solidFill>
                <a:effectLst>
                  <a:outerShdw blurRad="38100" dist="38100" dir="2700000" algn="tl">
                    <a:srgbClr val="000000">
                      <a:alpha val="43137"/>
                    </a:srgbClr>
                  </a:outerShdw>
                </a:effectLst>
              </a:rPr>
              <a:t>operatív</a:t>
            </a:r>
            <a:r>
              <a:rPr lang="hu-HU" sz="3200" dirty="0" smtClean="0">
                <a:solidFill>
                  <a:srgbClr val="0000CC"/>
                </a:solidFill>
                <a:effectLst>
                  <a:outerShdw blurRad="38100" dist="38100" dir="2700000" algn="tl">
                    <a:srgbClr val="000000">
                      <a:alpha val="43137"/>
                    </a:srgbClr>
                  </a:outerShdw>
                </a:effectLst>
              </a:rPr>
              <a:t>: </a:t>
            </a:r>
          </a:p>
          <a:p>
            <a:pPr lvl="2">
              <a:spcBef>
                <a:spcPts val="0"/>
              </a:spcBef>
            </a:pPr>
            <a:r>
              <a:rPr lang="hu-HU" sz="2800" dirty="0" smtClean="0">
                <a:solidFill>
                  <a:srgbClr val="0000CC"/>
                </a:solidFill>
                <a:effectLst>
                  <a:outerShdw blurRad="38100" dist="38100" dir="2700000" algn="tl">
                    <a:srgbClr val="000000">
                      <a:alpha val="43137"/>
                    </a:srgbClr>
                  </a:outerShdw>
                </a:effectLst>
              </a:rPr>
              <a:t> valódi </a:t>
            </a:r>
            <a:r>
              <a:rPr lang="hu-HU" sz="2800" dirty="0" smtClean="0">
                <a:solidFill>
                  <a:srgbClr val="0000CC"/>
                </a:solidFill>
                <a:effectLst>
                  <a:outerShdw blurRad="38100" dist="38100" dir="2700000" algn="tl">
                    <a:srgbClr val="000000">
                      <a:alpha val="43137"/>
                    </a:srgbClr>
                  </a:outerShdw>
                </a:effectLst>
              </a:rPr>
              <a:t>kőművesek </a:t>
            </a:r>
            <a:r>
              <a:rPr lang="hu-HU" sz="2800" dirty="0" smtClean="0">
                <a:solidFill>
                  <a:srgbClr val="0000CC"/>
                </a:solidFill>
                <a:effectLst>
                  <a:outerShdw blurRad="38100" dist="38100" dir="2700000" algn="tl">
                    <a:srgbClr val="000000">
                      <a:alpha val="43137"/>
                    </a:srgbClr>
                  </a:outerShdw>
                </a:effectLst>
              </a:rPr>
              <a:t>(katedrálisok </a:t>
            </a:r>
            <a:r>
              <a:rPr lang="hu-HU" sz="2800" dirty="0" err="1" smtClean="0">
                <a:solidFill>
                  <a:srgbClr val="0000CC"/>
                </a:solidFill>
                <a:effectLst>
                  <a:outerShdw blurRad="38100" dist="38100" dir="2700000" algn="tl">
                    <a:srgbClr val="000000">
                      <a:alpha val="43137"/>
                    </a:srgbClr>
                  </a:outerShdw>
                </a:effectLst>
              </a:rPr>
              <a:t>építõi</a:t>
            </a:r>
            <a:r>
              <a:rPr lang="hu-HU" sz="2800" dirty="0" smtClean="0">
                <a:solidFill>
                  <a:srgbClr val="0000CC"/>
                </a:solidFill>
                <a:effectLst>
                  <a:outerShdw blurRad="38100" dist="38100" dir="2700000" algn="tl">
                    <a:srgbClr val="000000">
                      <a:alpha val="43137"/>
                    </a:srgbClr>
                  </a:outerShdw>
                </a:effectLst>
              </a:rPr>
              <a:t>)</a:t>
            </a:r>
          </a:p>
          <a:p>
            <a:pPr lvl="1">
              <a:spcBef>
                <a:spcPts val="0"/>
              </a:spcBef>
            </a:pPr>
            <a:r>
              <a:rPr lang="hu-HU" sz="3200" dirty="0">
                <a:solidFill>
                  <a:srgbClr val="0000CC"/>
                </a:solidFill>
                <a:effectLst>
                  <a:outerShdw blurRad="38100" dist="38100" dir="2700000" algn="tl">
                    <a:srgbClr val="000000">
                      <a:alpha val="43137"/>
                    </a:srgbClr>
                  </a:outerShdw>
                </a:effectLst>
              </a:rPr>
              <a:t> </a:t>
            </a:r>
            <a:r>
              <a:rPr lang="hu-HU" sz="3200" dirty="0" smtClean="0">
                <a:solidFill>
                  <a:srgbClr val="FF0066"/>
                </a:solidFill>
                <a:effectLst>
                  <a:outerShdw blurRad="38100" dist="38100" dir="2700000" algn="tl">
                    <a:srgbClr val="000000">
                      <a:alpha val="43137"/>
                    </a:srgbClr>
                  </a:outerShdw>
                </a:effectLst>
              </a:rPr>
              <a:t>spekulatív (</a:t>
            </a:r>
            <a:r>
              <a:rPr lang="hu-HU" sz="3200" dirty="0" smtClean="0">
                <a:solidFill>
                  <a:srgbClr val="FF0066"/>
                </a:solidFill>
                <a:effectLst>
                  <a:outerShdw blurRad="38100" dist="38100" dir="2700000" algn="tl">
                    <a:srgbClr val="000000">
                      <a:alpha val="43137"/>
                    </a:srgbClr>
                  </a:outerShdw>
                </a:effectLst>
              </a:rPr>
              <a:t>elmélkedő)</a:t>
            </a:r>
            <a:r>
              <a:rPr lang="hu-HU" sz="3200" dirty="0" smtClean="0">
                <a:solidFill>
                  <a:srgbClr val="0000CC"/>
                </a:solidFill>
                <a:effectLst>
                  <a:outerShdw blurRad="38100" dist="38100" dir="2700000" algn="tl">
                    <a:srgbClr val="000000">
                      <a:alpha val="43137"/>
                    </a:srgbClr>
                  </a:outerShdw>
                </a:effectLst>
              </a:rPr>
              <a:t>:</a:t>
            </a:r>
            <a:endParaRPr lang="hu-HU" sz="3200" dirty="0" smtClean="0">
              <a:solidFill>
                <a:srgbClr val="0000CC"/>
              </a:solidFill>
              <a:effectLst>
                <a:outerShdw blurRad="38100" dist="38100" dir="2700000" algn="tl">
                  <a:srgbClr val="000000">
                    <a:alpha val="43137"/>
                  </a:srgbClr>
                </a:outerShdw>
              </a:effectLst>
            </a:endParaRPr>
          </a:p>
          <a:p>
            <a:pPr lvl="2">
              <a:spcBef>
                <a:spcPts val="0"/>
              </a:spcBef>
            </a:pPr>
            <a:r>
              <a:rPr lang="hu-HU" sz="2800" dirty="0" smtClean="0">
                <a:solidFill>
                  <a:srgbClr val="0000CC"/>
                </a:solidFill>
                <a:effectLst>
                  <a:outerShdw blurRad="38100" dist="38100" dir="2700000" algn="tl">
                    <a:srgbClr val="000000">
                      <a:alpha val="43137"/>
                    </a:srgbClr>
                  </a:outerShdw>
                </a:effectLst>
              </a:rPr>
              <a:t> nemcsak valódi </a:t>
            </a:r>
            <a:r>
              <a:rPr lang="hu-HU" sz="2800" dirty="0" smtClean="0">
                <a:solidFill>
                  <a:srgbClr val="0000CC"/>
                </a:solidFill>
                <a:effectLst>
                  <a:outerShdw blurRad="38100" dist="38100" dir="2700000" algn="tl">
                    <a:srgbClr val="000000">
                      <a:alpha val="43137"/>
                    </a:srgbClr>
                  </a:outerShdw>
                </a:effectLst>
              </a:rPr>
              <a:t>kőművesek  </a:t>
            </a:r>
            <a:r>
              <a:rPr lang="hu-HU" sz="2800" dirty="0" smtClean="0">
                <a:solidFill>
                  <a:srgbClr val="0000CC"/>
                </a:solidFill>
                <a:effectLst>
                  <a:outerShdw blurRad="38100" dist="38100" dir="2700000" algn="tl">
                    <a:srgbClr val="000000">
                      <a:alpha val="43137"/>
                    </a:srgbClr>
                  </a:outerShdw>
                </a:effectLst>
              </a:rPr>
              <a:t>(1717)</a:t>
            </a:r>
          </a:p>
          <a:p>
            <a:pPr lvl="2">
              <a:spcBef>
                <a:spcPts val="0"/>
              </a:spcBef>
            </a:pPr>
            <a:r>
              <a:rPr lang="hu-HU" sz="2800" dirty="0">
                <a:solidFill>
                  <a:srgbClr val="0000CC"/>
                </a:solidFill>
                <a:effectLst>
                  <a:outerShdw blurRad="38100" dist="38100" dir="2700000" algn="tl">
                    <a:srgbClr val="000000">
                      <a:alpha val="43137"/>
                    </a:srgbClr>
                  </a:outerShdw>
                </a:effectLst>
              </a:rPr>
              <a:t> </a:t>
            </a:r>
            <a:r>
              <a:rPr lang="hu-HU" sz="2800" dirty="0" smtClean="0">
                <a:solidFill>
                  <a:srgbClr val="0000CC"/>
                </a:solidFill>
                <a:effectLst>
                  <a:outerShdw blurRad="38100" dist="38100" dir="2700000" algn="tl">
                    <a:srgbClr val="000000">
                      <a:alpha val="43137"/>
                    </a:srgbClr>
                  </a:outerShdw>
                </a:effectLst>
              </a:rPr>
              <a:t>az eszmék </a:t>
            </a:r>
            <a:r>
              <a:rPr lang="hu-HU" sz="2800" dirty="0" smtClean="0">
                <a:solidFill>
                  <a:srgbClr val="0000CC"/>
                </a:solidFill>
                <a:effectLst>
                  <a:outerShdw blurRad="38100" dist="38100" dir="2700000" algn="tl">
                    <a:srgbClr val="000000">
                      <a:alpha val="43137"/>
                    </a:srgbClr>
                  </a:outerShdw>
                </a:effectLst>
              </a:rPr>
              <a:t>követői</a:t>
            </a:r>
            <a:endParaRPr lang="hu-HU" sz="2800" dirty="0" smtClean="0">
              <a:solidFill>
                <a:srgbClr val="0000CC"/>
              </a:solidFill>
              <a:effectLst>
                <a:outerShdw blurRad="38100" dist="38100" dir="2700000" algn="tl">
                  <a:srgbClr val="000000">
                    <a:alpha val="43137"/>
                  </a:srgbClr>
                </a:outerShdw>
              </a:effectLst>
            </a:endParaRPr>
          </a:p>
          <a:p>
            <a:pPr lvl="2">
              <a:spcBef>
                <a:spcPts val="0"/>
              </a:spcBef>
            </a:pPr>
            <a:r>
              <a:rPr lang="hu-HU" sz="2800" dirty="0">
                <a:solidFill>
                  <a:srgbClr val="0000CC"/>
                </a:solidFill>
                <a:effectLst>
                  <a:outerShdw blurRad="38100" dist="38100" dir="2700000" algn="tl">
                    <a:srgbClr val="000000">
                      <a:alpha val="43137"/>
                    </a:srgbClr>
                  </a:outerShdw>
                </a:effectLst>
              </a:rPr>
              <a:t> </a:t>
            </a:r>
            <a:r>
              <a:rPr lang="hu-HU" sz="2800" dirty="0" smtClean="0">
                <a:solidFill>
                  <a:srgbClr val="0000CC"/>
                </a:solidFill>
                <a:effectLst>
                  <a:outerShdw blurRad="38100" dist="38100" dir="2700000" algn="tl">
                    <a:srgbClr val="000000">
                      <a:alpha val="43137"/>
                    </a:srgbClr>
                  </a:outerShdw>
                </a:effectLst>
              </a:rPr>
              <a:t>„</a:t>
            </a:r>
            <a:r>
              <a:rPr lang="hu-HU" sz="2800" dirty="0" err="1" smtClean="0">
                <a:solidFill>
                  <a:srgbClr val="0000CC"/>
                </a:solidFill>
                <a:effectLst>
                  <a:outerShdw blurRad="38100" dist="38100" dir="2700000" algn="tl">
                    <a:srgbClr val="000000">
                      <a:alpha val="43137"/>
                    </a:srgbClr>
                  </a:outerShdw>
                </a:effectLst>
              </a:rPr>
              <a:t>andersoni</a:t>
            </a:r>
            <a:r>
              <a:rPr lang="hu-HU" sz="2800" dirty="0" smtClean="0">
                <a:solidFill>
                  <a:srgbClr val="0000CC"/>
                </a:solidFill>
                <a:effectLst>
                  <a:outerShdw blurRad="38100" dist="38100" dir="2700000" algn="tl">
                    <a:srgbClr val="000000">
                      <a:alpha val="43137"/>
                    </a:srgbClr>
                  </a:outerShdw>
                </a:effectLst>
              </a:rPr>
              <a:t> alkotmány” (1723)</a:t>
            </a:r>
            <a:endParaRPr lang="hu-HU" sz="2800" dirty="0">
              <a:solidFill>
                <a:srgbClr val="0000CC"/>
              </a:solidFill>
            </a:endParaRPr>
          </a:p>
        </p:txBody>
      </p:sp>
      <p:sp>
        <p:nvSpPr>
          <p:cNvPr id="5" name="Title 1"/>
          <p:cNvSpPr>
            <a:spLocks noGrp="1"/>
          </p:cNvSpPr>
          <p:nvPr>
            <p:ph type="title"/>
          </p:nvPr>
        </p:nvSpPr>
        <p:spPr>
          <a:xfrm>
            <a:off x="685800" y="609600"/>
            <a:ext cx="7772400" cy="1143000"/>
          </a:xfrm>
        </p:spPr>
        <p:txBody>
          <a:bodyPr/>
          <a:lstStyle/>
          <a:p>
            <a:r>
              <a:rPr lang="hu-HU" sz="4800" b="1" spc="200" dirty="0" smtClean="0">
                <a:solidFill>
                  <a:srgbClr val="0000CC"/>
                </a:solidFill>
                <a:effectLst>
                  <a:outerShdw blurRad="38100" dist="38100" dir="2700000" algn="tl">
                    <a:srgbClr val="000000">
                      <a:alpha val="43137"/>
                    </a:srgbClr>
                  </a:outerShdw>
                </a:effectLst>
              </a:rPr>
              <a:t>SZABADKŐMŰVESSÉG</a:t>
            </a:r>
            <a:endParaRPr lang="hu-HU" sz="4800" dirty="0"/>
          </a:p>
        </p:txBody>
      </p:sp>
    </p:spTree>
    <p:extLst>
      <p:ext uri="{BB962C8B-B14F-4D97-AF65-F5344CB8AC3E}">
        <p14:creationId xmlns:p14="http://schemas.microsoft.com/office/powerpoint/2010/main" val="4002596851"/>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1000"/>
                                        <p:tgtEl>
                                          <p:spTgt spid="5"/>
                                        </p:tgtEl>
                                      </p:cBhvr>
                                    </p:animEffect>
                                  </p:childTnLst>
                                </p:cTn>
                              </p:par>
                            </p:childTnLst>
                          </p:cTn>
                        </p:par>
                        <p:par>
                          <p:cTn id="8" fill="hold">
                            <p:stCondLst>
                              <p:cond delay="1000"/>
                            </p:stCondLst>
                            <p:childTnLst>
                              <p:par>
                                <p:cTn id="9" presetID="6"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out)">
                                      <p:cBhvr>
                                        <p:cTn id="11" dur="1000"/>
                                        <p:tgtEl>
                                          <p:spTgt spid="3">
                                            <p:txEl>
                                              <p:pRg st="0" end="0"/>
                                            </p:txEl>
                                          </p:spTgt>
                                        </p:tgtEl>
                                      </p:cBhvr>
                                    </p:animEffect>
                                  </p:childTnLst>
                                </p:cTn>
                              </p:par>
                            </p:childTnLst>
                          </p:cTn>
                        </p:par>
                        <p:par>
                          <p:cTn id="12" fill="hold">
                            <p:stCondLst>
                              <p:cond delay="2000"/>
                            </p:stCondLst>
                            <p:childTnLst>
                              <p:par>
                                <p:cTn id="13" presetID="6" presetClass="entr" presetSubtype="32"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out)">
                                      <p:cBhvr>
                                        <p:cTn id="15" dur="1000"/>
                                        <p:tgtEl>
                                          <p:spTgt spid="3">
                                            <p:txEl>
                                              <p:pRg st="1" end="1"/>
                                            </p:txEl>
                                          </p:spTgt>
                                        </p:tgtEl>
                                      </p:cBhvr>
                                    </p:animEffect>
                                  </p:childTnLst>
                                </p:cTn>
                              </p:par>
                            </p:childTnLst>
                          </p:cTn>
                        </p:par>
                        <p:par>
                          <p:cTn id="16" fill="hold">
                            <p:stCondLst>
                              <p:cond delay="3000"/>
                            </p:stCondLst>
                            <p:childTnLst>
                              <p:par>
                                <p:cTn id="17" presetID="6" presetClass="entr" presetSubtype="32"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out)">
                                      <p:cBhvr>
                                        <p:cTn id="19" dur="1000"/>
                                        <p:tgtEl>
                                          <p:spTgt spid="3">
                                            <p:txEl>
                                              <p:pRg st="2" end="2"/>
                                            </p:txEl>
                                          </p:spTgt>
                                        </p:tgtEl>
                                      </p:cBhvr>
                                    </p:animEffect>
                                  </p:childTnLst>
                                </p:cTn>
                              </p:par>
                            </p:childTnLst>
                          </p:cTn>
                        </p:par>
                        <p:par>
                          <p:cTn id="20" fill="hold">
                            <p:stCondLst>
                              <p:cond delay="4000"/>
                            </p:stCondLst>
                            <p:childTnLst>
                              <p:par>
                                <p:cTn id="21" presetID="6" presetClass="entr" presetSubtype="32"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out)">
                                      <p:cBhvr>
                                        <p:cTn id="23" dur="1000"/>
                                        <p:tgtEl>
                                          <p:spTgt spid="3">
                                            <p:txEl>
                                              <p:pRg st="3" end="3"/>
                                            </p:txEl>
                                          </p:spTgt>
                                        </p:tgtEl>
                                      </p:cBhvr>
                                    </p:animEffect>
                                  </p:childTnLst>
                                </p:cTn>
                              </p:par>
                            </p:childTnLst>
                          </p:cTn>
                        </p:par>
                        <p:par>
                          <p:cTn id="24" fill="hold">
                            <p:stCondLst>
                              <p:cond delay="5000"/>
                            </p:stCondLst>
                            <p:childTnLst>
                              <p:par>
                                <p:cTn id="25" presetID="6" presetClass="entr" presetSubtype="32"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out)">
                                      <p:cBhvr>
                                        <p:cTn id="27" dur="1000"/>
                                        <p:tgtEl>
                                          <p:spTgt spid="3">
                                            <p:txEl>
                                              <p:pRg st="4" end="4"/>
                                            </p:txEl>
                                          </p:spTgt>
                                        </p:tgtEl>
                                      </p:cBhvr>
                                    </p:animEffect>
                                  </p:childTnLst>
                                </p:cTn>
                              </p:par>
                            </p:childTnLst>
                          </p:cTn>
                        </p:par>
                        <p:par>
                          <p:cTn id="28" fill="hold">
                            <p:stCondLst>
                              <p:cond delay="6000"/>
                            </p:stCondLst>
                            <p:childTnLst>
                              <p:par>
                                <p:cTn id="29" presetID="6" presetClass="entr" presetSubtype="32"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ircle(out)">
                                      <p:cBhvr>
                                        <p:cTn id="31" dur="1000"/>
                                        <p:tgtEl>
                                          <p:spTgt spid="3">
                                            <p:txEl>
                                              <p:pRg st="5" end="5"/>
                                            </p:txEl>
                                          </p:spTgt>
                                        </p:tgtEl>
                                      </p:cBhvr>
                                    </p:animEffect>
                                  </p:childTnLst>
                                </p:cTn>
                              </p:par>
                            </p:childTnLst>
                          </p:cTn>
                        </p:par>
                        <p:par>
                          <p:cTn id="32" fill="hold">
                            <p:stCondLst>
                              <p:cond delay="7000"/>
                            </p:stCondLst>
                            <p:childTnLst>
                              <p:par>
                                <p:cTn id="33" presetID="6" presetClass="entr" presetSubtype="32"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circle(out)">
                                      <p:cBhvr>
                                        <p:cTn id="35" dur="1000"/>
                                        <p:tgtEl>
                                          <p:spTgt spid="3">
                                            <p:txEl>
                                              <p:pRg st="6" end="6"/>
                                            </p:txEl>
                                          </p:spTgt>
                                        </p:tgtEl>
                                      </p:cBhvr>
                                    </p:animEffect>
                                  </p:childTnLst>
                                </p:cTn>
                              </p:par>
                            </p:childTnLst>
                          </p:cTn>
                        </p:par>
                        <p:par>
                          <p:cTn id="36" fill="hold">
                            <p:stCondLst>
                              <p:cond delay="8000"/>
                            </p:stCondLst>
                            <p:childTnLst>
                              <p:par>
                                <p:cTn id="37" presetID="6" presetClass="entr" presetSubtype="32"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circle(out)">
                                      <p:cBhvr>
                                        <p:cTn id="39"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743" y="2068286"/>
            <a:ext cx="8109857" cy="4408714"/>
          </a:xfrm>
        </p:spPr>
        <p:txBody>
          <a:bodyPr/>
          <a:lstStyle/>
          <a:p>
            <a:pPr marL="0" indent="0">
              <a:buNone/>
            </a:pPr>
            <a:r>
              <a:rPr lang="hu-HU" sz="3600" dirty="0" smtClean="0">
                <a:solidFill>
                  <a:srgbClr val="0000CC"/>
                </a:solidFill>
                <a:effectLst>
                  <a:outerShdw blurRad="38100" dist="38100" dir="2700000" algn="tl">
                    <a:srgbClr val="000000">
                      <a:alpha val="43137"/>
                    </a:srgbClr>
                  </a:outerShdw>
                </a:effectLst>
              </a:rPr>
              <a:t>Történet:</a:t>
            </a:r>
          </a:p>
          <a:p>
            <a:pPr lvl="1">
              <a:spcBef>
                <a:spcPts val="0"/>
              </a:spcBef>
            </a:pPr>
            <a:r>
              <a:rPr lang="hu-HU" sz="3200" dirty="0" smtClean="0">
                <a:solidFill>
                  <a:srgbClr val="0000CC"/>
                </a:solidFill>
                <a:effectLst>
                  <a:outerShdw blurRad="38100" dist="38100" dir="2700000" algn="tl">
                    <a:srgbClr val="000000">
                      <a:alpha val="43137"/>
                    </a:srgbClr>
                  </a:outerShdw>
                </a:effectLst>
              </a:rPr>
              <a:t> szétválások</a:t>
            </a:r>
          </a:p>
          <a:p>
            <a:pPr lvl="2">
              <a:spcBef>
                <a:spcPts val="0"/>
              </a:spcBef>
            </a:pPr>
            <a:r>
              <a:rPr lang="hu-HU" sz="2800" dirty="0">
                <a:solidFill>
                  <a:srgbClr val="0000CC"/>
                </a:solidFill>
                <a:effectLst>
                  <a:outerShdw blurRad="38100" dist="38100" dir="2700000" algn="tl">
                    <a:srgbClr val="000000">
                      <a:alpha val="43137"/>
                    </a:srgbClr>
                  </a:outerShdw>
                </a:effectLst>
              </a:rPr>
              <a:t> </a:t>
            </a:r>
            <a:r>
              <a:rPr lang="hu-HU" sz="2800" dirty="0" smtClean="0">
                <a:solidFill>
                  <a:srgbClr val="33CC33"/>
                </a:solidFill>
                <a:effectLst>
                  <a:outerShdw blurRad="38100" dist="38100" dir="2700000" algn="tl">
                    <a:srgbClr val="000000">
                      <a:alpha val="43137"/>
                    </a:srgbClr>
                  </a:outerShdw>
                </a:effectLst>
              </a:rPr>
              <a:t>reguláris</a:t>
            </a:r>
            <a:r>
              <a:rPr lang="hu-HU" sz="2800" dirty="0" smtClean="0">
                <a:solidFill>
                  <a:srgbClr val="0000CC"/>
                </a:solidFill>
                <a:effectLst>
                  <a:outerShdw blurRad="38100" dist="38100" dir="2700000" algn="tl">
                    <a:srgbClr val="000000">
                      <a:alpha val="43137"/>
                    </a:srgbClr>
                  </a:outerShdw>
                </a:effectLst>
              </a:rPr>
              <a:t> (skót) – 1717 óta</a:t>
            </a:r>
          </a:p>
          <a:p>
            <a:pPr lvl="3">
              <a:spcBef>
                <a:spcPts val="0"/>
              </a:spcBef>
            </a:pPr>
            <a:r>
              <a:rPr lang="hu-HU" sz="2800" dirty="0" smtClean="0">
                <a:solidFill>
                  <a:srgbClr val="0000CC"/>
                </a:solidFill>
                <a:effectLst>
                  <a:outerShdw blurRad="38100" dist="38100" dir="2700000" algn="tl">
                    <a:srgbClr val="000000">
                      <a:alpha val="43137"/>
                    </a:srgbClr>
                  </a:outerShdw>
                </a:effectLst>
              </a:rPr>
              <a:t> </a:t>
            </a:r>
            <a:r>
              <a:rPr lang="hu-HU" sz="2800" b="1" dirty="0" smtClean="0">
                <a:solidFill>
                  <a:srgbClr val="FF0000"/>
                </a:solidFill>
                <a:effectLst>
                  <a:outerShdw blurRad="38100" dist="38100" dir="2700000" algn="tl">
                    <a:srgbClr val="000000">
                      <a:alpha val="43137"/>
                    </a:srgbClr>
                  </a:outerShdw>
                </a:effectLst>
              </a:rPr>
              <a:t>követelmény az istenhit </a:t>
            </a:r>
          </a:p>
          <a:p>
            <a:pPr marL="1828800" lvl="4" indent="0">
              <a:spcBef>
                <a:spcPts val="0"/>
              </a:spcBef>
              <a:buNone/>
            </a:pPr>
            <a:r>
              <a:rPr lang="hu-HU" sz="2800" dirty="0" smtClean="0">
                <a:solidFill>
                  <a:srgbClr val="0000CC"/>
                </a:solidFill>
                <a:effectLst>
                  <a:outerShdw blurRad="38100" dist="38100" dir="2700000" algn="tl">
                    <a:srgbClr val="000000">
                      <a:alpha val="43137"/>
                    </a:srgbClr>
                  </a:outerShdw>
                </a:effectLst>
              </a:rPr>
              <a:t>(a Világegyetem Nagy </a:t>
            </a:r>
            <a:r>
              <a:rPr lang="hu-HU" sz="2800" dirty="0" smtClean="0">
                <a:solidFill>
                  <a:srgbClr val="0000CC"/>
                </a:solidFill>
                <a:effectLst>
                  <a:outerShdw blurRad="38100" dist="38100" dir="2700000" algn="tl">
                    <a:srgbClr val="000000">
                      <a:alpha val="43137"/>
                    </a:srgbClr>
                  </a:outerShdw>
                </a:effectLst>
              </a:rPr>
              <a:t>Építőmestere</a:t>
            </a:r>
            <a:r>
              <a:rPr lang="hu-HU" sz="2800" dirty="0" smtClean="0">
                <a:solidFill>
                  <a:srgbClr val="0000CC"/>
                </a:solidFill>
                <a:effectLst>
                  <a:outerShdw blurRad="38100" dist="38100" dir="2700000" algn="tl">
                    <a:srgbClr val="000000">
                      <a:alpha val="43137"/>
                    </a:srgbClr>
                  </a:outerShdw>
                </a:effectLst>
              </a:rPr>
              <a:t>)</a:t>
            </a:r>
          </a:p>
          <a:p>
            <a:pPr lvl="3">
              <a:spcBef>
                <a:spcPts val="0"/>
              </a:spcBef>
            </a:pPr>
            <a:r>
              <a:rPr lang="hu-HU" sz="2800" dirty="0">
                <a:solidFill>
                  <a:srgbClr val="0000CC"/>
                </a:solidFill>
                <a:effectLst>
                  <a:outerShdw blurRad="38100" dist="38100" dir="2700000" algn="tl">
                    <a:srgbClr val="000000">
                      <a:alpha val="43137"/>
                    </a:srgbClr>
                  </a:outerShdw>
                </a:effectLst>
              </a:rPr>
              <a:t> összejövetelen vallások </a:t>
            </a:r>
            <a:r>
              <a:rPr lang="hu-HU" sz="2800" dirty="0" smtClean="0">
                <a:solidFill>
                  <a:srgbClr val="0000CC"/>
                </a:solidFill>
                <a:effectLst>
                  <a:outerShdw blurRad="38100" dist="38100" dir="2700000" algn="tl">
                    <a:srgbClr val="000000">
                      <a:alpha val="43137"/>
                    </a:srgbClr>
                  </a:outerShdw>
                </a:effectLst>
              </a:rPr>
              <a:t>és politika tilos</a:t>
            </a:r>
          </a:p>
          <a:p>
            <a:pPr lvl="2">
              <a:spcBef>
                <a:spcPts val="0"/>
              </a:spcBef>
            </a:pPr>
            <a:r>
              <a:rPr lang="hu-HU" sz="2800" dirty="0">
                <a:solidFill>
                  <a:srgbClr val="0000CC"/>
                </a:solidFill>
                <a:effectLst>
                  <a:outerShdw blurRad="38100" dist="38100" dir="2700000" algn="tl">
                    <a:srgbClr val="000000">
                      <a:alpha val="43137"/>
                    </a:srgbClr>
                  </a:outerShdw>
                </a:effectLst>
              </a:rPr>
              <a:t> </a:t>
            </a:r>
            <a:r>
              <a:rPr lang="hu-HU" sz="2800" dirty="0" smtClean="0">
                <a:solidFill>
                  <a:srgbClr val="33CC33"/>
                </a:solidFill>
                <a:effectLst>
                  <a:outerShdw blurRad="38100" dist="38100" dir="2700000" algn="tl">
                    <a:srgbClr val="000000">
                      <a:alpha val="43137"/>
                    </a:srgbClr>
                  </a:outerShdw>
                </a:effectLst>
              </a:rPr>
              <a:t>irreguláris</a:t>
            </a:r>
            <a:r>
              <a:rPr lang="hu-HU" sz="2800" dirty="0" smtClean="0">
                <a:solidFill>
                  <a:srgbClr val="0000CC"/>
                </a:solidFill>
                <a:effectLst>
                  <a:outerShdw blurRad="38100" dist="38100" dir="2700000" algn="tl">
                    <a:srgbClr val="000000">
                      <a:alpha val="43137"/>
                    </a:srgbClr>
                  </a:outerShdw>
                </a:effectLst>
              </a:rPr>
              <a:t> (latin/francia) – 1726, 1735 </a:t>
            </a:r>
          </a:p>
          <a:p>
            <a:pPr lvl="3">
              <a:spcBef>
                <a:spcPts val="0"/>
              </a:spcBef>
            </a:pPr>
            <a:r>
              <a:rPr lang="hu-HU" sz="2800" dirty="0" smtClean="0">
                <a:solidFill>
                  <a:srgbClr val="0000CC"/>
                </a:solidFill>
                <a:effectLst>
                  <a:outerShdw blurRad="38100" dist="38100" dir="2700000" algn="tl">
                    <a:srgbClr val="000000">
                      <a:alpha val="43137"/>
                    </a:srgbClr>
                  </a:outerShdw>
                </a:effectLst>
              </a:rPr>
              <a:t> 1877-tõl </a:t>
            </a:r>
            <a:r>
              <a:rPr lang="hu-HU" sz="2800" dirty="0" smtClean="0">
                <a:solidFill>
                  <a:srgbClr val="FF0000"/>
                </a:solidFill>
                <a:effectLst>
                  <a:outerShdw blurRad="38100" dist="38100" dir="2700000" algn="tl">
                    <a:srgbClr val="000000">
                      <a:alpha val="43137"/>
                    </a:srgbClr>
                  </a:outerShdw>
                </a:effectLst>
              </a:rPr>
              <a:t>nem követelmény az istenhit </a:t>
            </a:r>
            <a:endParaRPr lang="hu-HU" sz="2800" dirty="0" smtClean="0">
              <a:solidFill>
                <a:srgbClr val="0000CC"/>
              </a:solidFill>
              <a:effectLst>
                <a:outerShdw blurRad="38100" dist="38100" dir="2700000" algn="tl">
                  <a:srgbClr val="000000">
                    <a:alpha val="43137"/>
                  </a:srgbClr>
                </a:outerShdw>
              </a:effectLst>
            </a:endParaRPr>
          </a:p>
          <a:p>
            <a:pPr lvl="3">
              <a:spcBef>
                <a:spcPts val="0"/>
              </a:spcBef>
            </a:pPr>
            <a:r>
              <a:rPr lang="hu-HU" sz="2800" dirty="0">
                <a:solidFill>
                  <a:srgbClr val="0000CC"/>
                </a:solidFill>
                <a:effectLst>
                  <a:outerShdw blurRad="38100" dist="38100" dir="2700000" algn="tl">
                    <a:srgbClr val="000000">
                      <a:alpha val="43137"/>
                    </a:srgbClr>
                  </a:outerShdw>
                </a:effectLst>
              </a:rPr>
              <a:t> </a:t>
            </a:r>
            <a:r>
              <a:rPr lang="hu-HU" sz="2800" dirty="0" smtClean="0">
                <a:solidFill>
                  <a:srgbClr val="0000CC"/>
                </a:solidFill>
                <a:effectLst>
                  <a:outerShdw blurRad="38100" dist="38100" dir="2700000" algn="tl">
                    <a:srgbClr val="000000">
                      <a:alpha val="43137"/>
                    </a:srgbClr>
                  </a:outerShdw>
                </a:effectLst>
              </a:rPr>
              <a:t>„Szabadság, Testvériség, </a:t>
            </a:r>
            <a:r>
              <a:rPr lang="hu-HU" sz="2800" dirty="0" smtClean="0">
                <a:solidFill>
                  <a:srgbClr val="0000CC"/>
                </a:solidFill>
                <a:effectLst>
                  <a:outerShdw blurRad="38100" dist="38100" dir="2700000" algn="tl">
                    <a:srgbClr val="000000">
                      <a:alpha val="43137"/>
                    </a:srgbClr>
                  </a:outerShdw>
                </a:effectLst>
              </a:rPr>
              <a:t>Egyenlőség</a:t>
            </a:r>
            <a:r>
              <a:rPr lang="hu-HU" sz="2800" dirty="0" smtClean="0">
                <a:solidFill>
                  <a:srgbClr val="0000CC"/>
                </a:solidFill>
                <a:effectLst>
                  <a:outerShdw blurRad="38100" dist="38100" dir="2700000" algn="tl">
                    <a:srgbClr val="000000">
                      <a:alpha val="43137"/>
                    </a:srgbClr>
                  </a:outerShdw>
                </a:effectLst>
              </a:rPr>
              <a:t>”</a:t>
            </a:r>
          </a:p>
          <a:p>
            <a:pPr lvl="3">
              <a:spcBef>
                <a:spcPts val="0"/>
              </a:spcBef>
            </a:pPr>
            <a:r>
              <a:rPr lang="hu-HU" sz="2800" dirty="0" smtClean="0">
                <a:solidFill>
                  <a:srgbClr val="0000CC"/>
                </a:solidFill>
                <a:effectLst>
                  <a:outerShdw blurRad="38100" dist="38100" dir="2700000" algn="tl">
                    <a:srgbClr val="000000">
                      <a:alpha val="43137"/>
                    </a:srgbClr>
                  </a:outerShdw>
                </a:effectLst>
              </a:rPr>
              <a:t> politizálás is lehet</a:t>
            </a:r>
          </a:p>
          <a:p>
            <a:pPr lvl="1"/>
            <a:endParaRPr lang="hu-HU" dirty="0">
              <a:solidFill>
                <a:srgbClr val="0000CC"/>
              </a:solidFill>
            </a:endParaRPr>
          </a:p>
        </p:txBody>
      </p:sp>
      <p:sp>
        <p:nvSpPr>
          <p:cNvPr id="5" name="Title 1"/>
          <p:cNvSpPr>
            <a:spLocks noGrp="1"/>
          </p:cNvSpPr>
          <p:nvPr>
            <p:ph type="title"/>
          </p:nvPr>
        </p:nvSpPr>
        <p:spPr>
          <a:xfrm>
            <a:off x="685800" y="609600"/>
            <a:ext cx="7772400" cy="1143000"/>
          </a:xfrm>
        </p:spPr>
        <p:txBody>
          <a:bodyPr/>
          <a:lstStyle/>
          <a:p>
            <a:r>
              <a:rPr lang="hu-HU" sz="4800" b="1" spc="200" dirty="0" smtClean="0">
                <a:solidFill>
                  <a:srgbClr val="0000CC"/>
                </a:solidFill>
                <a:effectLst>
                  <a:outerShdw blurRad="38100" dist="38100" dir="2700000" algn="tl">
                    <a:srgbClr val="000000">
                      <a:alpha val="43137"/>
                    </a:srgbClr>
                  </a:outerShdw>
                </a:effectLst>
              </a:rPr>
              <a:t>SZABADKŐMŰVESSÉG</a:t>
            </a:r>
            <a:endParaRPr lang="hu-HU" sz="4800" dirty="0"/>
          </a:p>
        </p:txBody>
      </p:sp>
    </p:spTree>
    <p:extLst>
      <p:ext uri="{BB962C8B-B14F-4D97-AF65-F5344CB8AC3E}">
        <p14:creationId xmlns:p14="http://schemas.microsoft.com/office/powerpoint/2010/main" val="4111276834"/>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1000"/>
                                        <p:tgtEl>
                                          <p:spTgt spid="5"/>
                                        </p:tgtEl>
                                      </p:cBhvr>
                                    </p:animEffect>
                                  </p:childTnLst>
                                </p:cTn>
                              </p:par>
                            </p:childTnLst>
                          </p:cTn>
                        </p:par>
                        <p:par>
                          <p:cTn id="8" fill="hold">
                            <p:stCondLst>
                              <p:cond delay="1000"/>
                            </p:stCondLst>
                            <p:childTnLst>
                              <p:par>
                                <p:cTn id="9" presetID="6"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out)">
                                      <p:cBhvr>
                                        <p:cTn id="11" dur="1000"/>
                                        <p:tgtEl>
                                          <p:spTgt spid="3">
                                            <p:txEl>
                                              <p:pRg st="0" end="0"/>
                                            </p:txEl>
                                          </p:spTgt>
                                        </p:tgtEl>
                                      </p:cBhvr>
                                    </p:animEffect>
                                  </p:childTnLst>
                                </p:cTn>
                              </p:par>
                            </p:childTnLst>
                          </p:cTn>
                        </p:par>
                        <p:par>
                          <p:cTn id="12" fill="hold">
                            <p:stCondLst>
                              <p:cond delay="2000"/>
                            </p:stCondLst>
                            <p:childTnLst>
                              <p:par>
                                <p:cTn id="13" presetID="6" presetClass="entr" presetSubtype="32"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out)">
                                      <p:cBhvr>
                                        <p:cTn id="15" dur="1000"/>
                                        <p:tgtEl>
                                          <p:spTgt spid="3">
                                            <p:txEl>
                                              <p:pRg st="1" end="1"/>
                                            </p:txEl>
                                          </p:spTgt>
                                        </p:tgtEl>
                                      </p:cBhvr>
                                    </p:animEffect>
                                  </p:childTnLst>
                                </p:cTn>
                              </p:par>
                            </p:childTnLst>
                          </p:cTn>
                        </p:par>
                        <p:par>
                          <p:cTn id="16" fill="hold">
                            <p:stCondLst>
                              <p:cond delay="3000"/>
                            </p:stCondLst>
                            <p:childTnLst>
                              <p:par>
                                <p:cTn id="17" presetID="6" presetClass="entr" presetSubtype="32"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out)">
                                      <p:cBhvr>
                                        <p:cTn id="19" dur="1000"/>
                                        <p:tgtEl>
                                          <p:spTgt spid="3">
                                            <p:txEl>
                                              <p:pRg st="2" end="2"/>
                                            </p:txEl>
                                          </p:spTgt>
                                        </p:tgtEl>
                                      </p:cBhvr>
                                    </p:animEffect>
                                  </p:childTnLst>
                                </p:cTn>
                              </p:par>
                            </p:childTnLst>
                          </p:cTn>
                        </p:par>
                        <p:par>
                          <p:cTn id="20" fill="hold">
                            <p:stCondLst>
                              <p:cond delay="4000"/>
                            </p:stCondLst>
                            <p:childTnLst>
                              <p:par>
                                <p:cTn id="21" presetID="6" presetClass="entr" presetSubtype="32"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out)">
                                      <p:cBhvr>
                                        <p:cTn id="23" dur="1000"/>
                                        <p:tgtEl>
                                          <p:spTgt spid="3">
                                            <p:txEl>
                                              <p:pRg st="3" end="3"/>
                                            </p:txEl>
                                          </p:spTgt>
                                        </p:tgtEl>
                                      </p:cBhvr>
                                    </p:animEffect>
                                  </p:childTnLst>
                                </p:cTn>
                              </p:par>
                            </p:childTnLst>
                          </p:cTn>
                        </p:par>
                        <p:par>
                          <p:cTn id="24" fill="hold">
                            <p:stCondLst>
                              <p:cond delay="5000"/>
                            </p:stCondLst>
                            <p:childTnLst>
                              <p:par>
                                <p:cTn id="25" presetID="6" presetClass="entr" presetSubtype="32"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out)">
                                      <p:cBhvr>
                                        <p:cTn id="27" dur="1000"/>
                                        <p:tgtEl>
                                          <p:spTgt spid="3">
                                            <p:txEl>
                                              <p:pRg st="4" end="4"/>
                                            </p:txEl>
                                          </p:spTgt>
                                        </p:tgtEl>
                                      </p:cBhvr>
                                    </p:animEffect>
                                  </p:childTnLst>
                                </p:cTn>
                              </p:par>
                            </p:childTnLst>
                          </p:cTn>
                        </p:par>
                        <p:par>
                          <p:cTn id="28" fill="hold">
                            <p:stCondLst>
                              <p:cond delay="6000"/>
                            </p:stCondLst>
                            <p:childTnLst>
                              <p:par>
                                <p:cTn id="29" presetID="6" presetClass="entr" presetSubtype="32"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ircle(out)">
                                      <p:cBhvr>
                                        <p:cTn id="31" dur="1000"/>
                                        <p:tgtEl>
                                          <p:spTgt spid="3">
                                            <p:txEl>
                                              <p:pRg st="5" end="5"/>
                                            </p:txEl>
                                          </p:spTgt>
                                        </p:tgtEl>
                                      </p:cBhvr>
                                    </p:animEffect>
                                  </p:childTnLst>
                                </p:cTn>
                              </p:par>
                            </p:childTnLst>
                          </p:cTn>
                        </p:par>
                        <p:par>
                          <p:cTn id="32" fill="hold">
                            <p:stCondLst>
                              <p:cond delay="7000"/>
                            </p:stCondLst>
                            <p:childTnLst>
                              <p:par>
                                <p:cTn id="33" presetID="6" presetClass="entr" presetSubtype="32"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circle(out)">
                                      <p:cBhvr>
                                        <p:cTn id="35" dur="1000"/>
                                        <p:tgtEl>
                                          <p:spTgt spid="3">
                                            <p:txEl>
                                              <p:pRg st="6" end="6"/>
                                            </p:txEl>
                                          </p:spTgt>
                                        </p:tgtEl>
                                      </p:cBhvr>
                                    </p:animEffect>
                                  </p:childTnLst>
                                </p:cTn>
                              </p:par>
                            </p:childTnLst>
                          </p:cTn>
                        </p:par>
                        <p:par>
                          <p:cTn id="36" fill="hold">
                            <p:stCondLst>
                              <p:cond delay="8000"/>
                            </p:stCondLst>
                            <p:childTnLst>
                              <p:par>
                                <p:cTn id="37" presetID="6" presetClass="entr" presetSubtype="32"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circle(out)">
                                      <p:cBhvr>
                                        <p:cTn id="39" dur="1000"/>
                                        <p:tgtEl>
                                          <p:spTgt spid="3">
                                            <p:txEl>
                                              <p:pRg st="7" end="7"/>
                                            </p:txEl>
                                          </p:spTgt>
                                        </p:tgtEl>
                                      </p:cBhvr>
                                    </p:animEffect>
                                  </p:childTnLst>
                                </p:cTn>
                              </p:par>
                            </p:childTnLst>
                          </p:cTn>
                        </p:par>
                        <p:par>
                          <p:cTn id="40" fill="hold">
                            <p:stCondLst>
                              <p:cond delay="9000"/>
                            </p:stCondLst>
                            <p:childTnLst>
                              <p:par>
                                <p:cTn id="41" presetID="6" presetClass="entr" presetSubtype="32"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circle(out)">
                                      <p:cBhvr>
                                        <p:cTn id="43" dur="1000"/>
                                        <p:tgtEl>
                                          <p:spTgt spid="3">
                                            <p:txEl>
                                              <p:pRg st="8" end="8"/>
                                            </p:txEl>
                                          </p:spTgt>
                                        </p:tgtEl>
                                      </p:cBhvr>
                                    </p:animEffect>
                                  </p:childTnLst>
                                </p:cTn>
                              </p:par>
                            </p:childTnLst>
                          </p:cTn>
                        </p:par>
                        <p:par>
                          <p:cTn id="44" fill="hold">
                            <p:stCondLst>
                              <p:cond delay="10000"/>
                            </p:stCondLst>
                            <p:childTnLst>
                              <p:par>
                                <p:cTn id="45" presetID="6" presetClass="entr" presetSubtype="32" fill="hold" grpId="0"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circle(out)">
                                      <p:cBhvr>
                                        <p:cTn id="47"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301" y="2068286"/>
            <a:ext cx="8394700" cy="4408714"/>
          </a:xfrm>
        </p:spPr>
        <p:txBody>
          <a:bodyPr/>
          <a:lstStyle/>
          <a:p>
            <a:pPr marL="0" indent="0">
              <a:buNone/>
            </a:pPr>
            <a:r>
              <a:rPr lang="hu-HU" sz="3600" dirty="0" smtClean="0">
                <a:solidFill>
                  <a:srgbClr val="0000CC"/>
                </a:solidFill>
                <a:effectLst>
                  <a:outerShdw blurRad="38100" dist="38100" dir="2700000" algn="tl">
                    <a:srgbClr val="000000">
                      <a:alpha val="43137"/>
                    </a:srgbClr>
                  </a:outerShdw>
                </a:effectLst>
              </a:rPr>
              <a:t>Történet:</a:t>
            </a:r>
          </a:p>
          <a:p>
            <a:pPr lvl="1">
              <a:spcBef>
                <a:spcPts val="0"/>
              </a:spcBef>
            </a:pPr>
            <a:r>
              <a:rPr lang="hu-HU" sz="3200" dirty="0" smtClean="0">
                <a:solidFill>
                  <a:srgbClr val="0000CC"/>
                </a:solidFill>
                <a:effectLst>
                  <a:outerShdw blurRad="38100" dist="38100" dir="2700000" algn="tl">
                    <a:srgbClr val="000000">
                      <a:alpha val="43137"/>
                    </a:srgbClr>
                  </a:outerShdw>
                </a:effectLst>
              </a:rPr>
              <a:t> szétválások</a:t>
            </a:r>
          </a:p>
          <a:p>
            <a:pPr lvl="2">
              <a:spcBef>
                <a:spcPts val="0"/>
              </a:spcBef>
            </a:pPr>
            <a:r>
              <a:rPr lang="hu-HU" sz="2800" dirty="0">
                <a:solidFill>
                  <a:srgbClr val="0000CC"/>
                </a:solidFill>
                <a:effectLst>
                  <a:outerShdw blurRad="38100" dist="38100" dir="2700000" algn="tl">
                    <a:srgbClr val="000000">
                      <a:alpha val="43137"/>
                    </a:srgbClr>
                  </a:outerShdw>
                </a:effectLst>
              </a:rPr>
              <a:t> </a:t>
            </a:r>
            <a:r>
              <a:rPr lang="hu-HU" sz="3000" dirty="0" smtClean="0">
                <a:solidFill>
                  <a:srgbClr val="33CC33"/>
                </a:solidFill>
                <a:effectLst>
                  <a:outerShdw blurRad="38100" dist="38100" dir="2700000" algn="tl">
                    <a:srgbClr val="000000">
                      <a:alpha val="43137"/>
                    </a:srgbClr>
                  </a:outerShdw>
                </a:effectLst>
              </a:rPr>
              <a:t>reguláris</a:t>
            </a:r>
            <a:r>
              <a:rPr lang="hu-HU" sz="3000" dirty="0" smtClean="0">
                <a:solidFill>
                  <a:srgbClr val="0000CC"/>
                </a:solidFill>
                <a:effectLst>
                  <a:outerShdw blurRad="38100" dist="38100" dir="2700000" algn="tl">
                    <a:srgbClr val="000000">
                      <a:alpha val="43137"/>
                    </a:srgbClr>
                  </a:outerShdw>
                </a:effectLst>
              </a:rPr>
              <a:t> (skót)</a:t>
            </a:r>
          </a:p>
          <a:p>
            <a:pPr lvl="3">
              <a:spcBef>
                <a:spcPts val="0"/>
              </a:spcBef>
            </a:pPr>
            <a:r>
              <a:rPr lang="hu-HU" sz="3000" dirty="0" smtClean="0">
                <a:solidFill>
                  <a:srgbClr val="0000CC"/>
                </a:solidFill>
                <a:effectLst>
                  <a:outerShdw blurRad="38100" dist="38100" dir="2700000" algn="tl">
                    <a:srgbClr val="000000">
                      <a:alpha val="43137"/>
                    </a:srgbClr>
                  </a:outerShdw>
                </a:effectLst>
              </a:rPr>
              <a:t> yorki rítus (1761)</a:t>
            </a:r>
          </a:p>
          <a:p>
            <a:pPr lvl="2">
              <a:spcBef>
                <a:spcPts val="0"/>
              </a:spcBef>
            </a:pPr>
            <a:r>
              <a:rPr lang="hu-HU" sz="3000" dirty="0" smtClean="0">
                <a:solidFill>
                  <a:srgbClr val="0000CC"/>
                </a:solidFill>
                <a:effectLst>
                  <a:outerShdw blurRad="38100" dist="38100" dir="2700000" algn="tl">
                    <a:srgbClr val="000000">
                      <a:alpha val="43137"/>
                    </a:srgbClr>
                  </a:outerShdw>
                </a:effectLst>
              </a:rPr>
              <a:t> </a:t>
            </a:r>
            <a:r>
              <a:rPr lang="hu-HU" sz="3000" dirty="0" smtClean="0">
                <a:solidFill>
                  <a:srgbClr val="33CC33"/>
                </a:solidFill>
                <a:effectLst>
                  <a:outerShdw blurRad="38100" dist="38100" dir="2700000" algn="tl">
                    <a:srgbClr val="000000">
                      <a:alpha val="43137"/>
                    </a:srgbClr>
                  </a:outerShdw>
                </a:effectLst>
              </a:rPr>
              <a:t>irreguláris</a:t>
            </a:r>
            <a:r>
              <a:rPr lang="hu-HU" sz="3000" dirty="0" smtClean="0">
                <a:solidFill>
                  <a:srgbClr val="0000CC"/>
                </a:solidFill>
                <a:effectLst>
                  <a:outerShdw blurRad="38100" dist="38100" dir="2700000" algn="tl">
                    <a:srgbClr val="000000">
                      <a:alpha val="43137"/>
                    </a:srgbClr>
                  </a:outerShdw>
                </a:effectLst>
              </a:rPr>
              <a:t> (latin/francia)</a:t>
            </a:r>
          </a:p>
          <a:p>
            <a:pPr lvl="3">
              <a:spcBef>
                <a:spcPts val="0"/>
              </a:spcBef>
            </a:pPr>
            <a:r>
              <a:rPr lang="hu-HU" sz="3000" dirty="0" smtClean="0">
                <a:solidFill>
                  <a:srgbClr val="0000CC"/>
                </a:solidFill>
                <a:effectLst>
                  <a:outerShdw blurRad="38100" dist="38100" dir="2700000" algn="tl">
                    <a:srgbClr val="000000">
                      <a:alpha val="43137"/>
                    </a:srgbClr>
                  </a:outerShdw>
                </a:effectLst>
              </a:rPr>
              <a:t> vegyes páholy: Le </a:t>
            </a:r>
            <a:r>
              <a:rPr lang="hu-HU" sz="3000" dirty="0" err="1" smtClean="0">
                <a:solidFill>
                  <a:srgbClr val="0000CC"/>
                </a:solidFill>
                <a:effectLst>
                  <a:outerShdw blurRad="38100" dist="38100" dir="2700000" algn="tl">
                    <a:srgbClr val="000000">
                      <a:alpha val="43137"/>
                    </a:srgbClr>
                  </a:outerShdw>
                </a:effectLst>
              </a:rPr>
              <a:t>Droit</a:t>
            </a:r>
            <a:r>
              <a:rPr lang="hu-HU" sz="3000" dirty="0" smtClean="0">
                <a:solidFill>
                  <a:srgbClr val="0000CC"/>
                </a:solidFill>
                <a:effectLst>
                  <a:outerShdw blurRad="38100" dist="38100" dir="2700000" algn="tl">
                    <a:srgbClr val="000000">
                      <a:alpha val="43137"/>
                    </a:srgbClr>
                  </a:outerShdw>
                </a:effectLst>
              </a:rPr>
              <a:t> </a:t>
            </a:r>
            <a:r>
              <a:rPr lang="hu-HU" sz="3000" dirty="0" err="1" smtClean="0">
                <a:solidFill>
                  <a:srgbClr val="0000CC"/>
                </a:solidFill>
                <a:effectLst>
                  <a:outerShdw blurRad="38100" dist="38100" dir="2700000" algn="tl">
                    <a:srgbClr val="000000">
                      <a:alpha val="43137"/>
                    </a:srgbClr>
                  </a:outerShdw>
                </a:effectLst>
              </a:rPr>
              <a:t>Humain</a:t>
            </a:r>
            <a:r>
              <a:rPr lang="hu-HU" sz="3000" dirty="0" smtClean="0">
                <a:solidFill>
                  <a:srgbClr val="0000CC"/>
                </a:solidFill>
                <a:effectLst>
                  <a:outerShdw blurRad="38100" dist="38100" dir="2700000" algn="tl">
                    <a:srgbClr val="000000">
                      <a:alpha val="43137"/>
                    </a:srgbClr>
                  </a:outerShdw>
                </a:effectLst>
              </a:rPr>
              <a:t> (1905)</a:t>
            </a:r>
          </a:p>
          <a:p>
            <a:pPr lvl="3">
              <a:spcBef>
                <a:spcPts val="0"/>
              </a:spcBef>
            </a:pPr>
            <a:r>
              <a:rPr lang="hu-HU" sz="3000" dirty="0" smtClean="0">
                <a:solidFill>
                  <a:srgbClr val="0000CC"/>
                </a:solidFill>
                <a:effectLst>
                  <a:outerShdw blurRad="38100" dist="38100" dir="2700000" algn="tl">
                    <a:srgbClr val="000000">
                      <a:alpha val="43137"/>
                    </a:srgbClr>
                  </a:outerShdw>
                </a:effectLst>
              </a:rPr>
              <a:t> spirituális alap: Keleti Rend (2001)</a:t>
            </a:r>
          </a:p>
          <a:p>
            <a:pPr lvl="1"/>
            <a:endParaRPr lang="hu-HU" dirty="0">
              <a:solidFill>
                <a:srgbClr val="0000CC"/>
              </a:solidFill>
            </a:endParaRPr>
          </a:p>
        </p:txBody>
      </p:sp>
      <p:sp>
        <p:nvSpPr>
          <p:cNvPr id="5" name="Title 1"/>
          <p:cNvSpPr>
            <a:spLocks noGrp="1"/>
          </p:cNvSpPr>
          <p:nvPr>
            <p:ph type="title"/>
          </p:nvPr>
        </p:nvSpPr>
        <p:spPr>
          <a:xfrm>
            <a:off x="685800" y="609600"/>
            <a:ext cx="7772400" cy="1143000"/>
          </a:xfrm>
        </p:spPr>
        <p:txBody>
          <a:bodyPr/>
          <a:lstStyle/>
          <a:p>
            <a:r>
              <a:rPr lang="hu-HU" sz="4800" b="1" spc="200" dirty="0" smtClean="0">
                <a:solidFill>
                  <a:srgbClr val="0000CC"/>
                </a:solidFill>
                <a:effectLst>
                  <a:outerShdw blurRad="38100" dist="38100" dir="2700000" algn="tl">
                    <a:srgbClr val="000000">
                      <a:alpha val="43137"/>
                    </a:srgbClr>
                  </a:outerShdw>
                </a:effectLst>
              </a:rPr>
              <a:t>SZABADKŐMŰVESSÉG</a:t>
            </a:r>
            <a:endParaRPr lang="hu-HU" sz="4800" dirty="0"/>
          </a:p>
        </p:txBody>
      </p:sp>
    </p:spTree>
    <p:extLst>
      <p:ext uri="{BB962C8B-B14F-4D97-AF65-F5344CB8AC3E}">
        <p14:creationId xmlns:p14="http://schemas.microsoft.com/office/powerpoint/2010/main" val="1713054218"/>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1000"/>
                                        <p:tgtEl>
                                          <p:spTgt spid="5"/>
                                        </p:tgtEl>
                                      </p:cBhvr>
                                    </p:animEffect>
                                  </p:childTnLst>
                                </p:cTn>
                              </p:par>
                            </p:childTnLst>
                          </p:cTn>
                        </p:par>
                        <p:par>
                          <p:cTn id="8" fill="hold">
                            <p:stCondLst>
                              <p:cond delay="1000"/>
                            </p:stCondLst>
                            <p:childTnLst>
                              <p:par>
                                <p:cTn id="9" presetID="6"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out)">
                                      <p:cBhvr>
                                        <p:cTn id="11" dur="1000"/>
                                        <p:tgtEl>
                                          <p:spTgt spid="3">
                                            <p:txEl>
                                              <p:pRg st="0" end="0"/>
                                            </p:txEl>
                                          </p:spTgt>
                                        </p:tgtEl>
                                      </p:cBhvr>
                                    </p:animEffect>
                                  </p:childTnLst>
                                </p:cTn>
                              </p:par>
                            </p:childTnLst>
                          </p:cTn>
                        </p:par>
                        <p:par>
                          <p:cTn id="12" fill="hold">
                            <p:stCondLst>
                              <p:cond delay="2000"/>
                            </p:stCondLst>
                            <p:childTnLst>
                              <p:par>
                                <p:cTn id="13" presetID="6" presetClass="entr" presetSubtype="32"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out)">
                                      <p:cBhvr>
                                        <p:cTn id="15" dur="1000"/>
                                        <p:tgtEl>
                                          <p:spTgt spid="3">
                                            <p:txEl>
                                              <p:pRg st="1" end="1"/>
                                            </p:txEl>
                                          </p:spTgt>
                                        </p:tgtEl>
                                      </p:cBhvr>
                                    </p:animEffect>
                                  </p:childTnLst>
                                </p:cTn>
                              </p:par>
                            </p:childTnLst>
                          </p:cTn>
                        </p:par>
                        <p:par>
                          <p:cTn id="16" fill="hold">
                            <p:stCondLst>
                              <p:cond delay="3000"/>
                            </p:stCondLst>
                            <p:childTnLst>
                              <p:par>
                                <p:cTn id="17" presetID="6" presetClass="entr" presetSubtype="32"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out)">
                                      <p:cBhvr>
                                        <p:cTn id="19" dur="1000"/>
                                        <p:tgtEl>
                                          <p:spTgt spid="3">
                                            <p:txEl>
                                              <p:pRg st="2" end="2"/>
                                            </p:txEl>
                                          </p:spTgt>
                                        </p:tgtEl>
                                      </p:cBhvr>
                                    </p:animEffect>
                                  </p:childTnLst>
                                </p:cTn>
                              </p:par>
                            </p:childTnLst>
                          </p:cTn>
                        </p:par>
                        <p:par>
                          <p:cTn id="20" fill="hold">
                            <p:stCondLst>
                              <p:cond delay="4000"/>
                            </p:stCondLst>
                            <p:childTnLst>
                              <p:par>
                                <p:cTn id="21" presetID="6" presetClass="entr" presetSubtype="32"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out)">
                                      <p:cBhvr>
                                        <p:cTn id="23" dur="1000"/>
                                        <p:tgtEl>
                                          <p:spTgt spid="3">
                                            <p:txEl>
                                              <p:pRg st="3" end="3"/>
                                            </p:txEl>
                                          </p:spTgt>
                                        </p:tgtEl>
                                      </p:cBhvr>
                                    </p:animEffect>
                                  </p:childTnLst>
                                </p:cTn>
                              </p:par>
                            </p:childTnLst>
                          </p:cTn>
                        </p:par>
                        <p:par>
                          <p:cTn id="24" fill="hold">
                            <p:stCondLst>
                              <p:cond delay="5000"/>
                            </p:stCondLst>
                            <p:childTnLst>
                              <p:par>
                                <p:cTn id="25" presetID="6" presetClass="entr" presetSubtype="32"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out)">
                                      <p:cBhvr>
                                        <p:cTn id="27" dur="1000"/>
                                        <p:tgtEl>
                                          <p:spTgt spid="3">
                                            <p:txEl>
                                              <p:pRg st="4" end="4"/>
                                            </p:txEl>
                                          </p:spTgt>
                                        </p:tgtEl>
                                      </p:cBhvr>
                                    </p:animEffect>
                                  </p:childTnLst>
                                </p:cTn>
                              </p:par>
                            </p:childTnLst>
                          </p:cTn>
                        </p:par>
                        <p:par>
                          <p:cTn id="28" fill="hold">
                            <p:stCondLst>
                              <p:cond delay="6000"/>
                            </p:stCondLst>
                            <p:childTnLst>
                              <p:par>
                                <p:cTn id="29" presetID="6" presetClass="entr" presetSubtype="32"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ircle(out)">
                                      <p:cBhvr>
                                        <p:cTn id="31" dur="1000"/>
                                        <p:tgtEl>
                                          <p:spTgt spid="3">
                                            <p:txEl>
                                              <p:pRg st="5" end="5"/>
                                            </p:txEl>
                                          </p:spTgt>
                                        </p:tgtEl>
                                      </p:cBhvr>
                                    </p:animEffect>
                                  </p:childTnLst>
                                </p:cTn>
                              </p:par>
                            </p:childTnLst>
                          </p:cTn>
                        </p:par>
                        <p:par>
                          <p:cTn id="32" fill="hold">
                            <p:stCondLst>
                              <p:cond delay="7000"/>
                            </p:stCondLst>
                            <p:childTnLst>
                              <p:par>
                                <p:cTn id="33" presetID="6" presetClass="entr" presetSubtype="32"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circle(out)">
                                      <p:cBhvr>
                                        <p:cTn id="35"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743" y="2362200"/>
            <a:ext cx="8251371" cy="4114800"/>
          </a:xfrm>
        </p:spPr>
        <p:txBody>
          <a:bodyPr/>
          <a:lstStyle/>
          <a:p>
            <a:pPr marL="0" indent="0">
              <a:buNone/>
            </a:pPr>
            <a:r>
              <a:rPr lang="hu-HU" sz="3600" dirty="0" smtClean="0">
                <a:solidFill>
                  <a:srgbClr val="0000CC"/>
                </a:solidFill>
                <a:effectLst>
                  <a:outerShdw blurRad="38100" dist="38100" dir="2700000" algn="tl">
                    <a:srgbClr val="000000">
                      <a:alpha val="43137"/>
                    </a:srgbClr>
                  </a:outerShdw>
                </a:effectLst>
              </a:rPr>
              <a:t>Történet:</a:t>
            </a:r>
          </a:p>
          <a:p>
            <a:pPr lvl="1"/>
            <a:r>
              <a:rPr lang="hu-HU" sz="3200" dirty="0" smtClean="0">
                <a:solidFill>
                  <a:srgbClr val="0000CC"/>
                </a:solidFill>
                <a:effectLst>
                  <a:outerShdw blurRad="38100" dist="38100" dir="2700000" algn="tl">
                    <a:srgbClr val="000000">
                      <a:alpha val="43137"/>
                    </a:srgbClr>
                  </a:outerShdw>
                </a:effectLst>
              </a:rPr>
              <a:t> </a:t>
            </a:r>
            <a:r>
              <a:rPr lang="hu-HU" sz="3200" dirty="0" smtClean="0">
                <a:solidFill>
                  <a:srgbClr val="FF0066"/>
                </a:solidFill>
                <a:effectLst>
                  <a:outerShdw blurRad="38100" dist="38100" dir="2700000" algn="tl">
                    <a:srgbClr val="000000">
                      <a:alpha val="43137"/>
                    </a:srgbClr>
                  </a:outerShdw>
                </a:effectLst>
              </a:rPr>
              <a:t>kiátkozás: </a:t>
            </a:r>
            <a:r>
              <a:rPr lang="hu-HU" sz="3200" dirty="0">
                <a:solidFill>
                  <a:srgbClr val="33CC33"/>
                </a:solidFill>
                <a:effectLst>
                  <a:outerShdw blurRad="38100" dist="38100" dir="2700000" algn="tl">
                    <a:srgbClr val="000000">
                      <a:alpha val="43137"/>
                    </a:srgbClr>
                  </a:outerShdw>
                </a:effectLst>
              </a:rPr>
              <a:t>XII. Kele</a:t>
            </a:r>
            <a:r>
              <a:rPr lang="hu-HU" sz="3200" dirty="0">
                <a:solidFill>
                  <a:srgbClr val="00CC66"/>
                </a:solidFill>
                <a:effectLst>
                  <a:outerShdw blurRad="38100" dist="38100" dir="2700000" algn="tl">
                    <a:srgbClr val="000000">
                      <a:alpha val="43137"/>
                    </a:srgbClr>
                  </a:outerShdw>
                </a:effectLst>
              </a:rPr>
              <a:t>m</a:t>
            </a:r>
            <a:r>
              <a:rPr lang="hu-HU" sz="3200" dirty="0">
                <a:solidFill>
                  <a:srgbClr val="33CC33"/>
                </a:solidFill>
                <a:effectLst>
                  <a:outerShdw blurRad="38100" dist="38100" dir="2700000" algn="tl">
                    <a:srgbClr val="000000">
                      <a:alpha val="43137"/>
                    </a:srgbClr>
                  </a:outerShdw>
                </a:effectLst>
              </a:rPr>
              <a:t>en</a:t>
            </a:r>
            <a:r>
              <a:rPr lang="hu-HU" sz="3200" dirty="0">
                <a:solidFill>
                  <a:srgbClr val="0000CC"/>
                </a:solidFill>
                <a:effectLst>
                  <a:outerShdw blurRad="38100" dist="38100" dir="2700000" algn="tl">
                    <a:srgbClr val="000000">
                      <a:alpha val="43137"/>
                    </a:srgbClr>
                  </a:outerShdw>
                </a:effectLst>
              </a:rPr>
              <a:t> </a:t>
            </a:r>
            <a:r>
              <a:rPr lang="hu-HU" sz="3200" dirty="0" smtClean="0">
                <a:solidFill>
                  <a:srgbClr val="0000CC"/>
                </a:solidFill>
                <a:effectLst>
                  <a:outerShdw blurRad="38100" dist="38100" dir="2700000" algn="tl">
                    <a:srgbClr val="000000">
                      <a:alpha val="43137"/>
                    </a:srgbClr>
                  </a:outerShdw>
                </a:effectLst>
              </a:rPr>
              <a:t>(1738)</a:t>
            </a:r>
          </a:p>
          <a:p>
            <a:pPr lvl="2">
              <a:spcBef>
                <a:spcPts val="0"/>
              </a:spcBef>
            </a:pPr>
            <a:r>
              <a:rPr lang="hu-HU" sz="3200" dirty="0">
                <a:solidFill>
                  <a:srgbClr val="0000CC"/>
                </a:solidFill>
                <a:effectLst>
                  <a:outerShdw blurRad="38100" dist="38100" dir="2700000" algn="tl">
                    <a:srgbClr val="000000">
                      <a:alpha val="43137"/>
                    </a:srgbClr>
                  </a:outerShdw>
                </a:effectLst>
              </a:rPr>
              <a:t> </a:t>
            </a:r>
            <a:r>
              <a:rPr lang="hu-HU" sz="3000" dirty="0" smtClean="0">
                <a:solidFill>
                  <a:srgbClr val="0000CC"/>
                </a:solidFill>
                <a:effectLst>
                  <a:outerShdw blurRad="38100" dist="38100" dir="2700000" algn="tl">
                    <a:srgbClr val="000000">
                      <a:alpha val="43137"/>
                    </a:srgbClr>
                  </a:outerShdw>
                </a:effectLst>
              </a:rPr>
              <a:t>„katolikusnak </a:t>
            </a:r>
            <a:r>
              <a:rPr lang="hu-HU" sz="3000" dirty="0">
                <a:solidFill>
                  <a:srgbClr val="0000CC"/>
                </a:solidFill>
                <a:effectLst>
                  <a:outerShdw blurRad="38100" dist="38100" dir="2700000" algn="tl">
                    <a:srgbClr val="000000">
                      <a:alpha val="43137"/>
                    </a:srgbClr>
                  </a:outerShdw>
                </a:effectLst>
              </a:rPr>
              <a:t>belépni </a:t>
            </a:r>
            <a:r>
              <a:rPr lang="hu-HU" sz="3000" dirty="0" smtClean="0">
                <a:solidFill>
                  <a:srgbClr val="0000CC"/>
                </a:solidFill>
                <a:effectLst>
                  <a:outerShdw blurRad="38100" dist="38100" dir="2700000" algn="tl">
                    <a:srgbClr val="000000">
                      <a:alpha val="43137"/>
                    </a:srgbClr>
                  </a:outerShdw>
                </a:effectLst>
              </a:rPr>
              <a:t>tilos!”</a:t>
            </a:r>
            <a:endParaRPr lang="hu-HU" sz="3000" dirty="0">
              <a:solidFill>
                <a:srgbClr val="0000CC"/>
              </a:solidFill>
              <a:effectLst>
                <a:outerShdw blurRad="38100" dist="38100" dir="2700000" algn="tl">
                  <a:srgbClr val="000000">
                    <a:alpha val="43137"/>
                  </a:srgbClr>
                </a:outerShdw>
              </a:effectLst>
            </a:endParaRPr>
          </a:p>
          <a:p>
            <a:pPr lvl="2">
              <a:spcBef>
                <a:spcPts val="0"/>
              </a:spcBef>
            </a:pPr>
            <a:r>
              <a:rPr lang="hu-HU" sz="3000" dirty="0" smtClean="0">
                <a:solidFill>
                  <a:srgbClr val="0000CC"/>
                </a:solidFill>
                <a:effectLst>
                  <a:outerShdw blurRad="38100" dist="38100" dir="2700000" algn="tl">
                    <a:srgbClr val="000000">
                      <a:alpha val="43137"/>
                    </a:srgbClr>
                  </a:outerShdw>
                </a:effectLst>
              </a:rPr>
              <a:t> </a:t>
            </a:r>
            <a:r>
              <a:rPr lang="hu-HU" sz="3000" dirty="0" smtClean="0">
                <a:solidFill>
                  <a:srgbClr val="00CC66"/>
                </a:solidFill>
                <a:effectLst>
                  <a:outerShdw blurRad="38100" dist="38100" dir="2700000" algn="tl">
                    <a:srgbClr val="000000">
                      <a:alpha val="43137"/>
                    </a:srgbClr>
                  </a:outerShdw>
                </a:effectLst>
              </a:rPr>
              <a:t>XIII. Leo </a:t>
            </a:r>
            <a:r>
              <a:rPr lang="hu-HU" sz="3000" dirty="0" smtClean="0">
                <a:solidFill>
                  <a:srgbClr val="0000CC"/>
                </a:solidFill>
                <a:effectLst>
                  <a:outerShdw blurRad="38100" dist="38100" dir="2700000" algn="tl">
                    <a:srgbClr val="000000">
                      <a:alpha val="43137"/>
                    </a:srgbClr>
                  </a:outerShdw>
                </a:effectLst>
              </a:rPr>
              <a:t>(1884): „a sátán szolgái”</a:t>
            </a:r>
          </a:p>
          <a:p>
            <a:pPr lvl="2">
              <a:spcBef>
                <a:spcPts val="600"/>
              </a:spcBef>
            </a:pPr>
            <a:r>
              <a:rPr lang="hu-HU" sz="3000" dirty="0">
                <a:solidFill>
                  <a:srgbClr val="0000CC"/>
                </a:solidFill>
                <a:effectLst>
                  <a:outerShdw blurRad="38100" dist="38100" dir="2700000" algn="tl">
                    <a:srgbClr val="000000">
                      <a:alpha val="43137"/>
                    </a:srgbClr>
                  </a:outerShdw>
                </a:effectLst>
              </a:rPr>
              <a:t> </a:t>
            </a:r>
            <a:r>
              <a:rPr lang="hu-HU" sz="3000" dirty="0" smtClean="0">
                <a:solidFill>
                  <a:srgbClr val="0000CC"/>
                </a:solidFill>
                <a:effectLst>
                  <a:outerShdw blurRad="38100" dist="38100" dir="2700000" algn="tl">
                    <a:srgbClr val="000000">
                      <a:alpha val="43137"/>
                    </a:srgbClr>
                  </a:outerShdw>
                </a:effectLst>
              </a:rPr>
              <a:t>II. Vatikáni Zsinat ‚de facto’ eltörölte</a:t>
            </a:r>
          </a:p>
          <a:p>
            <a:pPr lvl="3">
              <a:spcBef>
                <a:spcPts val="0"/>
              </a:spcBef>
            </a:pPr>
            <a:r>
              <a:rPr lang="hu-HU" sz="2800" dirty="0">
                <a:solidFill>
                  <a:srgbClr val="0000CC"/>
                </a:solidFill>
                <a:effectLst>
                  <a:outerShdw blurRad="38100" dist="38100" dir="2700000" algn="tl">
                    <a:srgbClr val="000000">
                      <a:alpha val="43137"/>
                    </a:srgbClr>
                  </a:outerShdw>
                </a:effectLst>
              </a:rPr>
              <a:t> </a:t>
            </a:r>
            <a:r>
              <a:rPr lang="hu-HU" sz="2800" dirty="0" smtClean="0">
                <a:solidFill>
                  <a:srgbClr val="0000CC"/>
                </a:solidFill>
                <a:effectLst>
                  <a:outerShdw blurRad="38100" dist="38100" dir="2700000" algn="tl">
                    <a:srgbClr val="000000">
                      <a:alpha val="43137"/>
                    </a:srgbClr>
                  </a:outerShdw>
                </a:effectLst>
              </a:rPr>
              <a:t>Hittani Kongregáció (1983):</a:t>
            </a:r>
            <a:br>
              <a:rPr lang="hu-HU" sz="2800" dirty="0" smtClean="0">
                <a:solidFill>
                  <a:srgbClr val="0000CC"/>
                </a:solidFill>
                <a:effectLst>
                  <a:outerShdw blurRad="38100" dist="38100" dir="2700000" algn="tl">
                    <a:srgbClr val="000000">
                      <a:alpha val="43137"/>
                    </a:srgbClr>
                  </a:outerShdw>
                </a:effectLst>
              </a:rPr>
            </a:br>
            <a:r>
              <a:rPr lang="hu-HU" sz="2800" dirty="0" smtClean="0">
                <a:solidFill>
                  <a:srgbClr val="0000CC"/>
                </a:solidFill>
                <a:effectLst>
                  <a:outerShdw blurRad="38100" dist="38100" dir="2700000" algn="tl">
                    <a:srgbClr val="000000">
                      <a:alpha val="43137"/>
                    </a:srgbClr>
                  </a:outerShdw>
                </a:effectLst>
              </a:rPr>
              <a:t>	„a belépés súlyos </a:t>
            </a:r>
            <a:r>
              <a:rPr lang="hu-HU" sz="2800" dirty="0" smtClean="0">
                <a:solidFill>
                  <a:srgbClr val="0000CC"/>
                </a:solidFill>
                <a:effectLst>
                  <a:outerShdw blurRad="38100" dist="38100" dir="2700000" algn="tl">
                    <a:srgbClr val="000000">
                      <a:alpha val="43137"/>
                    </a:srgbClr>
                  </a:outerShdw>
                </a:effectLst>
              </a:rPr>
              <a:t>bűn</a:t>
            </a:r>
            <a:r>
              <a:rPr lang="hu-HU" sz="2800" dirty="0" smtClean="0">
                <a:solidFill>
                  <a:srgbClr val="0000CC"/>
                </a:solidFill>
                <a:effectLst>
                  <a:outerShdw blurRad="38100" dist="38100" dir="2700000" algn="tl">
                    <a:srgbClr val="000000">
                      <a:alpha val="43137"/>
                    </a:srgbClr>
                  </a:outerShdw>
                </a:effectLst>
              </a:rPr>
              <a:t>, </a:t>
            </a:r>
            <a:br>
              <a:rPr lang="hu-HU" sz="2800" dirty="0" smtClean="0">
                <a:solidFill>
                  <a:srgbClr val="0000CC"/>
                </a:solidFill>
                <a:effectLst>
                  <a:outerShdw blurRad="38100" dist="38100" dir="2700000" algn="tl">
                    <a:srgbClr val="000000">
                      <a:alpha val="43137"/>
                    </a:srgbClr>
                  </a:outerShdw>
                </a:effectLst>
              </a:rPr>
            </a:br>
            <a:r>
              <a:rPr lang="hu-HU" sz="2800" dirty="0" smtClean="0">
                <a:solidFill>
                  <a:srgbClr val="0000CC"/>
                </a:solidFill>
                <a:effectLst>
                  <a:outerShdw blurRad="38100" dist="38100" dir="2700000" algn="tl">
                    <a:srgbClr val="000000">
                      <a:alpha val="43137"/>
                    </a:srgbClr>
                  </a:outerShdw>
                </a:effectLst>
              </a:rPr>
              <a:t> 	    ami kizárja a </a:t>
            </a:r>
            <a:r>
              <a:rPr lang="hu-HU" sz="2800" dirty="0" smtClean="0">
                <a:solidFill>
                  <a:srgbClr val="0000CC"/>
                </a:solidFill>
                <a:effectLst>
                  <a:outerShdw blurRad="38100" dist="38100" dir="2700000" algn="tl">
                    <a:srgbClr val="000000">
                      <a:alpha val="43137"/>
                    </a:srgbClr>
                  </a:outerShdw>
                </a:effectLst>
              </a:rPr>
              <a:t>hívőt </a:t>
            </a:r>
            <a:r>
              <a:rPr lang="hu-HU" sz="2800" dirty="0" smtClean="0">
                <a:solidFill>
                  <a:srgbClr val="0000CC"/>
                </a:solidFill>
                <a:effectLst>
                  <a:outerShdw blurRad="38100" dist="38100" dir="2700000" algn="tl">
                    <a:srgbClr val="000000">
                      <a:alpha val="43137"/>
                    </a:srgbClr>
                  </a:outerShdw>
                </a:effectLst>
              </a:rPr>
              <a:t>a szentáldozásból”</a:t>
            </a:r>
            <a:br>
              <a:rPr lang="hu-HU" sz="2800" dirty="0" smtClean="0">
                <a:solidFill>
                  <a:srgbClr val="0000CC"/>
                </a:solidFill>
                <a:effectLst>
                  <a:outerShdw blurRad="38100" dist="38100" dir="2700000" algn="tl">
                    <a:srgbClr val="000000">
                      <a:alpha val="43137"/>
                    </a:srgbClr>
                  </a:outerShdw>
                </a:effectLst>
              </a:rPr>
            </a:br>
            <a:r>
              <a:rPr lang="hu-HU" sz="2800" dirty="0" smtClean="0">
                <a:solidFill>
                  <a:srgbClr val="0000CC"/>
                </a:solidFill>
                <a:effectLst>
                  <a:outerShdw blurRad="38100" dist="38100" dir="2700000" algn="tl">
                    <a:srgbClr val="000000">
                      <a:alpha val="43137"/>
                    </a:srgbClr>
                  </a:outerShdw>
                </a:effectLst>
              </a:rPr>
              <a:t> 		 </a:t>
            </a:r>
          </a:p>
        </p:txBody>
      </p:sp>
      <p:sp>
        <p:nvSpPr>
          <p:cNvPr id="5" name="Title 1"/>
          <p:cNvSpPr>
            <a:spLocks noGrp="1"/>
          </p:cNvSpPr>
          <p:nvPr>
            <p:ph type="title"/>
          </p:nvPr>
        </p:nvSpPr>
        <p:spPr>
          <a:xfrm>
            <a:off x="685800" y="609600"/>
            <a:ext cx="7772400" cy="1143000"/>
          </a:xfrm>
        </p:spPr>
        <p:txBody>
          <a:bodyPr/>
          <a:lstStyle/>
          <a:p>
            <a:r>
              <a:rPr lang="hu-HU" sz="4800" b="1" spc="200" dirty="0" smtClean="0">
                <a:solidFill>
                  <a:srgbClr val="0000CC"/>
                </a:solidFill>
                <a:effectLst>
                  <a:outerShdw blurRad="38100" dist="38100" dir="2700000" algn="tl">
                    <a:srgbClr val="000000">
                      <a:alpha val="43137"/>
                    </a:srgbClr>
                  </a:outerShdw>
                </a:effectLst>
              </a:rPr>
              <a:t>SZABADKŐMŰVESSÉG</a:t>
            </a:r>
            <a:endParaRPr lang="hu-HU" sz="4800" dirty="0"/>
          </a:p>
        </p:txBody>
      </p:sp>
    </p:spTree>
    <p:extLst>
      <p:ext uri="{BB962C8B-B14F-4D97-AF65-F5344CB8AC3E}">
        <p14:creationId xmlns:p14="http://schemas.microsoft.com/office/powerpoint/2010/main" val="155596032"/>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1000"/>
                                        <p:tgtEl>
                                          <p:spTgt spid="5"/>
                                        </p:tgtEl>
                                      </p:cBhvr>
                                    </p:animEffect>
                                  </p:childTnLst>
                                </p:cTn>
                              </p:par>
                            </p:childTnLst>
                          </p:cTn>
                        </p:par>
                        <p:par>
                          <p:cTn id="8" fill="hold">
                            <p:stCondLst>
                              <p:cond delay="1000"/>
                            </p:stCondLst>
                            <p:childTnLst>
                              <p:par>
                                <p:cTn id="9" presetID="6"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out)">
                                      <p:cBhvr>
                                        <p:cTn id="11" dur="1000"/>
                                        <p:tgtEl>
                                          <p:spTgt spid="3">
                                            <p:txEl>
                                              <p:pRg st="0" end="0"/>
                                            </p:txEl>
                                          </p:spTgt>
                                        </p:tgtEl>
                                      </p:cBhvr>
                                    </p:animEffect>
                                  </p:childTnLst>
                                </p:cTn>
                              </p:par>
                            </p:childTnLst>
                          </p:cTn>
                        </p:par>
                        <p:par>
                          <p:cTn id="12" fill="hold">
                            <p:stCondLst>
                              <p:cond delay="2000"/>
                            </p:stCondLst>
                            <p:childTnLst>
                              <p:par>
                                <p:cTn id="13" presetID="6" presetClass="entr" presetSubtype="32"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out)">
                                      <p:cBhvr>
                                        <p:cTn id="15" dur="1000"/>
                                        <p:tgtEl>
                                          <p:spTgt spid="3">
                                            <p:txEl>
                                              <p:pRg st="1" end="1"/>
                                            </p:txEl>
                                          </p:spTgt>
                                        </p:tgtEl>
                                      </p:cBhvr>
                                    </p:animEffect>
                                  </p:childTnLst>
                                </p:cTn>
                              </p:par>
                            </p:childTnLst>
                          </p:cTn>
                        </p:par>
                        <p:par>
                          <p:cTn id="16" fill="hold">
                            <p:stCondLst>
                              <p:cond delay="3000"/>
                            </p:stCondLst>
                            <p:childTnLst>
                              <p:par>
                                <p:cTn id="17" presetID="6" presetClass="entr" presetSubtype="32"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out)">
                                      <p:cBhvr>
                                        <p:cTn id="19" dur="1000"/>
                                        <p:tgtEl>
                                          <p:spTgt spid="3">
                                            <p:txEl>
                                              <p:pRg st="2" end="2"/>
                                            </p:txEl>
                                          </p:spTgt>
                                        </p:tgtEl>
                                      </p:cBhvr>
                                    </p:animEffect>
                                  </p:childTnLst>
                                </p:cTn>
                              </p:par>
                            </p:childTnLst>
                          </p:cTn>
                        </p:par>
                        <p:par>
                          <p:cTn id="20" fill="hold">
                            <p:stCondLst>
                              <p:cond delay="4000"/>
                            </p:stCondLst>
                            <p:childTnLst>
                              <p:par>
                                <p:cTn id="21" presetID="6" presetClass="entr" presetSubtype="32"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out)">
                                      <p:cBhvr>
                                        <p:cTn id="23" dur="1000"/>
                                        <p:tgtEl>
                                          <p:spTgt spid="3">
                                            <p:txEl>
                                              <p:pRg st="3" end="3"/>
                                            </p:txEl>
                                          </p:spTgt>
                                        </p:tgtEl>
                                      </p:cBhvr>
                                    </p:animEffect>
                                  </p:childTnLst>
                                </p:cTn>
                              </p:par>
                            </p:childTnLst>
                          </p:cTn>
                        </p:par>
                        <p:par>
                          <p:cTn id="24" fill="hold">
                            <p:stCondLst>
                              <p:cond delay="5000"/>
                            </p:stCondLst>
                            <p:childTnLst>
                              <p:par>
                                <p:cTn id="25" presetID="6" presetClass="entr" presetSubtype="32"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out)">
                                      <p:cBhvr>
                                        <p:cTn id="27" dur="1000"/>
                                        <p:tgtEl>
                                          <p:spTgt spid="3">
                                            <p:txEl>
                                              <p:pRg st="4" end="4"/>
                                            </p:txEl>
                                          </p:spTgt>
                                        </p:tgtEl>
                                      </p:cBhvr>
                                    </p:animEffect>
                                  </p:childTnLst>
                                </p:cTn>
                              </p:par>
                            </p:childTnLst>
                          </p:cTn>
                        </p:par>
                        <p:par>
                          <p:cTn id="28" fill="hold">
                            <p:stCondLst>
                              <p:cond delay="6000"/>
                            </p:stCondLst>
                            <p:childTnLst>
                              <p:par>
                                <p:cTn id="29" presetID="6" presetClass="entr" presetSubtype="32"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ircle(out)">
                                      <p:cBhvr>
                                        <p:cTn id="31"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743" y="2362200"/>
            <a:ext cx="8251371" cy="4114800"/>
          </a:xfrm>
        </p:spPr>
        <p:txBody>
          <a:bodyPr/>
          <a:lstStyle/>
          <a:p>
            <a:pPr marL="0" indent="0">
              <a:buNone/>
            </a:pPr>
            <a:r>
              <a:rPr lang="hu-HU" sz="3600" dirty="0" smtClean="0">
                <a:solidFill>
                  <a:srgbClr val="0000CC"/>
                </a:solidFill>
                <a:effectLst>
                  <a:outerShdw blurRad="38100" dist="38100" dir="2700000" algn="tl">
                    <a:srgbClr val="000000">
                      <a:alpha val="43137"/>
                    </a:srgbClr>
                  </a:outerShdw>
                </a:effectLst>
              </a:rPr>
              <a:t>Történet:</a:t>
            </a:r>
          </a:p>
          <a:p>
            <a:pPr lvl="1">
              <a:spcBef>
                <a:spcPts val="600"/>
              </a:spcBef>
            </a:pPr>
            <a:r>
              <a:rPr lang="hu-HU" sz="3200" dirty="0" smtClean="0">
                <a:solidFill>
                  <a:srgbClr val="0000CC"/>
                </a:solidFill>
                <a:effectLst>
                  <a:outerShdw blurRad="38100" dist="38100" dir="2700000" algn="tl">
                    <a:srgbClr val="000000">
                      <a:alpha val="43137"/>
                    </a:srgbClr>
                  </a:outerShdw>
                </a:effectLst>
              </a:rPr>
              <a:t> </a:t>
            </a:r>
            <a:r>
              <a:rPr lang="hu-HU" sz="3200" dirty="0" smtClean="0">
                <a:solidFill>
                  <a:srgbClr val="FF0066"/>
                </a:solidFill>
                <a:effectLst>
                  <a:outerShdw blurRad="38100" dist="38100" dir="2700000" algn="tl">
                    <a:srgbClr val="000000">
                      <a:alpha val="43137"/>
                    </a:srgbClr>
                  </a:outerShdw>
                </a:effectLst>
              </a:rPr>
              <a:t>Leo </a:t>
            </a:r>
            <a:r>
              <a:rPr lang="hu-HU" sz="3200" dirty="0" err="1" smtClean="0">
                <a:solidFill>
                  <a:srgbClr val="FF0066"/>
                </a:solidFill>
                <a:effectLst>
                  <a:outerShdw blurRad="38100" dist="38100" dir="2700000" algn="tl">
                    <a:srgbClr val="000000">
                      <a:alpha val="43137"/>
                    </a:srgbClr>
                  </a:outerShdw>
                </a:effectLst>
              </a:rPr>
              <a:t>Taxil</a:t>
            </a:r>
            <a:r>
              <a:rPr lang="hu-HU" sz="3200" dirty="0" smtClean="0">
                <a:solidFill>
                  <a:srgbClr val="FF0066"/>
                </a:solidFill>
                <a:effectLst>
                  <a:outerShdw blurRad="38100" dist="38100" dir="2700000" algn="tl">
                    <a:srgbClr val="000000">
                      <a:alpha val="43137"/>
                    </a:srgbClr>
                  </a:outerShdw>
                </a:effectLst>
              </a:rPr>
              <a:t> </a:t>
            </a:r>
            <a:r>
              <a:rPr lang="hu-HU" sz="3200" dirty="0" smtClean="0">
                <a:solidFill>
                  <a:srgbClr val="0000CC"/>
                </a:solidFill>
                <a:effectLst>
                  <a:outerShdw blurRad="38100" dist="38100" dir="2700000" algn="tl">
                    <a:srgbClr val="000000">
                      <a:alpha val="43137"/>
                    </a:srgbClr>
                  </a:outerShdw>
                </a:effectLst>
              </a:rPr>
              <a:t>(könyv 1882)</a:t>
            </a:r>
            <a:endParaRPr lang="hu-HU" sz="3000" dirty="0" smtClean="0">
              <a:solidFill>
                <a:srgbClr val="0000CC"/>
              </a:solidFill>
              <a:effectLst>
                <a:outerShdw blurRad="38100" dist="38100" dir="2700000" algn="tl">
                  <a:srgbClr val="000000">
                    <a:alpha val="43137"/>
                  </a:srgbClr>
                </a:outerShdw>
              </a:effectLst>
            </a:endParaRPr>
          </a:p>
          <a:p>
            <a:pPr lvl="2">
              <a:spcBef>
                <a:spcPts val="0"/>
              </a:spcBef>
            </a:pPr>
            <a:r>
              <a:rPr lang="hu-HU" sz="3000" dirty="0" smtClean="0">
                <a:solidFill>
                  <a:srgbClr val="0000CC"/>
                </a:solidFill>
                <a:effectLst>
                  <a:outerShdw blurRad="38100" dist="38100" dir="2700000" algn="tl">
                    <a:srgbClr val="000000">
                      <a:alpha val="43137"/>
                    </a:srgbClr>
                  </a:outerShdw>
                </a:effectLst>
              </a:rPr>
              <a:t> 1</a:t>
            </a:r>
            <a:r>
              <a:rPr lang="hu-HU" sz="3000" dirty="0">
                <a:solidFill>
                  <a:srgbClr val="0000CC"/>
                </a:solidFill>
                <a:effectLst>
                  <a:outerShdw blurRad="38100" dist="38100" dir="2700000" algn="tl">
                    <a:srgbClr val="000000">
                      <a:alpha val="43137"/>
                    </a:srgbClr>
                  </a:outerShdw>
                </a:effectLst>
              </a:rPr>
              <a:t>. fokra </a:t>
            </a:r>
            <a:r>
              <a:rPr lang="hu-HU" sz="3000" dirty="0" smtClean="0">
                <a:solidFill>
                  <a:srgbClr val="0000CC"/>
                </a:solidFill>
                <a:effectLst>
                  <a:outerShdw blurRad="38100" dist="38100" dir="2700000" algn="tl">
                    <a:srgbClr val="000000">
                      <a:alpha val="43137"/>
                    </a:srgbClr>
                  </a:outerShdw>
                </a:effectLst>
              </a:rPr>
              <a:t>felvették (1881) </a:t>
            </a:r>
            <a:r>
              <a:rPr lang="hu-HU" sz="3000" dirty="0">
                <a:solidFill>
                  <a:srgbClr val="0000CC"/>
                </a:solidFill>
                <a:effectLst>
                  <a:outerShdw blurRad="38100" dist="38100" dir="2700000" algn="tl">
                    <a:srgbClr val="000000">
                      <a:alpha val="43137"/>
                    </a:srgbClr>
                  </a:outerShdw>
                </a:effectLst>
              </a:rPr>
              <a:t>– kizárták</a:t>
            </a:r>
          </a:p>
          <a:p>
            <a:pPr lvl="2">
              <a:spcBef>
                <a:spcPts val="0"/>
              </a:spcBef>
            </a:pPr>
            <a:r>
              <a:rPr lang="hu-HU" sz="3000" dirty="0">
                <a:solidFill>
                  <a:srgbClr val="0000CC"/>
                </a:solidFill>
                <a:effectLst>
                  <a:outerShdw blurRad="38100" dist="38100" dir="2700000" algn="tl">
                    <a:srgbClr val="000000">
                      <a:alpha val="43137"/>
                    </a:srgbClr>
                  </a:outerShdw>
                </a:effectLst>
              </a:rPr>
              <a:t> </a:t>
            </a:r>
            <a:r>
              <a:rPr lang="hu-HU" sz="3000" dirty="0" smtClean="0">
                <a:solidFill>
                  <a:srgbClr val="0000CC"/>
                </a:solidFill>
                <a:effectLst>
                  <a:outerShdw blurRad="38100" dist="38100" dir="2700000" algn="tl">
                    <a:srgbClr val="000000">
                      <a:alpha val="43137"/>
                    </a:srgbClr>
                  </a:outerShdw>
                </a:effectLst>
              </a:rPr>
              <a:t>sátánizmus </a:t>
            </a:r>
            <a:r>
              <a:rPr lang="hu-HU" sz="3000" dirty="0">
                <a:solidFill>
                  <a:srgbClr val="0000CC"/>
                </a:solidFill>
                <a:effectLst>
                  <a:outerShdw blurRad="38100" dist="38100" dir="2700000" algn="tl">
                    <a:srgbClr val="000000">
                      <a:alpha val="43137"/>
                    </a:srgbClr>
                  </a:outerShdw>
                </a:effectLst>
              </a:rPr>
              <a:t>és egyéb </a:t>
            </a:r>
            <a:r>
              <a:rPr lang="hu-HU" sz="3000" dirty="0" err="1" smtClean="0">
                <a:solidFill>
                  <a:srgbClr val="0000CC"/>
                </a:solidFill>
                <a:effectLst>
                  <a:outerShdw blurRad="38100" dist="38100" dir="2700000" algn="tl">
                    <a:srgbClr val="000000">
                      <a:alpha val="43137"/>
                    </a:srgbClr>
                  </a:outerShdw>
                </a:effectLst>
              </a:rPr>
              <a:t>feketemágia</a:t>
            </a:r>
            <a:r>
              <a:rPr lang="hu-HU" sz="3000" dirty="0" smtClean="0">
                <a:solidFill>
                  <a:srgbClr val="0000CC"/>
                </a:solidFill>
                <a:effectLst>
                  <a:outerShdw blurRad="38100" dist="38100" dir="2700000" algn="tl">
                    <a:srgbClr val="000000">
                      <a:alpha val="43137"/>
                    </a:srgbClr>
                  </a:outerShdw>
                </a:effectLst>
              </a:rPr>
              <a:t> vádja</a:t>
            </a:r>
            <a:endParaRPr lang="hu-HU" sz="3000" dirty="0">
              <a:solidFill>
                <a:srgbClr val="0000CC"/>
              </a:solidFill>
              <a:effectLst>
                <a:outerShdw blurRad="38100" dist="38100" dir="2700000" algn="tl">
                  <a:srgbClr val="000000">
                    <a:alpha val="43137"/>
                  </a:srgbClr>
                </a:outerShdw>
              </a:effectLst>
            </a:endParaRPr>
          </a:p>
          <a:p>
            <a:pPr lvl="1">
              <a:spcBef>
                <a:spcPts val="600"/>
              </a:spcBef>
            </a:pPr>
            <a:r>
              <a:rPr lang="hu-HU" sz="3200" dirty="0" smtClean="0">
                <a:solidFill>
                  <a:srgbClr val="0000CC"/>
                </a:solidFill>
                <a:effectLst>
                  <a:outerShdw blurRad="38100" dist="38100" dir="2700000" algn="tl">
                    <a:srgbClr val="000000">
                      <a:alpha val="43137"/>
                    </a:srgbClr>
                  </a:outerShdw>
                </a:effectLst>
              </a:rPr>
              <a:t> </a:t>
            </a:r>
            <a:r>
              <a:rPr lang="hu-HU" sz="3200" dirty="0" smtClean="0">
                <a:solidFill>
                  <a:srgbClr val="00CC66"/>
                </a:solidFill>
                <a:effectLst>
                  <a:outerShdw blurRad="38100" dist="38100" dir="2700000" algn="tl">
                    <a:srgbClr val="000000">
                      <a:alpha val="43137"/>
                    </a:srgbClr>
                  </a:outerShdw>
                </a:effectLst>
              </a:rPr>
              <a:t>A.E. </a:t>
            </a:r>
            <a:r>
              <a:rPr lang="hu-HU" sz="3200" dirty="0" err="1" smtClean="0">
                <a:solidFill>
                  <a:srgbClr val="00CC66"/>
                </a:solidFill>
                <a:effectLst>
                  <a:outerShdw blurRad="38100" dist="38100" dir="2700000" algn="tl">
                    <a:srgbClr val="000000">
                      <a:alpha val="43137"/>
                    </a:srgbClr>
                  </a:outerShdw>
                </a:effectLst>
              </a:rPr>
              <a:t>Waite</a:t>
            </a:r>
            <a:r>
              <a:rPr lang="hu-HU" sz="3200" dirty="0" smtClean="0">
                <a:solidFill>
                  <a:srgbClr val="0000CC"/>
                </a:solidFill>
                <a:effectLst>
                  <a:outerShdw blurRad="38100" dist="38100" dir="2700000" algn="tl">
                    <a:srgbClr val="000000">
                      <a:alpha val="43137"/>
                    </a:srgbClr>
                  </a:outerShdw>
                </a:effectLst>
              </a:rPr>
              <a:t> részletes cáfolata (könyv 1896)</a:t>
            </a:r>
          </a:p>
          <a:p>
            <a:pPr lvl="1">
              <a:spcBef>
                <a:spcPts val="600"/>
              </a:spcBef>
            </a:pPr>
            <a:r>
              <a:rPr lang="hu-HU" sz="3200" dirty="0">
                <a:solidFill>
                  <a:srgbClr val="0000CC"/>
                </a:solidFill>
                <a:effectLst>
                  <a:outerShdw blurRad="38100" dist="38100" dir="2700000" algn="tl">
                    <a:srgbClr val="000000">
                      <a:alpha val="43137"/>
                    </a:srgbClr>
                  </a:outerShdw>
                </a:effectLst>
              </a:rPr>
              <a:t> </a:t>
            </a:r>
            <a:r>
              <a:rPr lang="hu-HU" sz="3200" dirty="0" smtClean="0">
                <a:solidFill>
                  <a:srgbClr val="0000CC"/>
                </a:solidFill>
                <a:effectLst>
                  <a:outerShdw blurRad="38100" dist="38100" dir="2700000" algn="tl">
                    <a:srgbClr val="000000">
                      <a:alpha val="43137"/>
                    </a:srgbClr>
                  </a:outerShdw>
                </a:effectLst>
              </a:rPr>
              <a:t>visszavonás:  nyilvános </a:t>
            </a:r>
            <a:r>
              <a:rPr lang="hu-HU" sz="3200" dirty="0" smtClean="0">
                <a:solidFill>
                  <a:srgbClr val="0000CC"/>
                </a:solidFill>
                <a:effectLst>
                  <a:outerShdw blurRad="38100" dist="38100" dir="2700000" algn="tl">
                    <a:srgbClr val="000000">
                      <a:alpha val="43137"/>
                    </a:srgbClr>
                  </a:outerShdw>
                </a:effectLst>
              </a:rPr>
              <a:t>előadáson </a:t>
            </a:r>
            <a:r>
              <a:rPr lang="hu-HU" sz="3200" dirty="0" smtClean="0">
                <a:solidFill>
                  <a:srgbClr val="0000CC"/>
                </a:solidFill>
                <a:effectLst>
                  <a:outerShdw blurRad="38100" dist="38100" dir="2700000" algn="tl">
                    <a:srgbClr val="000000">
                      <a:alpha val="43137"/>
                    </a:srgbClr>
                  </a:outerShdw>
                </a:effectLst>
              </a:rPr>
              <a:t>(1897)</a:t>
            </a:r>
          </a:p>
          <a:p>
            <a:pPr lvl="2">
              <a:spcBef>
                <a:spcPts val="0"/>
              </a:spcBef>
            </a:pPr>
            <a:r>
              <a:rPr lang="hu-HU" sz="3000" dirty="0" smtClean="0">
                <a:solidFill>
                  <a:srgbClr val="0000CC"/>
                </a:solidFill>
                <a:effectLst>
                  <a:outerShdw blurRad="38100" dist="38100" dir="2700000" algn="tl">
                    <a:srgbClr val="000000">
                      <a:alpha val="43137"/>
                    </a:srgbClr>
                  </a:outerShdw>
                </a:effectLst>
              </a:rPr>
              <a:t> minden csak </a:t>
            </a:r>
            <a:r>
              <a:rPr lang="hu-HU" sz="3000" dirty="0" smtClean="0">
                <a:solidFill>
                  <a:srgbClr val="FF0066"/>
                </a:solidFill>
                <a:effectLst>
                  <a:outerShdw blurRad="38100" dist="38100" dir="2700000" algn="tl">
                    <a:srgbClr val="000000">
                      <a:alpha val="43137"/>
                    </a:srgbClr>
                  </a:outerShdw>
                </a:effectLst>
              </a:rPr>
              <a:t>kitalálás</a:t>
            </a:r>
            <a:r>
              <a:rPr lang="hu-HU" sz="3000" dirty="0" smtClean="0">
                <a:solidFill>
                  <a:srgbClr val="0000CC"/>
                </a:solidFill>
                <a:effectLst>
                  <a:outerShdw blurRad="38100" dist="38100" dir="2700000" algn="tl">
                    <a:srgbClr val="000000">
                      <a:alpha val="43137"/>
                    </a:srgbClr>
                  </a:outerShdw>
                </a:effectLst>
              </a:rPr>
              <a:t> volt!</a:t>
            </a:r>
          </a:p>
        </p:txBody>
      </p:sp>
      <p:sp>
        <p:nvSpPr>
          <p:cNvPr id="5" name="Title 1"/>
          <p:cNvSpPr>
            <a:spLocks noGrp="1"/>
          </p:cNvSpPr>
          <p:nvPr>
            <p:ph type="title"/>
          </p:nvPr>
        </p:nvSpPr>
        <p:spPr>
          <a:xfrm>
            <a:off x="685800" y="609600"/>
            <a:ext cx="7772400" cy="1143000"/>
          </a:xfrm>
        </p:spPr>
        <p:txBody>
          <a:bodyPr/>
          <a:lstStyle/>
          <a:p>
            <a:r>
              <a:rPr lang="hu-HU" sz="4800" b="1" spc="200" dirty="0" smtClean="0">
                <a:solidFill>
                  <a:srgbClr val="0000CC"/>
                </a:solidFill>
                <a:effectLst>
                  <a:outerShdw blurRad="38100" dist="38100" dir="2700000" algn="tl">
                    <a:srgbClr val="000000">
                      <a:alpha val="43137"/>
                    </a:srgbClr>
                  </a:outerShdw>
                </a:effectLst>
              </a:rPr>
              <a:t>SZABADKŐMŰVESSÉG</a:t>
            </a:r>
            <a:endParaRPr lang="hu-HU" sz="4800" dirty="0"/>
          </a:p>
        </p:txBody>
      </p:sp>
    </p:spTree>
    <p:extLst>
      <p:ext uri="{BB962C8B-B14F-4D97-AF65-F5344CB8AC3E}">
        <p14:creationId xmlns:p14="http://schemas.microsoft.com/office/powerpoint/2010/main" val="3780452009"/>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1000"/>
                                        <p:tgtEl>
                                          <p:spTgt spid="5"/>
                                        </p:tgtEl>
                                      </p:cBhvr>
                                    </p:animEffect>
                                  </p:childTnLst>
                                </p:cTn>
                              </p:par>
                            </p:childTnLst>
                          </p:cTn>
                        </p:par>
                        <p:par>
                          <p:cTn id="8" fill="hold">
                            <p:stCondLst>
                              <p:cond delay="1000"/>
                            </p:stCondLst>
                            <p:childTnLst>
                              <p:par>
                                <p:cTn id="9" presetID="6"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out)">
                                      <p:cBhvr>
                                        <p:cTn id="11" dur="1000"/>
                                        <p:tgtEl>
                                          <p:spTgt spid="3">
                                            <p:txEl>
                                              <p:pRg st="0" end="0"/>
                                            </p:txEl>
                                          </p:spTgt>
                                        </p:tgtEl>
                                      </p:cBhvr>
                                    </p:animEffect>
                                  </p:childTnLst>
                                </p:cTn>
                              </p:par>
                            </p:childTnLst>
                          </p:cTn>
                        </p:par>
                        <p:par>
                          <p:cTn id="12" fill="hold">
                            <p:stCondLst>
                              <p:cond delay="2000"/>
                            </p:stCondLst>
                            <p:childTnLst>
                              <p:par>
                                <p:cTn id="13" presetID="6" presetClass="entr" presetSubtype="32"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out)">
                                      <p:cBhvr>
                                        <p:cTn id="15" dur="1000"/>
                                        <p:tgtEl>
                                          <p:spTgt spid="3">
                                            <p:txEl>
                                              <p:pRg st="1" end="1"/>
                                            </p:txEl>
                                          </p:spTgt>
                                        </p:tgtEl>
                                      </p:cBhvr>
                                    </p:animEffect>
                                  </p:childTnLst>
                                </p:cTn>
                              </p:par>
                            </p:childTnLst>
                          </p:cTn>
                        </p:par>
                        <p:par>
                          <p:cTn id="16" fill="hold">
                            <p:stCondLst>
                              <p:cond delay="3000"/>
                            </p:stCondLst>
                            <p:childTnLst>
                              <p:par>
                                <p:cTn id="17" presetID="6" presetClass="entr" presetSubtype="32"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out)">
                                      <p:cBhvr>
                                        <p:cTn id="19" dur="1000"/>
                                        <p:tgtEl>
                                          <p:spTgt spid="3">
                                            <p:txEl>
                                              <p:pRg st="2" end="2"/>
                                            </p:txEl>
                                          </p:spTgt>
                                        </p:tgtEl>
                                      </p:cBhvr>
                                    </p:animEffect>
                                  </p:childTnLst>
                                </p:cTn>
                              </p:par>
                            </p:childTnLst>
                          </p:cTn>
                        </p:par>
                        <p:par>
                          <p:cTn id="20" fill="hold">
                            <p:stCondLst>
                              <p:cond delay="4000"/>
                            </p:stCondLst>
                            <p:childTnLst>
                              <p:par>
                                <p:cTn id="21" presetID="6" presetClass="entr" presetSubtype="32"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out)">
                                      <p:cBhvr>
                                        <p:cTn id="23" dur="1000"/>
                                        <p:tgtEl>
                                          <p:spTgt spid="3">
                                            <p:txEl>
                                              <p:pRg st="3" end="3"/>
                                            </p:txEl>
                                          </p:spTgt>
                                        </p:tgtEl>
                                      </p:cBhvr>
                                    </p:animEffect>
                                  </p:childTnLst>
                                </p:cTn>
                              </p:par>
                            </p:childTnLst>
                          </p:cTn>
                        </p:par>
                        <p:par>
                          <p:cTn id="24" fill="hold">
                            <p:stCondLst>
                              <p:cond delay="5000"/>
                            </p:stCondLst>
                            <p:childTnLst>
                              <p:par>
                                <p:cTn id="25" presetID="6" presetClass="entr" presetSubtype="32"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out)">
                                      <p:cBhvr>
                                        <p:cTn id="27" dur="1000"/>
                                        <p:tgtEl>
                                          <p:spTgt spid="3">
                                            <p:txEl>
                                              <p:pRg st="4" end="4"/>
                                            </p:txEl>
                                          </p:spTgt>
                                        </p:tgtEl>
                                      </p:cBhvr>
                                    </p:animEffect>
                                  </p:childTnLst>
                                </p:cTn>
                              </p:par>
                            </p:childTnLst>
                          </p:cTn>
                        </p:par>
                        <p:par>
                          <p:cTn id="28" fill="hold">
                            <p:stCondLst>
                              <p:cond delay="6000"/>
                            </p:stCondLst>
                            <p:childTnLst>
                              <p:par>
                                <p:cTn id="29" presetID="6" presetClass="entr" presetSubtype="32"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ircle(out)">
                                      <p:cBhvr>
                                        <p:cTn id="31" dur="1000"/>
                                        <p:tgtEl>
                                          <p:spTgt spid="3">
                                            <p:txEl>
                                              <p:pRg st="5" end="5"/>
                                            </p:txEl>
                                          </p:spTgt>
                                        </p:tgtEl>
                                      </p:cBhvr>
                                    </p:animEffect>
                                  </p:childTnLst>
                                </p:cTn>
                              </p:par>
                            </p:childTnLst>
                          </p:cTn>
                        </p:par>
                        <p:par>
                          <p:cTn id="32" fill="hold">
                            <p:stCondLst>
                              <p:cond delay="7000"/>
                            </p:stCondLst>
                            <p:childTnLst>
                              <p:par>
                                <p:cTn id="33" presetID="6" presetClass="entr" presetSubtype="32"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circle(out)">
                                      <p:cBhvr>
                                        <p:cTn id="35"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2264228"/>
            <a:ext cx="8088086" cy="4354286"/>
          </a:xfrm>
        </p:spPr>
        <p:txBody>
          <a:bodyPr/>
          <a:lstStyle/>
          <a:p>
            <a:pPr marL="0" indent="0">
              <a:buNone/>
            </a:pPr>
            <a:r>
              <a:rPr lang="hu-HU" sz="3600" dirty="0" smtClean="0">
                <a:solidFill>
                  <a:srgbClr val="FF0066"/>
                </a:solidFill>
                <a:effectLst>
                  <a:outerShdw blurRad="38100" dist="38100" dir="2700000" algn="tl">
                    <a:srgbClr val="000000">
                      <a:alpha val="43137"/>
                    </a:srgbClr>
                  </a:outerShdw>
                </a:effectLst>
              </a:rPr>
              <a:t>Külső </a:t>
            </a:r>
            <a:r>
              <a:rPr lang="hu-HU" sz="3600" dirty="0" smtClean="0">
                <a:solidFill>
                  <a:srgbClr val="0000CC"/>
                </a:solidFill>
                <a:effectLst>
                  <a:outerShdw blurRad="38100" dist="38100" dir="2700000" algn="tl">
                    <a:srgbClr val="000000">
                      <a:alpha val="43137"/>
                    </a:srgbClr>
                  </a:outerShdw>
                </a:effectLst>
              </a:rPr>
              <a:t>szervezeti felépítés </a:t>
            </a:r>
          </a:p>
          <a:p>
            <a:pPr lvl="1"/>
            <a:r>
              <a:rPr lang="hu-HU" sz="3200" dirty="0" smtClean="0">
                <a:solidFill>
                  <a:srgbClr val="0000CC"/>
                </a:solidFill>
                <a:effectLst>
                  <a:outerShdw blurRad="38100" dist="38100" dir="2700000" algn="tl">
                    <a:srgbClr val="000000">
                      <a:alpha val="43137"/>
                    </a:srgbClr>
                  </a:outerShdw>
                </a:effectLst>
              </a:rPr>
              <a:t> a páholyokat a Nagypáholy fogja össze</a:t>
            </a:r>
          </a:p>
          <a:p>
            <a:pPr lvl="1"/>
            <a:r>
              <a:rPr lang="hu-HU" sz="3200" dirty="0">
                <a:solidFill>
                  <a:srgbClr val="0000CC"/>
                </a:solidFill>
                <a:effectLst>
                  <a:outerShdw blurRad="38100" dist="38100" dir="2700000" algn="tl">
                    <a:srgbClr val="000000">
                      <a:alpha val="43137"/>
                    </a:srgbClr>
                  </a:outerShdw>
                </a:effectLst>
              </a:rPr>
              <a:t> </a:t>
            </a:r>
            <a:r>
              <a:rPr lang="hu-HU" sz="3200" dirty="0" smtClean="0">
                <a:solidFill>
                  <a:srgbClr val="0000CC"/>
                </a:solidFill>
                <a:effectLst>
                  <a:outerShdw blurRad="38100" dist="38100" dir="2700000" algn="tl">
                    <a:srgbClr val="000000">
                      <a:alpha val="43137"/>
                    </a:srgbClr>
                  </a:outerShdw>
                </a:effectLst>
              </a:rPr>
              <a:t>a Nagypáholyok közel függetlenek</a:t>
            </a:r>
          </a:p>
          <a:p>
            <a:pPr lvl="2">
              <a:spcBef>
                <a:spcPts val="600"/>
              </a:spcBef>
            </a:pPr>
            <a:r>
              <a:rPr lang="hu-HU" sz="3000" dirty="0" smtClean="0">
                <a:solidFill>
                  <a:srgbClr val="0000CC"/>
                </a:solidFill>
                <a:effectLst>
                  <a:outerShdw blurRad="38100" dist="38100" dir="2700000" algn="tl">
                    <a:srgbClr val="000000">
                      <a:alpha val="43137"/>
                    </a:srgbClr>
                  </a:outerShdw>
                </a:effectLst>
              </a:rPr>
              <a:t> közös az alapeszme és a rítus </a:t>
            </a:r>
          </a:p>
          <a:p>
            <a:pPr lvl="2">
              <a:spcBef>
                <a:spcPts val="0"/>
              </a:spcBef>
            </a:pPr>
            <a:r>
              <a:rPr lang="hu-HU" sz="3000" dirty="0">
                <a:solidFill>
                  <a:srgbClr val="0000CC"/>
                </a:solidFill>
                <a:effectLst>
                  <a:outerShdw blurRad="38100" dist="38100" dir="2700000" algn="tl">
                    <a:srgbClr val="000000">
                      <a:alpha val="43137"/>
                    </a:srgbClr>
                  </a:outerShdw>
                </a:effectLst>
              </a:rPr>
              <a:t> </a:t>
            </a:r>
            <a:r>
              <a:rPr lang="hu-HU" sz="3000" dirty="0" smtClean="0">
                <a:solidFill>
                  <a:srgbClr val="0000CC"/>
                </a:solidFill>
                <a:effectLst>
                  <a:outerShdw blurRad="38100" dist="38100" dir="2700000" algn="tl">
                    <a:srgbClr val="000000">
                      <a:alpha val="43137"/>
                    </a:srgbClr>
                  </a:outerShdw>
                </a:effectLst>
              </a:rPr>
              <a:t>nincs </a:t>
            </a:r>
            <a:r>
              <a:rPr lang="hu-HU" sz="3000" dirty="0">
                <a:solidFill>
                  <a:srgbClr val="0000CC"/>
                </a:solidFill>
                <a:effectLst>
                  <a:outerShdw blurRad="38100" dist="38100" dir="2700000" algn="tl">
                    <a:srgbClr val="000000">
                      <a:alpha val="43137"/>
                    </a:srgbClr>
                  </a:outerShdw>
                </a:effectLst>
              </a:rPr>
              <a:t>központi irányítás </a:t>
            </a:r>
            <a:r>
              <a:rPr lang="hu-HU" sz="3000" dirty="0" smtClean="0">
                <a:solidFill>
                  <a:srgbClr val="0000CC"/>
                </a:solidFill>
                <a:effectLst>
                  <a:outerShdw blurRad="38100" dist="38100" dir="2700000" algn="tl">
                    <a:srgbClr val="000000">
                      <a:alpha val="43137"/>
                    </a:srgbClr>
                  </a:outerShdw>
                </a:effectLst>
              </a:rPr>
              <a:t/>
            </a:r>
            <a:br>
              <a:rPr lang="hu-HU" sz="3000" dirty="0" smtClean="0">
                <a:solidFill>
                  <a:srgbClr val="0000CC"/>
                </a:solidFill>
                <a:effectLst>
                  <a:outerShdw blurRad="38100" dist="38100" dir="2700000" algn="tl">
                    <a:srgbClr val="000000">
                      <a:alpha val="43137"/>
                    </a:srgbClr>
                  </a:outerShdw>
                </a:effectLst>
              </a:rPr>
            </a:br>
            <a:r>
              <a:rPr lang="hu-HU" sz="3000" dirty="0" smtClean="0">
                <a:solidFill>
                  <a:srgbClr val="0000CC"/>
                </a:solidFill>
                <a:effectLst>
                  <a:outerShdw blurRad="38100" dist="38100" dir="2700000" algn="tl">
                    <a:srgbClr val="000000">
                      <a:alpha val="43137"/>
                    </a:srgbClr>
                  </a:outerShdw>
                </a:effectLst>
              </a:rPr>
              <a:t> 	(„</a:t>
            </a:r>
            <a:r>
              <a:rPr lang="hu-HU" sz="3000" dirty="0">
                <a:solidFill>
                  <a:srgbClr val="0000CC"/>
                </a:solidFill>
                <a:effectLst>
                  <a:outerShdw blurRad="38100" dist="38100" dir="2700000" algn="tl">
                    <a:srgbClr val="000000">
                      <a:alpha val="43137"/>
                    </a:srgbClr>
                  </a:outerShdw>
                </a:effectLst>
              </a:rPr>
              <a:t>Világkormány”)</a:t>
            </a:r>
          </a:p>
          <a:p>
            <a:pPr lvl="2">
              <a:spcBef>
                <a:spcPts val="600"/>
              </a:spcBef>
            </a:pPr>
            <a:endParaRPr lang="hu-HU" sz="3000" dirty="0" smtClean="0">
              <a:solidFill>
                <a:srgbClr val="0000CC"/>
              </a:solidFill>
              <a:effectLst>
                <a:outerShdw blurRad="38100" dist="38100" dir="2700000" algn="tl">
                  <a:srgbClr val="000000">
                    <a:alpha val="43137"/>
                  </a:srgbClr>
                </a:outerShdw>
              </a:effectLst>
            </a:endParaRPr>
          </a:p>
        </p:txBody>
      </p:sp>
      <p:sp>
        <p:nvSpPr>
          <p:cNvPr id="6" name="Title 1"/>
          <p:cNvSpPr>
            <a:spLocks noGrp="1"/>
          </p:cNvSpPr>
          <p:nvPr>
            <p:ph type="title"/>
          </p:nvPr>
        </p:nvSpPr>
        <p:spPr>
          <a:xfrm>
            <a:off x="685800" y="609600"/>
            <a:ext cx="7772400" cy="1143000"/>
          </a:xfrm>
        </p:spPr>
        <p:txBody>
          <a:bodyPr/>
          <a:lstStyle/>
          <a:p>
            <a:r>
              <a:rPr lang="hu-HU" sz="4800" b="1" spc="200" dirty="0" smtClean="0">
                <a:solidFill>
                  <a:srgbClr val="0000CC"/>
                </a:solidFill>
                <a:effectLst>
                  <a:outerShdw blurRad="38100" dist="38100" dir="2700000" algn="tl">
                    <a:srgbClr val="000000">
                      <a:alpha val="43137"/>
                    </a:srgbClr>
                  </a:outerShdw>
                </a:effectLst>
              </a:rPr>
              <a:t>SZABADKŐMŰVESSÉG</a:t>
            </a:r>
            <a:endParaRPr lang="hu-HU" sz="4800" dirty="0"/>
          </a:p>
        </p:txBody>
      </p:sp>
    </p:spTree>
    <p:extLst>
      <p:ext uri="{BB962C8B-B14F-4D97-AF65-F5344CB8AC3E}">
        <p14:creationId xmlns:p14="http://schemas.microsoft.com/office/powerpoint/2010/main" val="4184830242"/>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1000"/>
                                        <p:tgtEl>
                                          <p:spTgt spid="6"/>
                                        </p:tgtEl>
                                      </p:cBhvr>
                                    </p:animEffect>
                                  </p:childTnLst>
                                </p:cTn>
                              </p:par>
                            </p:childTnLst>
                          </p:cTn>
                        </p:par>
                        <p:par>
                          <p:cTn id="8" fill="hold">
                            <p:stCondLst>
                              <p:cond delay="1000"/>
                            </p:stCondLst>
                            <p:childTnLst>
                              <p:par>
                                <p:cTn id="9" presetID="6"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out)">
                                      <p:cBhvr>
                                        <p:cTn id="11" dur="1000"/>
                                        <p:tgtEl>
                                          <p:spTgt spid="3">
                                            <p:txEl>
                                              <p:pRg st="0" end="0"/>
                                            </p:txEl>
                                          </p:spTgt>
                                        </p:tgtEl>
                                      </p:cBhvr>
                                    </p:animEffect>
                                  </p:childTnLst>
                                </p:cTn>
                              </p:par>
                            </p:childTnLst>
                          </p:cTn>
                        </p:par>
                        <p:par>
                          <p:cTn id="12" fill="hold">
                            <p:stCondLst>
                              <p:cond delay="2000"/>
                            </p:stCondLst>
                            <p:childTnLst>
                              <p:par>
                                <p:cTn id="13" presetID="6" presetClass="entr" presetSubtype="32"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out)">
                                      <p:cBhvr>
                                        <p:cTn id="15" dur="1000"/>
                                        <p:tgtEl>
                                          <p:spTgt spid="3">
                                            <p:txEl>
                                              <p:pRg st="1" end="1"/>
                                            </p:txEl>
                                          </p:spTgt>
                                        </p:tgtEl>
                                      </p:cBhvr>
                                    </p:animEffect>
                                  </p:childTnLst>
                                </p:cTn>
                              </p:par>
                            </p:childTnLst>
                          </p:cTn>
                        </p:par>
                        <p:par>
                          <p:cTn id="16" fill="hold">
                            <p:stCondLst>
                              <p:cond delay="3000"/>
                            </p:stCondLst>
                            <p:childTnLst>
                              <p:par>
                                <p:cTn id="17" presetID="6" presetClass="entr" presetSubtype="32"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out)">
                                      <p:cBhvr>
                                        <p:cTn id="19" dur="1000"/>
                                        <p:tgtEl>
                                          <p:spTgt spid="3">
                                            <p:txEl>
                                              <p:pRg st="2" end="2"/>
                                            </p:txEl>
                                          </p:spTgt>
                                        </p:tgtEl>
                                      </p:cBhvr>
                                    </p:animEffect>
                                  </p:childTnLst>
                                </p:cTn>
                              </p:par>
                            </p:childTnLst>
                          </p:cTn>
                        </p:par>
                        <p:par>
                          <p:cTn id="20" fill="hold">
                            <p:stCondLst>
                              <p:cond delay="4000"/>
                            </p:stCondLst>
                            <p:childTnLst>
                              <p:par>
                                <p:cTn id="21" presetID="6" presetClass="entr" presetSubtype="32"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out)">
                                      <p:cBhvr>
                                        <p:cTn id="23" dur="1000"/>
                                        <p:tgtEl>
                                          <p:spTgt spid="3">
                                            <p:txEl>
                                              <p:pRg st="3" end="3"/>
                                            </p:txEl>
                                          </p:spTgt>
                                        </p:tgtEl>
                                      </p:cBhvr>
                                    </p:animEffect>
                                  </p:childTnLst>
                                </p:cTn>
                              </p:par>
                            </p:childTnLst>
                          </p:cTn>
                        </p:par>
                        <p:par>
                          <p:cTn id="24" fill="hold">
                            <p:stCondLst>
                              <p:cond delay="5000"/>
                            </p:stCondLst>
                            <p:childTnLst>
                              <p:par>
                                <p:cTn id="25" presetID="6" presetClass="entr" presetSubtype="32"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out)">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z="4800" b="1" spc="200" dirty="0" smtClean="0">
                <a:solidFill>
                  <a:srgbClr val="0000CC"/>
                </a:solidFill>
                <a:effectLst>
                  <a:outerShdw blurRad="38100" dist="38100" dir="2700000" algn="tl">
                    <a:srgbClr val="000000">
                      <a:alpha val="43137"/>
                    </a:srgbClr>
                  </a:outerShdw>
                </a:effectLst>
              </a:rPr>
              <a:t>SZABADKŐMŰVESSÉG</a:t>
            </a:r>
            <a:endParaRPr lang="hu-HU" sz="4800" dirty="0"/>
          </a:p>
        </p:txBody>
      </p:sp>
      <p:sp>
        <p:nvSpPr>
          <p:cNvPr id="3" name="Content Placeholder 2"/>
          <p:cNvSpPr>
            <a:spLocks noGrp="1"/>
          </p:cNvSpPr>
          <p:nvPr>
            <p:ph idx="1"/>
          </p:nvPr>
        </p:nvSpPr>
        <p:spPr>
          <a:xfrm>
            <a:off x="500743" y="2231571"/>
            <a:ext cx="8120744" cy="4354286"/>
          </a:xfrm>
        </p:spPr>
        <p:txBody>
          <a:bodyPr/>
          <a:lstStyle/>
          <a:p>
            <a:pPr marL="0" indent="0">
              <a:buNone/>
            </a:pPr>
            <a:r>
              <a:rPr lang="hu-HU" sz="3600" dirty="0" smtClean="0">
                <a:solidFill>
                  <a:srgbClr val="FF0066"/>
                </a:solidFill>
                <a:effectLst>
                  <a:outerShdw blurRad="38100" dist="38100" dir="2700000" algn="tl">
                    <a:srgbClr val="000000">
                      <a:alpha val="43137"/>
                    </a:srgbClr>
                  </a:outerShdw>
                </a:effectLst>
              </a:rPr>
              <a:t>Belső</a:t>
            </a:r>
            <a:r>
              <a:rPr lang="hu-HU" sz="3600" dirty="0" smtClean="0">
                <a:solidFill>
                  <a:srgbClr val="0000CC"/>
                </a:solidFill>
                <a:effectLst>
                  <a:outerShdw blurRad="38100" dist="38100" dir="2700000" algn="tl">
                    <a:srgbClr val="000000">
                      <a:alpha val="43137"/>
                    </a:srgbClr>
                  </a:outerShdw>
                </a:effectLst>
              </a:rPr>
              <a:t> </a:t>
            </a:r>
            <a:r>
              <a:rPr lang="hu-HU" sz="3600" dirty="0" smtClean="0">
                <a:solidFill>
                  <a:srgbClr val="0000CC"/>
                </a:solidFill>
                <a:effectLst>
                  <a:outerShdw blurRad="38100" dist="38100" dir="2700000" algn="tl">
                    <a:srgbClr val="000000">
                      <a:alpha val="43137"/>
                    </a:srgbClr>
                  </a:outerShdw>
                </a:effectLst>
              </a:rPr>
              <a:t>szervezeti felépítés</a:t>
            </a:r>
          </a:p>
          <a:p>
            <a:pPr lvl="1"/>
            <a:r>
              <a:rPr lang="hu-HU" sz="3200" dirty="0" smtClean="0">
                <a:solidFill>
                  <a:srgbClr val="0000CC"/>
                </a:solidFill>
                <a:effectLst>
                  <a:outerShdw blurRad="38100" dist="38100" dir="2700000" algn="tl">
                    <a:srgbClr val="000000">
                      <a:alpha val="43137"/>
                    </a:srgbClr>
                  </a:outerShdw>
                </a:effectLst>
              </a:rPr>
              <a:t> eredeti hármas tagolás:</a:t>
            </a:r>
          </a:p>
          <a:p>
            <a:pPr lvl="2">
              <a:spcBef>
                <a:spcPts val="0"/>
              </a:spcBef>
            </a:pPr>
            <a:r>
              <a:rPr lang="hu-HU" sz="3000" dirty="0" smtClean="0">
                <a:solidFill>
                  <a:srgbClr val="0000CC"/>
                </a:solidFill>
                <a:effectLst>
                  <a:outerShdw blurRad="38100" dist="38100" dir="2700000" algn="tl">
                    <a:srgbClr val="000000">
                      <a:alpha val="43137"/>
                    </a:srgbClr>
                  </a:outerShdw>
                </a:effectLst>
              </a:rPr>
              <a:t> </a:t>
            </a:r>
            <a:r>
              <a:rPr lang="hu-HU" sz="3000" dirty="0" smtClean="0">
                <a:solidFill>
                  <a:srgbClr val="FF0066"/>
                </a:solidFill>
                <a:effectLst>
                  <a:outerShdw blurRad="38100" dist="38100" dir="2700000" algn="tl">
                    <a:srgbClr val="000000">
                      <a:alpha val="43137"/>
                    </a:srgbClr>
                  </a:outerShdw>
                </a:effectLst>
              </a:rPr>
              <a:t>inas </a:t>
            </a:r>
            <a:r>
              <a:rPr lang="hu-HU" sz="3000" dirty="0">
                <a:solidFill>
                  <a:srgbClr val="FF0066"/>
                </a:solidFill>
                <a:effectLst>
                  <a:outerShdw blurRad="38100" dist="38100" dir="2700000" algn="tl">
                    <a:srgbClr val="000000">
                      <a:alpha val="43137"/>
                    </a:srgbClr>
                  </a:outerShdw>
                </a:effectLst>
              </a:rPr>
              <a:t>	</a:t>
            </a:r>
            <a:r>
              <a:rPr lang="hu-HU" sz="3000" dirty="0">
                <a:solidFill>
                  <a:srgbClr val="0000CC"/>
                </a:solidFill>
                <a:effectLst>
                  <a:outerShdw blurRad="38100" dist="38100" dir="2700000" algn="tl">
                    <a:srgbClr val="000000">
                      <a:alpha val="43137"/>
                    </a:srgbClr>
                  </a:outerShdw>
                </a:effectLst>
              </a:rPr>
              <a:t>[1</a:t>
            </a:r>
            <a:r>
              <a:rPr lang="hu-HU" sz="3000" dirty="0" smtClean="0">
                <a:solidFill>
                  <a:srgbClr val="0000CC"/>
                </a:solidFill>
                <a:effectLst>
                  <a:outerShdw blurRad="38100" dist="38100" dir="2700000" algn="tl">
                    <a:srgbClr val="000000">
                      <a:alpha val="43137"/>
                    </a:srgbClr>
                  </a:outerShdw>
                </a:effectLst>
              </a:rPr>
              <a:t>°]</a:t>
            </a:r>
            <a:endParaRPr lang="hu-HU" sz="3000" dirty="0">
              <a:solidFill>
                <a:srgbClr val="0000CC"/>
              </a:solidFill>
              <a:effectLst>
                <a:outerShdw blurRad="38100" dist="38100" dir="2700000" algn="tl">
                  <a:srgbClr val="000000">
                    <a:alpha val="43137"/>
                  </a:srgbClr>
                </a:outerShdw>
              </a:effectLst>
            </a:endParaRPr>
          </a:p>
          <a:p>
            <a:pPr lvl="2">
              <a:spcBef>
                <a:spcPts val="0"/>
              </a:spcBef>
            </a:pPr>
            <a:r>
              <a:rPr lang="hu-HU" sz="3000" dirty="0">
                <a:solidFill>
                  <a:srgbClr val="0000CC"/>
                </a:solidFill>
                <a:effectLst>
                  <a:outerShdw blurRad="38100" dist="38100" dir="2700000" algn="tl">
                    <a:srgbClr val="000000">
                      <a:alpha val="43137"/>
                    </a:srgbClr>
                  </a:outerShdw>
                </a:effectLst>
              </a:rPr>
              <a:t> </a:t>
            </a:r>
            <a:r>
              <a:rPr lang="hu-HU" sz="3000" dirty="0" smtClean="0">
                <a:solidFill>
                  <a:srgbClr val="FF0066"/>
                </a:solidFill>
                <a:effectLst>
                  <a:outerShdw blurRad="38100" dist="38100" dir="2700000" algn="tl">
                    <a:srgbClr val="000000">
                      <a:alpha val="43137"/>
                    </a:srgbClr>
                  </a:outerShdw>
                </a:effectLst>
              </a:rPr>
              <a:t>legény 	</a:t>
            </a:r>
            <a:r>
              <a:rPr lang="hu-HU" sz="3000" dirty="0" smtClean="0">
                <a:solidFill>
                  <a:srgbClr val="0000CC"/>
                </a:solidFill>
                <a:effectLst>
                  <a:outerShdw blurRad="38100" dist="38100" dir="2700000" algn="tl">
                    <a:srgbClr val="000000">
                      <a:alpha val="43137"/>
                    </a:srgbClr>
                  </a:outerShdw>
                </a:effectLst>
              </a:rPr>
              <a:t>[2°] </a:t>
            </a:r>
            <a:endParaRPr lang="hu-HU" sz="3000" dirty="0">
              <a:solidFill>
                <a:srgbClr val="FF0066"/>
              </a:solidFill>
              <a:effectLst>
                <a:outerShdw blurRad="38100" dist="38100" dir="2700000" algn="tl">
                  <a:srgbClr val="000000">
                    <a:alpha val="43137"/>
                  </a:srgbClr>
                </a:outerShdw>
              </a:effectLst>
            </a:endParaRPr>
          </a:p>
          <a:p>
            <a:pPr lvl="2">
              <a:spcBef>
                <a:spcPts val="0"/>
              </a:spcBef>
            </a:pPr>
            <a:r>
              <a:rPr lang="hu-HU" sz="3000" dirty="0">
                <a:solidFill>
                  <a:srgbClr val="0000CC"/>
                </a:solidFill>
                <a:effectLst>
                  <a:outerShdw blurRad="38100" dist="38100" dir="2700000" algn="tl">
                    <a:srgbClr val="000000">
                      <a:alpha val="43137"/>
                    </a:srgbClr>
                  </a:outerShdw>
                </a:effectLst>
              </a:rPr>
              <a:t> </a:t>
            </a:r>
            <a:r>
              <a:rPr lang="hu-HU" sz="3000" dirty="0" smtClean="0">
                <a:solidFill>
                  <a:srgbClr val="FF0066"/>
                </a:solidFill>
                <a:effectLst>
                  <a:outerShdw blurRad="38100" dist="38100" dir="2700000" algn="tl">
                    <a:srgbClr val="000000">
                      <a:alpha val="43137"/>
                    </a:srgbClr>
                  </a:outerShdw>
                </a:effectLst>
              </a:rPr>
              <a:t>mester </a:t>
            </a:r>
            <a:r>
              <a:rPr lang="hu-HU" sz="3000" dirty="0">
                <a:solidFill>
                  <a:srgbClr val="FF0066"/>
                </a:solidFill>
                <a:effectLst>
                  <a:outerShdw blurRad="38100" dist="38100" dir="2700000" algn="tl">
                    <a:srgbClr val="000000">
                      <a:alpha val="43137"/>
                    </a:srgbClr>
                  </a:outerShdw>
                </a:effectLst>
              </a:rPr>
              <a:t>	</a:t>
            </a:r>
            <a:r>
              <a:rPr lang="hu-HU" sz="3000" dirty="0">
                <a:solidFill>
                  <a:srgbClr val="0000CC"/>
                </a:solidFill>
                <a:effectLst>
                  <a:outerShdw blurRad="38100" dist="38100" dir="2700000" algn="tl">
                    <a:srgbClr val="000000">
                      <a:alpha val="43137"/>
                    </a:srgbClr>
                  </a:outerShdw>
                </a:effectLst>
              </a:rPr>
              <a:t>[3°] </a:t>
            </a:r>
          </a:p>
          <a:p>
            <a:pPr lvl="1"/>
            <a:r>
              <a:rPr lang="hu-HU" sz="3200" dirty="0" smtClean="0">
                <a:solidFill>
                  <a:srgbClr val="0000CC"/>
                </a:solidFill>
                <a:effectLst>
                  <a:outerShdw blurRad="38100" dist="38100" dir="2700000" algn="tl">
                    <a:srgbClr val="000000">
                      <a:alpha val="43137"/>
                    </a:srgbClr>
                  </a:outerShdw>
                </a:effectLst>
              </a:rPr>
              <a:t> a „kék páholyok” ma is ezt használják</a:t>
            </a:r>
          </a:p>
          <a:p>
            <a:pPr lvl="1"/>
            <a:r>
              <a:rPr lang="hu-HU" sz="3200" dirty="0">
                <a:solidFill>
                  <a:srgbClr val="0000CC"/>
                </a:solidFill>
                <a:effectLst>
                  <a:outerShdw blurRad="38100" dist="38100" dir="2700000" algn="tl">
                    <a:srgbClr val="000000">
                      <a:alpha val="43137"/>
                    </a:srgbClr>
                  </a:outerShdw>
                </a:effectLst>
              </a:rPr>
              <a:t> a </a:t>
            </a:r>
            <a:r>
              <a:rPr lang="hu-HU" sz="3200" dirty="0" smtClean="0">
                <a:solidFill>
                  <a:srgbClr val="0000CC"/>
                </a:solidFill>
                <a:effectLst>
                  <a:outerShdw blurRad="38100" dist="38100" dir="2700000" algn="tl">
                    <a:srgbClr val="000000">
                      <a:alpha val="43137"/>
                    </a:srgbClr>
                  </a:outerShdw>
                </a:effectLst>
              </a:rPr>
              <a:t>18-19</a:t>
            </a:r>
            <a:r>
              <a:rPr lang="hu-HU" sz="3200" dirty="0">
                <a:solidFill>
                  <a:srgbClr val="0000CC"/>
                </a:solidFill>
                <a:effectLst>
                  <a:outerShdw blurRad="38100" dist="38100" dir="2700000" algn="tl">
                    <a:srgbClr val="000000">
                      <a:alpha val="43137"/>
                    </a:srgbClr>
                  </a:outerShdw>
                </a:effectLst>
              </a:rPr>
              <a:t>. </a:t>
            </a:r>
            <a:r>
              <a:rPr lang="hu-HU" sz="3200" dirty="0" smtClean="0">
                <a:solidFill>
                  <a:srgbClr val="0000CC"/>
                </a:solidFill>
                <a:effectLst>
                  <a:outerShdw blurRad="38100" dist="38100" dir="2700000" algn="tl">
                    <a:srgbClr val="000000">
                      <a:alpha val="43137"/>
                    </a:srgbClr>
                  </a:outerShdw>
                </a:effectLst>
              </a:rPr>
              <a:t>században fokozatosan </a:t>
            </a:r>
            <a:r>
              <a:rPr lang="hu-HU" sz="3200" dirty="0">
                <a:solidFill>
                  <a:srgbClr val="0000CC"/>
                </a:solidFill>
                <a:effectLst>
                  <a:outerShdw blurRad="38100" dist="38100" dir="2700000" algn="tl">
                    <a:srgbClr val="000000">
                      <a:alpha val="43137"/>
                    </a:srgbClr>
                  </a:outerShdw>
                </a:effectLst>
              </a:rPr>
              <a:t/>
            </a:r>
            <a:br>
              <a:rPr lang="hu-HU" sz="3200" dirty="0">
                <a:solidFill>
                  <a:srgbClr val="0000CC"/>
                </a:solidFill>
                <a:effectLst>
                  <a:outerShdw blurRad="38100" dist="38100" dir="2700000" algn="tl">
                    <a:srgbClr val="000000">
                      <a:alpha val="43137"/>
                    </a:srgbClr>
                  </a:outerShdw>
                </a:effectLst>
              </a:rPr>
            </a:br>
            <a:r>
              <a:rPr lang="hu-HU" sz="3200" dirty="0">
                <a:solidFill>
                  <a:srgbClr val="0000CC"/>
                </a:solidFill>
                <a:effectLst>
                  <a:outerShdw blurRad="38100" dist="38100" dir="2700000" algn="tl">
                    <a:srgbClr val="000000">
                      <a:alpha val="43137"/>
                    </a:srgbClr>
                  </a:outerShdw>
                </a:effectLst>
              </a:rPr>
              <a:t>	 felosztották a mester-szintet 30 részre </a:t>
            </a:r>
            <a:endParaRPr lang="hu-HU" sz="3200" dirty="0" smtClean="0">
              <a:solidFill>
                <a:srgbClr val="0000C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9114365"/>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1000"/>
                                        <p:tgtEl>
                                          <p:spTgt spid="2"/>
                                        </p:tgtEl>
                                      </p:cBhvr>
                                    </p:animEffect>
                                  </p:childTnLst>
                                </p:cTn>
                              </p:par>
                            </p:childTnLst>
                          </p:cTn>
                        </p:par>
                        <p:par>
                          <p:cTn id="8" fill="hold">
                            <p:stCondLst>
                              <p:cond delay="1000"/>
                            </p:stCondLst>
                            <p:childTnLst>
                              <p:par>
                                <p:cTn id="9" presetID="6"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out)">
                                      <p:cBhvr>
                                        <p:cTn id="11" dur="1000"/>
                                        <p:tgtEl>
                                          <p:spTgt spid="3">
                                            <p:txEl>
                                              <p:pRg st="0" end="0"/>
                                            </p:txEl>
                                          </p:spTgt>
                                        </p:tgtEl>
                                      </p:cBhvr>
                                    </p:animEffect>
                                  </p:childTnLst>
                                </p:cTn>
                              </p:par>
                            </p:childTnLst>
                          </p:cTn>
                        </p:par>
                        <p:par>
                          <p:cTn id="12" fill="hold">
                            <p:stCondLst>
                              <p:cond delay="2000"/>
                            </p:stCondLst>
                            <p:childTnLst>
                              <p:par>
                                <p:cTn id="13" presetID="6" presetClass="entr" presetSubtype="32"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out)">
                                      <p:cBhvr>
                                        <p:cTn id="15" dur="1000"/>
                                        <p:tgtEl>
                                          <p:spTgt spid="3">
                                            <p:txEl>
                                              <p:pRg st="1" end="1"/>
                                            </p:txEl>
                                          </p:spTgt>
                                        </p:tgtEl>
                                      </p:cBhvr>
                                    </p:animEffect>
                                  </p:childTnLst>
                                </p:cTn>
                              </p:par>
                            </p:childTnLst>
                          </p:cTn>
                        </p:par>
                        <p:par>
                          <p:cTn id="16" fill="hold">
                            <p:stCondLst>
                              <p:cond delay="3000"/>
                            </p:stCondLst>
                            <p:childTnLst>
                              <p:par>
                                <p:cTn id="17" presetID="6" presetClass="entr" presetSubtype="32"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out)">
                                      <p:cBhvr>
                                        <p:cTn id="19" dur="1000"/>
                                        <p:tgtEl>
                                          <p:spTgt spid="3">
                                            <p:txEl>
                                              <p:pRg st="2" end="2"/>
                                            </p:txEl>
                                          </p:spTgt>
                                        </p:tgtEl>
                                      </p:cBhvr>
                                    </p:animEffect>
                                  </p:childTnLst>
                                </p:cTn>
                              </p:par>
                            </p:childTnLst>
                          </p:cTn>
                        </p:par>
                        <p:par>
                          <p:cTn id="20" fill="hold">
                            <p:stCondLst>
                              <p:cond delay="4000"/>
                            </p:stCondLst>
                            <p:childTnLst>
                              <p:par>
                                <p:cTn id="21" presetID="6" presetClass="entr" presetSubtype="32"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out)">
                                      <p:cBhvr>
                                        <p:cTn id="23" dur="1000"/>
                                        <p:tgtEl>
                                          <p:spTgt spid="3">
                                            <p:txEl>
                                              <p:pRg st="3" end="3"/>
                                            </p:txEl>
                                          </p:spTgt>
                                        </p:tgtEl>
                                      </p:cBhvr>
                                    </p:animEffect>
                                  </p:childTnLst>
                                </p:cTn>
                              </p:par>
                            </p:childTnLst>
                          </p:cTn>
                        </p:par>
                        <p:par>
                          <p:cTn id="24" fill="hold">
                            <p:stCondLst>
                              <p:cond delay="5000"/>
                            </p:stCondLst>
                            <p:childTnLst>
                              <p:par>
                                <p:cTn id="25" presetID="6" presetClass="entr" presetSubtype="32"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out)">
                                      <p:cBhvr>
                                        <p:cTn id="27" dur="1000"/>
                                        <p:tgtEl>
                                          <p:spTgt spid="3">
                                            <p:txEl>
                                              <p:pRg st="4" end="4"/>
                                            </p:txEl>
                                          </p:spTgt>
                                        </p:tgtEl>
                                      </p:cBhvr>
                                    </p:animEffect>
                                  </p:childTnLst>
                                </p:cTn>
                              </p:par>
                            </p:childTnLst>
                          </p:cTn>
                        </p:par>
                        <p:par>
                          <p:cTn id="28" fill="hold">
                            <p:stCondLst>
                              <p:cond delay="6000"/>
                            </p:stCondLst>
                            <p:childTnLst>
                              <p:par>
                                <p:cTn id="29" presetID="6" presetClass="entr" presetSubtype="32"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ircle(out)">
                                      <p:cBhvr>
                                        <p:cTn id="31" dur="1000"/>
                                        <p:tgtEl>
                                          <p:spTgt spid="3">
                                            <p:txEl>
                                              <p:pRg st="5" end="5"/>
                                            </p:txEl>
                                          </p:spTgt>
                                        </p:tgtEl>
                                      </p:cBhvr>
                                    </p:animEffect>
                                  </p:childTnLst>
                                </p:cTn>
                              </p:par>
                            </p:childTnLst>
                          </p:cTn>
                        </p:par>
                        <p:par>
                          <p:cTn id="32" fill="hold">
                            <p:stCondLst>
                              <p:cond delay="7000"/>
                            </p:stCondLst>
                            <p:childTnLst>
                              <p:par>
                                <p:cTn id="33" presetID="6" presetClass="entr" presetSubtype="32"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circle(out)">
                                      <p:cBhvr>
                                        <p:cTn id="35"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z="4800" b="1" spc="200" dirty="0" smtClean="0">
                <a:solidFill>
                  <a:srgbClr val="0000CC"/>
                </a:solidFill>
                <a:effectLst>
                  <a:outerShdw blurRad="38100" dist="38100" dir="2700000" algn="tl">
                    <a:srgbClr val="000000">
                      <a:alpha val="43137"/>
                    </a:srgbClr>
                  </a:outerShdw>
                </a:effectLst>
              </a:rPr>
              <a:t>SZABADKŐMŰVESSÉG</a:t>
            </a:r>
            <a:endParaRPr lang="hu-HU" sz="4800" dirty="0"/>
          </a:p>
        </p:txBody>
      </p:sp>
      <p:sp>
        <p:nvSpPr>
          <p:cNvPr id="3" name="Content Placeholder 2"/>
          <p:cNvSpPr>
            <a:spLocks noGrp="1"/>
          </p:cNvSpPr>
          <p:nvPr>
            <p:ph idx="1"/>
          </p:nvPr>
        </p:nvSpPr>
        <p:spPr>
          <a:xfrm>
            <a:off x="475343" y="2218871"/>
            <a:ext cx="8120744" cy="4354286"/>
          </a:xfrm>
        </p:spPr>
        <p:txBody>
          <a:bodyPr/>
          <a:lstStyle/>
          <a:p>
            <a:pPr marL="0" indent="0">
              <a:buNone/>
            </a:pPr>
            <a:r>
              <a:rPr lang="hu-HU" sz="3600" dirty="0" smtClean="0">
                <a:solidFill>
                  <a:srgbClr val="FF0066"/>
                </a:solidFill>
                <a:effectLst>
                  <a:outerShdw blurRad="38100" dist="38100" dir="2700000" algn="tl">
                    <a:srgbClr val="000000">
                      <a:alpha val="43137"/>
                    </a:srgbClr>
                  </a:outerShdw>
                </a:effectLst>
              </a:rPr>
              <a:t>Belső</a:t>
            </a:r>
            <a:r>
              <a:rPr lang="hu-HU" sz="3600" dirty="0" smtClean="0">
                <a:solidFill>
                  <a:srgbClr val="0000CC"/>
                </a:solidFill>
                <a:effectLst>
                  <a:outerShdw blurRad="38100" dist="38100" dir="2700000" algn="tl">
                    <a:srgbClr val="000000">
                      <a:alpha val="43137"/>
                    </a:srgbClr>
                  </a:outerShdw>
                </a:effectLst>
              </a:rPr>
              <a:t> szervezeti </a:t>
            </a:r>
            <a:r>
              <a:rPr lang="hu-HU" sz="3600" dirty="0" smtClean="0">
                <a:solidFill>
                  <a:srgbClr val="0000CC"/>
                </a:solidFill>
                <a:effectLst>
                  <a:outerShdw blurRad="38100" dist="38100" dir="2700000" algn="tl">
                    <a:srgbClr val="000000">
                      <a:alpha val="43137"/>
                    </a:srgbClr>
                  </a:outerShdw>
                </a:effectLst>
              </a:rPr>
              <a:t>felépítés</a:t>
            </a:r>
          </a:p>
          <a:p>
            <a:pPr lvl="1"/>
            <a:r>
              <a:rPr lang="hu-HU" sz="3200" dirty="0" smtClean="0">
                <a:solidFill>
                  <a:srgbClr val="0000CC"/>
                </a:solidFill>
                <a:effectLst>
                  <a:outerShdw blurRad="38100" dist="38100" dir="2700000" algn="tl">
                    <a:srgbClr val="000000">
                      <a:alpha val="43137"/>
                    </a:srgbClr>
                  </a:outerShdw>
                </a:effectLst>
              </a:rPr>
              <a:t> a hármas tagolás megmaradt:</a:t>
            </a:r>
          </a:p>
          <a:p>
            <a:pPr lvl="2">
              <a:spcBef>
                <a:spcPts val="0"/>
              </a:spcBef>
            </a:pPr>
            <a:r>
              <a:rPr lang="hu-HU" sz="2800" dirty="0">
                <a:solidFill>
                  <a:srgbClr val="0000CC"/>
                </a:solidFill>
                <a:effectLst>
                  <a:outerShdw blurRad="38100" dist="38100" dir="2700000" algn="tl">
                    <a:srgbClr val="000000">
                      <a:alpha val="43137"/>
                    </a:srgbClr>
                  </a:outerShdw>
                </a:effectLst>
              </a:rPr>
              <a:t> </a:t>
            </a:r>
            <a:r>
              <a:rPr lang="hu-HU" sz="2800" dirty="0" smtClean="0">
                <a:solidFill>
                  <a:srgbClr val="FF0066"/>
                </a:solidFill>
                <a:effectLst>
                  <a:outerShdw blurRad="38100" dist="38100" dir="2700000" algn="tl">
                    <a:srgbClr val="000000">
                      <a:alpha val="43137"/>
                    </a:srgbClr>
                  </a:outerShdw>
                </a:effectLst>
              </a:rPr>
              <a:t>inas	</a:t>
            </a:r>
            <a:r>
              <a:rPr lang="hu-HU" sz="2800" dirty="0" smtClean="0">
                <a:solidFill>
                  <a:srgbClr val="0000CC"/>
                </a:solidFill>
                <a:effectLst>
                  <a:outerShdw blurRad="38100" dist="38100" dir="2700000" algn="tl">
                    <a:srgbClr val="000000">
                      <a:alpha val="43137"/>
                    </a:srgbClr>
                  </a:outerShdw>
                </a:effectLst>
              </a:rPr>
              <a:t>[</a:t>
            </a:r>
            <a:r>
              <a:rPr lang="hu-HU" sz="2800" dirty="0">
                <a:solidFill>
                  <a:srgbClr val="0000CC"/>
                </a:solidFill>
                <a:effectLst>
                  <a:outerShdw blurRad="38100" dist="38100" dir="2700000" algn="tl">
                    <a:srgbClr val="000000">
                      <a:alpha val="43137"/>
                    </a:srgbClr>
                  </a:outerShdw>
                </a:effectLst>
              </a:rPr>
              <a:t>1</a:t>
            </a:r>
            <a:r>
              <a:rPr lang="hu-HU" sz="2800" dirty="0" smtClean="0">
                <a:solidFill>
                  <a:srgbClr val="0000CC"/>
                </a:solidFill>
                <a:effectLst>
                  <a:outerShdw blurRad="38100" dist="38100" dir="2700000" algn="tl">
                    <a:srgbClr val="000000">
                      <a:alpha val="43137"/>
                    </a:srgbClr>
                  </a:outerShdw>
                </a:effectLst>
              </a:rPr>
              <a:t>°]</a:t>
            </a:r>
            <a:endParaRPr lang="hu-HU" sz="2800" dirty="0">
              <a:solidFill>
                <a:srgbClr val="0000CC"/>
              </a:solidFill>
              <a:effectLst>
                <a:outerShdw blurRad="38100" dist="38100" dir="2700000" algn="tl">
                  <a:srgbClr val="000000">
                    <a:alpha val="43137"/>
                  </a:srgbClr>
                </a:outerShdw>
              </a:effectLst>
            </a:endParaRPr>
          </a:p>
          <a:p>
            <a:pPr lvl="2">
              <a:spcBef>
                <a:spcPts val="0"/>
              </a:spcBef>
            </a:pPr>
            <a:r>
              <a:rPr lang="hu-HU" sz="2800" dirty="0" smtClean="0">
                <a:solidFill>
                  <a:srgbClr val="0000CC"/>
                </a:solidFill>
                <a:effectLst>
                  <a:outerShdw blurRad="38100" dist="38100" dir="2700000" algn="tl">
                    <a:srgbClr val="000000">
                      <a:alpha val="43137"/>
                    </a:srgbClr>
                  </a:outerShdw>
                </a:effectLst>
              </a:rPr>
              <a:t> </a:t>
            </a:r>
            <a:r>
              <a:rPr lang="hu-HU" sz="2800" dirty="0">
                <a:solidFill>
                  <a:srgbClr val="FF0066"/>
                </a:solidFill>
                <a:effectLst>
                  <a:outerShdw blurRad="38100" dist="38100" dir="2700000" algn="tl">
                    <a:srgbClr val="000000">
                      <a:alpha val="43137"/>
                    </a:srgbClr>
                  </a:outerShdw>
                </a:effectLst>
              </a:rPr>
              <a:t>legény </a:t>
            </a:r>
            <a:r>
              <a:rPr lang="hu-HU" sz="2800" dirty="0" smtClean="0">
                <a:solidFill>
                  <a:srgbClr val="FF0066"/>
                </a:solidFill>
                <a:effectLst>
                  <a:outerShdw blurRad="38100" dist="38100" dir="2700000" algn="tl">
                    <a:srgbClr val="000000">
                      <a:alpha val="43137"/>
                    </a:srgbClr>
                  </a:outerShdw>
                </a:effectLst>
              </a:rPr>
              <a:t>	</a:t>
            </a:r>
            <a:r>
              <a:rPr lang="hu-HU" sz="2800" dirty="0" smtClean="0">
                <a:solidFill>
                  <a:srgbClr val="0000CC"/>
                </a:solidFill>
                <a:effectLst>
                  <a:outerShdw blurRad="38100" dist="38100" dir="2700000" algn="tl">
                    <a:srgbClr val="000000">
                      <a:alpha val="43137"/>
                    </a:srgbClr>
                  </a:outerShdw>
                </a:effectLst>
              </a:rPr>
              <a:t>[2°]</a:t>
            </a:r>
          </a:p>
          <a:p>
            <a:pPr lvl="2">
              <a:spcBef>
                <a:spcPts val="0"/>
              </a:spcBef>
            </a:pPr>
            <a:r>
              <a:rPr lang="hu-HU" sz="2800" dirty="0" smtClean="0">
                <a:solidFill>
                  <a:srgbClr val="0000CC"/>
                </a:solidFill>
                <a:effectLst>
                  <a:outerShdw blurRad="38100" dist="38100" dir="2700000" algn="tl">
                    <a:srgbClr val="000000">
                      <a:alpha val="43137"/>
                    </a:srgbClr>
                  </a:outerShdw>
                </a:effectLst>
              </a:rPr>
              <a:t> </a:t>
            </a:r>
            <a:r>
              <a:rPr lang="hu-HU" sz="2800" dirty="0" smtClean="0">
                <a:solidFill>
                  <a:srgbClr val="FF0066"/>
                </a:solidFill>
                <a:effectLst>
                  <a:outerShdw blurRad="38100" dist="38100" dir="2700000" algn="tl">
                    <a:srgbClr val="000000">
                      <a:alpha val="43137"/>
                    </a:srgbClr>
                  </a:outerShdw>
                </a:effectLst>
              </a:rPr>
              <a:t>mester: </a:t>
            </a:r>
            <a:r>
              <a:rPr lang="hu-HU" sz="2800" dirty="0" smtClean="0">
                <a:solidFill>
                  <a:srgbClr val="0000CC"/>
                </a:solidFill>
                <a:effectLst>
                  <a:outerShdw blurRad="38100" dist="38100" dir="2700000" algn="tl">
                    <a:srgbClr val="000000">
                      <a:alpha val="43137"/>
                    </a:srgbClr>
                  </a:outerShdw>
                </a:effectLst>
              </a:rPr>
              <a:t>a funkciók szerint 	[  3° – 33°]</a:t>
            </a:r>
            <a:endParaRPr lang="hu-HU" sz="2800" dirty="0" smtClean="0">
              <a:solidFill>
                <a:srgbClr val="FF0066"/>
              </a:solidFill>
              <a:effectLst>
                <a:outerShdw blurRad="38100" dist="38100" dir="2700000" algn="tl">
                  <a:srgbClr val="000000">
                    <a:alpha val="43137"/>
                  </a:srgbClr>
                </a:outerShdw>
              </a:effectLst>
            </a:endParaRPr>
          </a:p>
          <a:p>
            <a:pPr lvl="3">
              <a:spcBef>
                <a:spcPts val="0"/>
              </a:spcBef>
            </a:pPr>
            <a:r>
              <a:rPr lang="hu-HU" sz="2800" dirty="0" smtClean="0">
                <a:solidFill>
                  <a:srgbClr val="0000CC"/>
                </a:solidFill>
                <a:effectLst>
                  <a:outerShdw blurRad="38100" dist="38100" dir="2700000" algn="tl">
                    <a:srgbClr val="000000">
                      <a:alpha val="43137"/>
                    </a:srgbClr>
                  </a:outerShdw>
                </a:effectLst>
              </a:rPr>
              <a:t> </a:t>
            </a:r>
            <a:r>
              <a:rPr lang="hu-HU" sz="2800" dirty="0">
                <a:solidFill>
                  <a:srgbClr val="0000CC"/>
                </a:solidFill>
                <a:effectLst>
                  <a:outerShdw blurRad="38100" dist="38100" dir="2700000" algn="tl">
                    <a:srgbClr val="000000">
                      <a:alpha val="43137"/>
                    </a:srgbClr>
                  </a:outerShdw>
                </a:effectLst>
              </a:rPr>
              <a:t>Tökéletesség Páholya  	</a:t>
            </a:r>
            <a:r>
              <a:rPr lang="hu-HU" sz="2800" dirty="0" smtClean="0">
                <a:solidFill>
                  <a:srgbClr val="0000CC"/>
                </a:solidFill>
                <a:effectLst>
                  <a:outerShdw blurRad="38100" dist="38100" dir="2700000" algn="tl">
                    <a:srgbClr val="000000">
                      <a:alpha val="43137"/>
                    </a:srgbClr>
                  </a:outerShdw>
                </a:effectLst>
              </a:rPr>
              <a:t>[  4° </a:t>
            </a:r>
            <a:r>
              <a:rPr lang="hu-HU" sz="2800" dirty="0">
                <a:solidFill>
                  <a:srgbClr val="0000CC"/>
                </a:solidFill>
                <a:effectLst>
                  <a:outerShdw blurRad="38100" dist="38100" dir="2700000" algn="tl">
                    <a:srgbClr val="000000">
                      <a:alpha val="43137"/>
                    </a:srgbClr>
                  </a:outerShdw>
                </a:effectLst>
              </a:rPr>
              <a:t>– </a:t>
            </a:r>
            <a:r>
              <a:rPr lang="hu-HU" sz="2800" dirty="0" smtClean="0">
                <a:solidFill>
                  <a:srgbClr val="0000CC"/>
                </a:solidFill>
                <a:effectLst>
                  <a:outerShdw blurRad="38100" dist="38100" dir="2700000" algn="tl">
                    <a:srgbClr val="000000">
                      <a:alpha val="43137"/>
                    </a:srgbClr>
                  </a:outerShdw>
                </a:effectLst>
              </a:rPr>
              <a:t>14°]</a:t>
            </a:r>
          </a:p>
          <a:p>
            <a:pPr lvl="3">
              <a:spcBef>
                <a:spcPts val="0"/>
              </a:spcBef>
            </a:pPr>
            <a:r>
              <a:rPr lang="hu-HU" sz="2800" dirty="0" smtClean="0">
                <a:solidFill>
                  <a:srgbClr val="0000CC"/>
                </a:solidFill>
                <a:effectLst>
                  <a:outerShdw blurRad="38100" dist="38100" dir="2700000" algn="tl">
                    <a:srgbClr val="000000">
                      <a:alpha val="43137"/>
                    </a:srgbClr>
                  </a:outerShdw>
                </a:effectLst>
              </a:rPr>
              <a:t> </a:t>
            </a:r>
            <a:r>
              <a:rPr lang="hu-HU" sz="2800" dirty="0" err="1" smtClean="0">
                <a:solidFill>
                  <a:srgbClr val="0000CC"/>
                </a:solidFill>
                <a:effectLst>
                  <a:outerShdw blurRad="38100" dist="38100" dir="2700000" algn="tl">
                    <a:srgbClr val="000000">
                      <a:alpha val="43137"/>
                    </a:srgbClr>
                  </a:outerShdw>
                </a:effectLst>
              </a:rPr>
              <a:t>Rózsa-Kereszt</a:t>
            </a:r>
            <a:r>
              <a:rPr lang="hu-HU" sz="2800" dirty="0" smtClean="0">
                <a:solidFill>
                  <a:srgbClr val="0000CC"/>
                </a:solidFill>
                <a:effectLst>
                  <a:outerShdw blurRad="38100" dist="38100" dir="2700000" algn="tl">
                    <a:srgbClr val="000000">
                      <a:alpha val="43137"/>
                    </a:srgbClr>
                  </a:outerShdw>
                </a:effectLst>
              </a:rPr>
              <a:t> </a:t>
            </a:r>
            <a:r>
              <a:rPr lang="hu-HU" sz="2800" dirty="0">
                <a:solidFill>
                  <a:srgbClr val="0000CC"/>
                </a:solidFill>
                <a:effectLst>
                  <a:outerShdw blurRad="38100" dist="38100" dir="2700000" algn="tl">
                    <a:srgbClr val="000000">
                      <a:alpha val="43137"/>
                    </a:srgbClr>
                  </a:outerShdw>
                </a:effectLst>
              </a:rPr>
              <a:t>káptalan	</a:t>
            </a:r>
            <a:r>
              <a:rPr lang="hu-HU" sz="2800" dirty="0" smtClean="0">
                <a:solidFill>
                  <a:srgbClr val="0000CC"/>
                </a:solidFill>
                <a:effectLst>
                  <a:outerShdw blurRad="38100" dist="38100" dir="2700000" algn="tl">
                    <a:srgbClr val="000000">
                      <a:alpha val="43137"/>
                    </a:srgbClr>
                  </a:outerShdw>
                </a:effectLst>
              </a:rPr>
              <a:t>[15° </a:t>
            </a:r>
            <a:r>
              <a:rPr lang="hu-HU" sz="2800" dirty="0">
                <a:solidFill>
                  <a:srgbClr val="0000CC"/>
                </a:solidFill>
                <a:effectLst>
                  <a:outerShdw blurRad="38100" dist="38100" dir="2700000" algn="tl">
                    <a:srgbClr val="000000">
                      <a:alpha val="43137"/>
                    </a:srgbClr>
                  </a:outerShdw>
                </a:effectLst>
              </a:rPr>
              <a:t>– </a:t>
            </a:r>
            <a:r>
              <a:rPr lang="hu-HU" sz="2800" dirty="0" smtClean="0">
                <a:solidFill>
                  <a:srgbClr val="0000CC"/>
                </a:solidFill>
                <a:effectLst>
                  <a:outerShdw blurRad="38100" dist="38100" dir="2700000" algn="tl">
                    <a:srgbClr val="000000">
                      <a:alpha val="43137"/>
                    </a:srgbClr>
                  </a:outerShdw>
                </a:effectLst>
              </a:rPr>
              <a:t>18°]</a:t>
            </a:r>
            <a:endParaRPr lang="hu-HU" sz="2800" dirty="0">
              <a:solidFill>
                <a:srgbClr val="0000CC"/>
              </a:solidFill>
              <a:effectLst>
                <a:outerShdw blurRad="38100" dist="38100" dir="2700000" algn="tl">
                  <a:srgbClr val="000000">
                    <a:alpha val="43137"/>
                  </a:srgbClr>
                </a:outerShdw>
              </a:effectLst>
            </a:endParaRPr>
          </a:p>
          <a:p>
            <a:pPr lvl="3">
              <a:spcBef>
                <a:spcPts val="0"/>
              </a:spcBef>
            </a:pPr>
            <a:r>
              <a:rPr lang="hu-HU" sz="2800" dirty="0" smtClean="0">
                <a:solidFill>
                  <a:srgbClr val="0000CC"/>
                </a:solidFill>
                <a:effectLst>
                  <a:outerShdw blurRad="38100" dist="38100" dir="2700000" algn="tl">
                    <a:srgbClr val="000000">
                      <a:alpha val="43137"/>
                    </a:srgbClr>
                  </a:outerShdw>
                </a:effectLst>
              </a:rPr>
              <a:t> </a:t>
            </a:r>
            <a:r>
              <a:rPr lang="hu-HU" sz="2800" dirty="0" err="1" smtClean="0">
                <a:solidFill>
                  <a:srgbClr val="0000CC"/>
                </a:solidFill>
                <a:effectLst>
                  <a:outerShdw blurRad="38100" dist="38100" dir="2700000" algn="tl">
                    <a:srgbClr val="000000">
                      <a:alpha val="43137"/>
                    </a:srgbClr>
                  </a:outerShdw>
                </a:effectLst>
              </a:rPr>
              <a:t>Kadosh</a:t>
            </a:r>
            <a:r>
              <a:rPr lang="hu-HU" sz="2800" dirty="0" smtClean="0">
                <a:solidFill>
                  <a:srgbClr val="0000CC"/>
                </a:solidFill>
                <a:effectLst>
                  <a:outerShdw blurRad="38100" dist="38100" dir="2700000" algn="tl">
                    <a:srgbClr val="000000">
                      <a:alpha val="43137"/>
                    </a:srgbClr>
                  </a:outerShdw>
                </a:effectLst>
              </a:rPr>
              <a:t> Tanács		[19° – 30°]</a:t>
            </a:r>
          </a:p>
          <a:p>
            <a:pPr lvl="3">
              <a:spcBef>
                <a:spcPts val="0"/>
              </a:spcBef>
            </a:pPr>
            <a:r>
              <a:rPr lang="hu-HU" sz="2800" dirty="0" smtClean="0">
                <a:solidFill>
                  <a:srgbClr val="0000CC"/>
                </a:solidFill>
                <a:effectLst>
                  <a:outerShdw blurRad="38100" dist="38100" dir="2700000" algn="tl">
                    <a:srgbClr val="000000">
                      <a:alpha val="43137"/>
                    </a:srgbClr>
                  </a:outerShdw>
                </a:effectLst>
              </a:rPr>
              <a:t> (</a:t>
            </a:r>
            <a:r>
              <a:rPr lang="hu-HU" sz="2800" dirty="0" smtClean="0">
                <a:solidFill>
                  <a:srgbClr val="0000CC"/>
                </a:solidFill>
                <a:effectLst>
                  <a:outerShdw blurRad="38100" dist="38100" dir="2700000" algn="tl">
                    <a:srgbClr val="000000">
                      <a:alpha val="43137"/>
                    </a:srgbClr>
                  </a:outerShdw>
                </a:effectLst>
              </a:rPr>
              <a:t>Felső) </a:t>
            </a:r>
            <a:r>
              <a:rPr lang="hu-HU" sz="2800" dirty="0">
                <a:solidFill>
                  <a:srgbClr val="0000CC"/>
                </a:solidFill>
                <a:effectLst>
                  <a:outerShdw blurRad="38100" dist="38100" dir="2700000" algn="tl">
                    <a:srgbClr val="000000">
                      <a:alpha val="43137"/>
                    </a:srgbClr>
                  </a:outerShdw>
                </a:effectLst>
              </a:rPr>
              <a:t>Tanács 		</a:t>
            </a:r>
            <a:r>
              <a:rPr lang="hu-HU" sz="2800" dirty="0" smtClean="0">
                <a:solidFill>
                  <a:srgbClr val="0000CC"/>
                </a:solidFill>
                <a:effectLst>
                  <a:outerShdw blurRad="38100" dist="38100" dir="2700000" algn="tl">
                    <a:srgbClr val="000000">
                      <a:alpha val="43137"/>
                    </a:srgbClr>
                  </a:outerShdw>
                </a:effectLst>
              </a:rPr>
              <a:t>[31° </a:t>
            </a:r>
            <a:r>
              <a:rPr lang="hu-HU" sz="2800" dirty="0">
                <a:solidFill>
                  <a:srgbClr val="0000CC"/>
                </a:solidFill>
                <a:effectLst>
                  <a:outerShdw blurRad="38100" dist="38100" dir="2700000" algn="tl">
                    <a:srgbClr val="000000">
                      <a:alpha val="43137"/>
                    </a:srgbClr>
                  </a:outerShdw>
                </a:effectLst>
              </a:rPr>
              <a:t>– </a:t>
            </a:r>
            <a:r>
              <a:rPr lang="hu-HU" sz="2800" dirty="0" smtClean="0">
                <a:solidFill>
                  <a:srgbClr val="0000CC"/>
                </a:solidFill>
                <a:effectLst>
                  <a:outerShdw blurRad="38100" dist="38100" dir="2700000" algn="tl">
                    <a:srgbClr val="000000">
                      <a:alpha val="43137"/>
                    </a:srgbClr>
                  </a:outerShdw>
                </a:effectLst>
              </a:rPr>
              <a:t>32°]</a:t>
            </a:r>
            <a:endParaRPr lang="hu-HU" sz="2800" b="1" dirty="0" smtClean="0">
              <a:solidFill>
                <a:srgbClr val="0000C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12217149"/>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1000"/>
                                        <p:tgtEl>
                                          <p:spTgt spid="2"/>
                                        </p:tgtEl>
                                      </p:cBhvr>
                                    </p:animEffect>
                                  </p:childTnLst>
                                </p:cTn>
                              </p:par>
                            </p:childTnLst>
                          </p:cTn>
                        </p:par>
                        <p:par>
                          <p:cTn id="8" fill="hold">
                            <p:stCondLst>
                              <p:cond delay="1000"/>
                            </p:stCondLst>
                            <p:childTnLst>
                              <p:par>
                                <p:cTn id="9" presetID="6"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out)">
                                      <p:cBhvr>
                                        <p:cTn id="11" dur="1000"/>
                                        <p:tgtEl>
                                          <p:spTgt spid="3">
                                            <p:txEl>
                                              <p:pRg st="0" end="0"/>
                                            </p:txEl>
                                          </p:spTgt>
                                        </p:tgtEl>
                                      </p:cBhvr>
                                    </p:animEffect>
                                  </p:childTnLst>
                                </p:cTn>
                              </p:par>
                            </p:childTnLst>
                          </p:cTn>
                        </p:par>
                        <p:par>
                          <p:cTn id="12" fill="hold">
                            <p:stCondLst>
                              <p:cond delay="2000"/>
                            </p:stCondLst>
                            <p:childTnLst>
                              <p:par>
                                <p:cTn id="13" presetID="6" presetClass="entr" presetSubtype="32"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out)">
                                      <p:cBhvr>
                                        <p:cTn id="15" dur="1000"/>
                                        <p:tgtEl>
                                          <p:spTgt spid="3">
                                            <p:txEl>
                                              <p:pRg st="1" end="1"/>
                                            </p:txEl>
                                          </p:spTgt>
                                        </p:tgtEl>
                                      </p:cBhvr>
                                    </p:animEffect>
                                  </p:childTnLst>
                                </p:cTn>
                              </p:par>
                            </p:childTnLst>
                          </p:cTn>
                        </p:par>
                        <p:par>
                          <p:cTn id="16" fill="hold">
                            <p:stCondLst>
                              <p:cond delay="3000"/>
                            </p:stCondLst>
                            <p:childTnLst>
                              <p:par>
                                <p:cTn id="17" presetID="6" presetClass="entr" presetSubtype="32"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out)">
                                      <p:cBhvr>
                                        <p:cTn id="19" dur="1000"/>
                                        <p:tgtEl>
                                          <p:spTgt spid="3">
                                            <p:txEl>
                                              <p:pRg st="2" end="2"/>
                                            </p:txEl>
                                          </p:spTgt>
                                        </p:tgtEl>
                                      </p:cBhvr>
                                    </p:animEffect>
                                  </p:childTnLst>
                                </p:cTn>
                              </p:par>
                            </p:childTnLst>
                          </p:cTn>
                        </p:par>
                        <p:par>
                          <p:cTn id="20" fill="hold">
                            <p:stCondLst>
                              <p:cond delay="4000"/>
                            </p:stCondLst>
                            <p:childTnLst>
                              <p:par>
                                <p:cTn id="21" presetID="6" presetClass="entr" presetSubtype="32"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out)">
                                      <p:cBhvr>
                                        <p:cTn id="23" dur="1000"/>
                                        <p:tgtEl>
                                          <p:spTgt spid="3">
                                            <p:txEl>
                                              <p:pRg st="3" end="3"/>
                                            </p:txEl>
                                          </p:spTgt>
                                        </p:tgtEl>
                                      </p:cBhvr>
                                    </p:animEffect>
                                  </p:childTnLst>
                                </p:cTn>
                              </p:par>
                            </p:childTnLst>
                          </p:cTn>
                        </p:par>
                        <p:par>
                          <p:cTn id="24" fill="hold">
                            <p:stCondLst>
                              <p:cond delay="5000"/>
                            </p:stCondLst>
                            <p:childTnLst>
                              <p:par>
                                <p:cTn id="25" presetID="6" presetClass="entr" presetSubtype="32"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out)">
                                      <p:cBhvr>
                                        <p:cTn id="27" dur="1000"/>
                                        <p:tgtEl>
                                          <p:spTgt spid="3">
                                            <p:txEl>
                                              <p:pRg st="4" end="4"/>
                                            </p:txEl>
                                          </p:spTgt>
                                        </p:tgtEl>
                                      </p:cBhvr>
                                    </p:animEffect>
                                  </p:childTnLst>
                                </p:cTn>
                              </p:par>
                            </p:childTnLst>
                          </p:cTn>
                        </p:par>
                        <p:par>
                          <p:cTn id="28" fill="hold">
                            <p:stCondLst>
                              <p:cond delay="6000"/>
                            </p:stCondLst>
                            <p:childTnLst>
                              <p:par>
                                <p:cTn id="29" presetID="6" presetClass="entr" presetSubtype="32"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ircle(out)">
                                      <p:cBhvr>
                                        <p:cTn id="31" dur="1000"/>
                                        <p:tgtEl>
                                          <p:spTgt spid="3">
                                            <p:txEl>
                                              <p:pRg st="5" end="5"/>
                                            </p:txEl>
                                          </p:spTgt>
                                        </p:tgtEl>
                                      </p:cBhvr>
                                    </p:animEffect>
                                  </p:childTnLst>
                                </p:cTn>
                              </p:par>
                            </p:childTnLst>
                          </p:cTn>
                        </p:par>
                        <p:par>
                          <p:cTn id="32" fill="hold">
                            <p:stCondLst>
                              <p:cond delay="7000"/>
                            </p:stCondLst>
                            <p:childTnLst>
                              <p:par>
                                <p:cTn id="33" presetID="6" presetClass="entr" presetSubtype="32"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circle(out)">
                                      <p:cBhvr>
                                        <p:cTn id="35" dur="1000"/>
                                        <p:tgtEl>
                                          <p:spTgt spid="3">
                                            <p:txEl>
                                              <p:pRg st="6" end="6"/>
                                            </p:txEl>
                                          </p:spTgt>
                                        </p:tgtEl>
                                      </p:cBhvr>
                                    </p:animEffect>
                                  </p:childTnLst>
                                </p:cTn>
                              </p:par>
                            </p:childTnLst>
                          </p:cTn>
                        </p:par>
                        <p:par>
                          <p:cTn id="36" fill="hold">
                            <p:stCondLst>
                              <p:cond delay="8000"/>
                            </p:stCondLst>
                            <p:childTnLst>
                              <p:par>
                                <p:cTn id="37" presetID="6" presetClass="entr" presetSubtype="32"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circle(out)">
                                      <p:cBhvr>
                                        <p:cTn id="39" dur="1000"/>
                                        <p:tgtEl>
                                          <p:spTgt spid="3">
                                            <p:txEl>
                                              <p:pRg st="7" end="7"/>
                                            </p:txEl>
                                          </p:spTgt>
                                        </p:tgtEl>
                                      </p:cBhvr>
                                    </p:animEffect>
                                  </p:childTnLst>
                                </p:cTn>
                              </p:par>
                            </p:childTnLst>
                          </p:cTn>
                        </p:par>
                        <p:par>
                          <p:cTn id="40" fill="hold">
                            <p:stCondLst>
                              <p:cond delay="9000"/>
                            </p:stCondLst>
                            <p:childTnLst>
                              <p:par>
                                <p:cTn id="41" presetID="6" presetClass="entr" presetSubtype="32"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circle(out)">
                                      <p:cBhvr>
                                        <p:cTn id="43"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4292" name="Picture 4" descr="j007875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574925" y="985838"/>
            <a:ext cx="4037013" cy="51641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524292"/>
                                        </p:tgtEl>
                                        <p:attrNameLst>
                                          <p:attrName>style.visibility</p:attrName>
                                        </p:attrNameLst>
                                      </p:cBhvr>
                                      <p:to>
                                        <p:strVal val="visible"/>
                                      </p:to>
                                    </p:set>
                                    <p:animEffect transition="in" filter="box(out)">
                                      <p:cBhvr>
                                        <p:cTn id="7" dur="500"/>
                                        <p:tgtEl>
                                          <p:spTgt spid="524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15886"/>
            <a:ext cx="7772400" cy="4561114"/>
          </a:xfrm>
        </p:spPr>
        <p:txBody>
          <a:bodyPr/>
          <a:lstStyle/>
          <a:p>
            <a:pPr marL="0" indent="0">
              <a:buNone/>
            </a:pPr>
            <a:r>
              <a:rPr lang="hu-HU" dirty="0" smtClean="0">
                <a:solidFill>
                  <a:srgbClr val="0000CC"/>
                </a:solidFill>
                <a:effectLst>
                  <a:outerShdw blurRad="38100" dist="38100" dir="2700000" algn="tl">
                    <a:srgbClr val="000000">
                      <a:alpha val="43137"/>
                    </a:srgbClr>
                  </a:outerShdw>
                </a:effectLst>
              </a:rPr>
              <a:t>Alsó fokozatok</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678" y="2455986"/>
            <a:ext cx="6571769" cy="4402014"/>
          </a:xfrm>
          <a:prstGeom prst="rect">
            <a:avLst/>
          </a:prstGeom>
        </p:spPr>
      </p:pic>
      <p:sp>
        <p:nvSpPr>
          <p:cNvPr id="6" name="Title 1"/>
          <p:cNvSpPr>
            <a:spLocks noGrp="1"/>
          </p:cNvSpPr>
          <p:nvPr>
            <p:ph type="title"/>
          </p:nvPr>
        </p:nvSpPr>
        <p:spPr>
          <a:xfrm>
            <a:off x="685800" y="609600"/>
            <a:ext cx="7772400" cy="1143000"/>
          </a:xfrm>
        </p:spPr>
        <p:txBody>
          <a:bodyPr/>
          <a:lstStyle/>
          <a:p>
            <a:r>
              <a:rPr lang="hu-HU" sz="4800" b="1" spc="200" dirty="0" smtClean="0">
                <a:solidFill>
                  <a:srgbClr val="0000CC"/>
                </a:solidFill>
                <a:effectLst>
                  <a:outerShdw blurRad="38100" dist="38100" dir="2700000" algn="tl">
                    <a:srgbClr val="000000">
                      <a:alpha val="43137"/>
                    </a:srgbClr>
                  </a:outerShdw>
                </a:effectLst>
              </a:rPr>
              <a:t>SZABADKŐMŰVESSÉG</a:t>
            </a:r>
            <a:endParaRPr lang="hu-HU" sz="4800" dirty="0"/>
          </a:p>
        </p:txBody>
      </p:sp>
    </p:spTree>
    <p:extLst>
      <p:ext uri="{BB962C8B-B14F-4D97-AF65-F5344CB8AC3E}">
        <p14:creationId xmlns:p14="http://schemas.microsoft.com/office/powerpoint/2010/main" val="290729548"/>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1000"/>
                                        <p:tgtEl>
                                          <p:spTgt spid="6"/>
                                        </p:tgtEl>
                                      </p:cBhvr>
                                    </p:animEffect>
                                  </p:childTnLst>
                                </p:cTn>
                              </p:par>
                            </p:childTnLst>
                          </p:cTn>
                        </p:par>
                        <p:par>
                          <p:cTn id="8" fill="hold">
                            <p:stCondLst>
                              <p:cond delay="1000"/>
                            </p:stCondLst>
                            <p:childTnLst>
                              <p:par>
                                <p:cTn id="9" presetID="6"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out)">
                                      <p:cBhvr>
                                        <p:cTn id="11" dur="1000"/>
                                        <p:tgtEl>
                                          <p:spTgt spid="3">
                                            <p:txEl>
                                              <p:pRg st="0" end="0"/>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ou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15886"/>
            <a:ext cx="7772400" cy="4561114"/>
          </a:xfrm>
        </p:spPr>
        <p:txBody>
          <a:bodyPr/>
          <a:lstStyle/>
          <a:p>
            <a:pPr marL="0" indent="0">
              <a:buNone/>
            </a:pPr>
            <a:r>
              <a:rPr lang="hu-HU" dirty="0" smtClean="0">
                <a:solidFill>
                  <a:srgbClr val="0000CC"/>
                </a:solidFill>
                <a:effectLst>
                  <a:outerShdw blurRad="38100" dist="38100" dir="2700000" algn="tl">
                    <a:srgbClr val="000000">
                      <a:alpha val="43137"/>
                    </a:srgbClr>
                  </a:outerShdw>
                </a:effectLst>
              </a:rPr>
              <a:t>Felső </a:t>
            </a:r>
            <a:r>
              <a:rPr lang="hu-HU" dirty="0" smtClean="0">
                <a:solidFill>
                  <a:srgbClr val="0000CC"/>
                </a:solidFill>
                <a:effectLst>
                  <a:outerShdw blurRad="38100" dist="38100" dir="2700000" algn="tl">
                    <a:srgbClr val="000000">
                      <a:alpha val="43137"/>
                    </a:srgbClr>
                  </a:outerShdw>
                </a:effectLst>
              </a:rPr>
              <a:t>fokozatok</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5013" y="2455985"/>
            <a:ext cx="6908066" cy="4402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685800" y="609600"/>
            <a:ext cx="7772400" cy="1143000"/>
          </a:xfrm>
        </p:spPr>
        <p:txBody>
          <a:bodyPr/>
          <a:lstStyle/>
          <a:p>
            <a:r>
              <a:rPr lang="hu-HU" sz="4800" b="1" spc="200" dirty="0" smtClean="0">
                <a:solidFill>
                  <a:srgbClr val="0000CC"/>
                </a:solidFill>
                <a:effectLst>
                  <a:outerShdw blurRad="38100" dist="38100" dir="2700000" algn="tl">
                    <a:srgbClr val="000000">
                      <a:alpha val="43137"/>
                    </a:srgbClr>
                  </a:outerShdw>
                </a:effectLst>
              </a:rPr>
              <a:t>SZABADKŐMŰVESSÉG</a:t>
            </a:r>
            <a:endParaRPr lang="hu-HU" sz="4800" dirty="0"/>
          </a:p>
        </p:txBody>
      </p:sp>
    </p:spTree>
    <p:extLst>
      <p:ext uri="{BB962C8B-B14F-4D97-AF65-F5344CB8AC3E}">
        <p14:creationId xmlns:p14="http://schemas.microsoft.com/office/powerpoint/2010/main" val="2331985579"/>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1000"/>
                                        <p:tgtEl>
                                          <p:spTgt spid="6"/>
                                        </p:tgtEl>
                                      </p:cBhvr>
                                    </p:animEffect>
                                  </p:childTnLst>
                                </p:cTn>
                              </p:par>
                            </p:childTnLst>
                          </p:cTn>
                        </p:par>
                        <p:par>
                          <p:cTn id="8" fill="hold">
                            <p:stCondLst>
                              <p:cond delay="1000"/>
                            </p:stCondLst>
                            <p:childTnLst>
                              <p:par>
                                <p:cTn id="9" presetID="6"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out)">
                                      <p:cBhvr>
                                        <p:cTn id="11" dur="1000"/>
                                        <p:tgtEl>
                                          <p:spTgt spid="3">
                                            <p:txEl>
                                              <p:pRg st="0" end="0"/>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circle(out)">
                                      <p:cBhvr>
                                        <p:cTn id="15"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u-HU"/>
          </a:p>
        </p:txBody>
      </p:sp>
      <p:sp>
        <p:nvSpPr>
          <p:cNvPr id="4" name="Text Placeholder 3"/>
          <p:cNvSpPr>
            <a:spLocks noGrp="1"/>
          </p:cNvSpPr>
          <p:nvPr>
            <p:ph type="body" sz="half" idx="2"/>
          </p:nvPr>
        </p:nvSpPr>
        <p:spPr>
          <a:xfrm>
            <a:off x="1309910" y="6085115"/>
            <a:ext cx="6540500" cy="638628"/>
          </a:xfrm>
        </p:spPr>
        <p:txBody>
          <a:bodyPr/>
          <a:lstStyle/>
          <a:p>
            <a:pPr algn="ctr"/>
            <a:r>
              <a:rPr lang="hu-HU" sz="3600" dirty="0" smtClean="0">
                <a:solidFill>
                  <a:srgbClr val="0000CC"/>
                </a:solidFill>
                <a:effectLst>
                  <a:outerShdw blurRad="38100" dist="38100" dir="2700000" algn="tl">
                    <a:srgbClr val="000000">
                      <a:alpha val="43137"/>
                    </a:srgbClr>
                  </a:outerShdw>
                </a:effectLst>
              </a:rPr>
              <a:t>A </a:t>
            </a:r>
            <a:r>
              <a:rPr lang="hu-HU" sz="3600" dirty="0" smtClean="0">
                <a:solidFill>
                  <a:srgbClr val="0000CC"/>
                </a:solidFill>
                <a:effectLst>
                  <a:outerShdw blurRad="38100" dist="38100" dir="2700000" algn="tl">
                    <a:srgbClr val="000000">
                      <a:alpha val="43137"/>
                    </a:srgbClr>
                  </a:outerShdw>
                </a:effectLst>
              </a:rPr>
              <a:t>Szabadkőművesek </a:t>
            </a:r>
            <a:r>
              <a:rPr lang="hu-HU" sz="3600" dirty="0" smtClean="0">
                <a:solidFill>
                  <a:srgbClr val="0000CC"/>
                </a:solidFill>
                <a:effectLst>
                  <a:outerShdw blurRad="38100" dist="38100" dir="2700000" algn="tl">
                    <a:srgbClr val="000000">
                      <a:alpha val="43137"/>
                    </a:srgbClr>
                  </a:outerShdw>
                </a:effectLst>
              </a:rPr>
              <a:t>„családja”</a:t>
            </a:r>
            <a:endParaRPr lang="hu-HU" sz="3600" dirty="0">
              <a:solidFill>
                <a:srgbClr val="0000CC"/>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126" y="215899"/>
            <a:ext cx="8699702" cy="5847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5577787"/>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out)">
                                      <p:cBhvr>
                                        <p:cTn id="7" dur="1000"/>
                                        <p:tgtEl>
                                          <p:spTgt spid="2050"/>
                                        </p:tgtEl>
                                      </p:cBhvr>
                                    </p:animEffect>
                                  </p:childTnLst>
                                </p:cTn>
                              </p:par>
                            </p:childTnLst>
                          </p:cTn>
                        </p:par>
                        <p:par>
                          <p:cTn id="8" fill="hold">
                            <p:stCondLst>
                              <p:cond delay="1000"/>
                            </p:stCondLst>
                            <p:childTnLst>
                              <p:par>
                                <p:cTn id="9" presetID="6" presetClass="entr" presetSubtype="32"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circle(out)">
                                      <p:cBhvr>
                                        <p:cTn id="11"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1872000" y="497171"/>
            <a:ext cx="5400000" cy="648000"/>
          </a:xfrm>
          <a:prstGeom prst="roundRect">
            <a:avLst/>
          </a:prstGeom>
          <a:ln w="38100">
            <a:solidFill>
              <a:srgbClr val="0000CC"/>
            </a:solidFill>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bodyPr>
          <a:lstStyle/>
          <a:p>
            <a:r>
              <a:rPr lang="hu-HU" sz="2000" b="1" dirty="0">
                <a:solidFill>
                  <a:srgbClr val="FF0066"/>
                </a:solidFill>
                <a:effectLst>
                  <a:outerShdw blurRad="38100" dist="38100" dir="2700000" algn="tl">
                    <a:srgbClr val="000000">
                      <a:alpha val="43137"/>
                    </a:srgbClr>
                  </a:outerShdw>
                </a:effectLst>
              </a:rPr>
              <a:t>A.&amp;.A.S.R</a:t>
            </a:r>
            <a:r>
              <a:rPr lang="hu-HU" sz="2000" dirty="0">
                <a:solidFill>
                  <a:srgbClr val="FF0066"/>
                </a:solidFill>
                <a:effectLst>
                  <a:outerShdw blurRad="38100" dist="38100" dir="2700000" algn="tl">
                    <a:srgbClr val="000000">
                      <a:alpha val="43137"/>
                    </a:srgbClr>
                  </a:outerShdw>
                </a:effectLst>
              </a:rPr>
              <a:t>: </a:t>
            </a:r>
            <a:r>
              <a:rPr lang="hu-HU" sz="2000" dirty="0" err="1">
                <a:solidFill>
                  <a:srgbClr val="FF0066"/>
                </a:solidFill>
                <a:effectLst>
                  <a:outerShdw blurRad="38100" dist="38100" dir="2700000" algn="tl">
                    <a:srgbClr val="000000">
                      <a:alpha val="43137"/>
                    </a:srgbClr>
                  </a:outerShdw>
                </a:effectLst>
              </a:rPr>
              <a:t>Ancient</a:t>
            </a:r>
            <a:r>
              <a:rPr lang="hu-HU" sz="2000" dirty="0">
                <a:solidFill>
                  <a:srgbClr val="FF0066"/>
                </a:solidFill>
                <a:effectLst>
                  <a:outerShdw blurRad="38100" dist="38100" dir="2700000" algn="tl">
                    <a:srgbClr val="000000">
                      <a:alpha val="43137"/>
                    </a:srgbClr>
                  </a:outerShdw>
                </a:effectLst>
              </a:rPr>
              <a:t> and </a:t>
            </a:r>
            <a:r>
              <a:rPr lang="hu-HU" sz="2000" dirty="0" err="1">
                <a:solidFill>
                  <a:srgbClr val="FF0066"/>
                </a:solidFill>
                <a:effectLst>
                  <a:outerShdw blurRad="38100" dist="38100" dir="2700000" algn="tl">
                    <a:srgbClr val="000000">
                      <a:alpha val="43137"/>
                    </a:srgbClr>
                  </a:outerShdw>
                </a:effectLst>
              </a:rPr>
              <a:t>Accepted</a:t>
            </a:r>
            <a:r>
              <a:rPr lang="hu-HU" sz="2000" dirty="0">
                <a:solidFill>
                  <a:srgbClr val="FF0066"/>
                </a:solidFill>
                <a:effectLst>
                  <a:outerShdw blurRad="38100" dist="38100" dir="2700000" algn="tl">
                    <a:srgbClr val="000000">
                      <a:alpha val="43137"/>
                    </a:srgbClr>
                  </a:outerShdw>
                </a:effectLst>
              </a:rPr>
              <a:t> </a:t>
            </a:r>
            <a:r>
              <a:rPr lang="hu-HU" sz="2000" dirty="0" err="1">
                <a:solidFill>
                  <a:srgbClr val="FF0066"/>
                </a:solidFill>
                <a:effectLst>
                  <a:outerShdw blurRad="38100" dist="38100" dir="2700000" algn="tl">
                    <a:srgbClr val="000000">
                      <a:alpha val="43137"/>
                    </a:srgbClr>
                  </a:outerShdw>
                </a:effectLst>
              </a:rPr>
              <a:t>Scottish</a:t>
            </a:r>
            <a:r>
              <a:rPr lang="hu-HU" sz="2000" dirty="0">
                <a:solidFill>
                  <a:srgbClr val="FF0066"/>
                </a:solidFill>
                <a:effectLst>
                  <a:outerShdw blurRad="38100" dist="38100" dir="2700000" algn="tl">
                    <a:srgbClr val="000000">
                      <a:alpha val="43137"/>
                    </a:srgbClr>
                  </a:outerShdw>
                </a:effectLst>
              </a:rPr>
              <a:t> </a:t>
            </a:r>
            <a:r>
              <a:rPr lang="hu-HU" sz="2000" dirty="0" err="1">
                <a:solidFill>
                  <a:srgbClr val="FF0066"/>
                </a:solidFill>
                <a:effectLst>
                  <a:outerShdw blurRad="38100" dist="38100" dir="2700000" algn="tl">
                    <a:srgbClr val="000000">
                      <a:alpha val="43137"/>
                    </a:srgbClr>
                  </a:outerShdw>
                </a:effectLst>
              </a:rPr>
              <a:t>Rite</a:t>
            </a:r>
            <a:endParaRPr kumimoji="0" lang="hu-HU" sz="2000" b="0" i="0" u="none" strike="noStrike" cap="none" normalizeH="0" baseline="0" dirty="0" smtClean="0">
              <a:ln>
                <a:noFill/>
              </a:ln>
              <a:solidFill>
                <a:srgbClr val="FF0066"/>
              </a:solidFill>
              <a:effectLst>
                <a:outerShdw blurRad="38100" dist="38100" dir="2700000" algn="tl">
                  <a:srgbClr val="000000">
                    <a:alpha val="43137"/>
                  </a:srgbClr>
                </a:outerShdw>
              </a:effectLst>
              <a:latin typeface="Aldine-721 HU" pitchFamily="18" charset="0"/>
            </a:endParaRPr>
          </a:p>
        </p:txBody>
      </p:sp>
      <p:sp>
        <p:nvSpPr>
          <p:cNvPr id="4" name="Diamond 3"/>
          <p:cNvSpPr/>
          <p:nvPr/>
        </p:nvSpPr>
        <p:spPr bwMode="auto">
          <a:xfrm>
            <a:off x="4403625" y="1418239"/>
            <a:ext cx="360000" cy="360000"/>
          </a:xfrm>
          <a:prstGeom prst="diamond">
            <a:avLst/>
          </a:prstGeom>
          <a:gradFill flip="none" rotWithShape="1">
            <a:gsLst>
              <a:gs pos="0">
                <a:schemeClr val="bg2">
                  <a:lumMod val="0"/>
                  <a:lumOff val="100000"/>
                </a:schemeClr>
              </a:gs>
              <a:gs pos="18000">
                <a:schemeClr val="accent3">
                  <a:lumMod val="95000"/>
                  <a:shade val="67500"/>
                  <a:satMod val="115000"/>
                </a:schemeClr>
              </a:gs>
              <a:gs pos="100000">
                <a:schemeClr val="bg1"/>
              </a:gs>
            </a:gsLst>
            <a:lin ang="16200000" scaled="1"/>
            <a:tileRect/>
          </a:gradFill>
          <a:ln w="38100" cap="flat" cmpd="sng" algn="ctr">
            <a:solidFill>
              <a:srgbClr val="0000CC"/>
            </a:solidFill>
            <a:prstDash val="solid"/>
            <a:round/>
            <a:headEnd type="none" w="med" len="med"/>
            <a:tailEnd type="none" w="med" len="med"/>
          </a:ln>
          <a:effectLst>
            <a:innerShdw blurRad="63500" dist="50800" dir="5400000">
              <a:prstClr val="black">
                <a:alpha val="50000"/>
              </a:prstClr>
            </a:innerShdw>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hu-HU" sz="3200" b="0" i="0" u="none" strike="noStrike" cap="none" normalizeH="0" baseline="0" smtClean="0">
              <a:ln>
                <a:noFill/>
              </a:ln>
              <a:solidFill>
                <a:schemeClr val="tx1"/>
              </a:solidFill>
              <a:effectLst/>
              <a:latin typeface="Aldine-721 HU" pitchFamily="18" charset="0"/>
            </a:endParaRPr>
          </a:p>
        </p:txBody>
      </p:sp>
      <p:cxnSp>
        <p:nvCxnSpPr>
          <p:cNvPr id="5" name="Straight Arrow Connector 4"/>
          <p:cNvCxnSpPr/>
          <p:nvPr/>
        </p:nvCxnSpPr>
        <p:spPr bwMode="auto">
          <a:xfrm flipH="1">
            <a:off x="4578285" y="1158583"/>
            <a:ext cx="7620" cy="252000"/>
          </a:xfrm>
          <a:prstGeom prst="straightConnector1">
            <a:avLst/>
          </a:prstGeom>
          <a:gradFill rotWithShape="0">
            <a:gsLst>
              <a:gs pos="0">
                <a:srgbClr val="AA1C00"/>
              </a:gs>
              <a:gs pos="100000">
                <a:srgbClr val="8392D1"/>
              </a:gs>
            </a:gsLst>
            <a:lin ang="0" scaled="1"/>
          </a:gradFill>
          <a:ln w="38100" cap="flat" cmpd="sng" algn="ctr">
            <a:solidFill>
              <a:srgbClr val="0000CC"/>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5"/>
          <p:cNvCxnSpPr/>
          <p:nvPr/>
        </p:nvCxnSpPr>
        <p:spPr bwMode="auto">
          <a:xfrm flipH="1">
            <a:off x="4771369" y="1596664"/>
            <a:ext cx="2520000" cy="3810"/>
          </a:xfrm>
          <a:prstGeom prst="line">
            <a:avLst/>
          </a:prstGeom>
          <a:gradFill rotWithShape="0">
            <a:gsLst>
              <a:gs pos="0">
                <a:srgbClr val="AA1C00"/>
              </a:gs>
              <a:gs pos="100000">
                <a:srgbClr val="8392D1"/>
              </a:gs>
            </a:gsLst>
            <a:lin ang="0" scaled="1"/>
          </a:gradFill>
          <a:ln w="38100" cap="flat" cmpd="sng" algn="ctr">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p:cNvCxnSpPr/>
          <p:nvPr/>
        </p:nvCxnSpPr>
        <p:spPr bwMode="auto">
          <a:xfrm>
            <a:off x="7278756" y="1588119"/>
            <a:ext cx="0" cy="468000"/>
          </a:xfrm>
          <a:prstGeom prst="straightConnector1">
            <a:avLst/>
          </a:prstGeom>
          <a:gradFill rotWithShape="0">
            <a:gsLst>
              <a:gs pos="0">
                <a:srgbClr val="AA1C00"/>
              </a:gs>
              <a:gs pos="100000">
                <a:srgbClr val="8392D1"/>
              </a:gs>
            </a:gsLst>
            <a:lin ang="0" scaled="1"/>
          </a:gradFill>
          <a:ln w="38100" cap="flat" cmpd="sng" algn="ctr">
            <a:solidFill>
              <a:srgbClr val="0000CC"/>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flipH="1">
            <a:off x="1888674" y="1597900"/>
            <a:ext cx="2520000" cy="3810"/>
          </a:xfrm>
          <a:prstGeom prst="line">
            <a:avLst/>
          </a:prstGeom>
          <a:gradFill rotWithShape="0">
            <a:gsLst>
              <a:gs pos="0">
                <a:srgbClr val="AA1C00"/>
              </a:gs>
              <a:gs pos="100000">
                <a:srgbClr val="8392D1"/>
              </a:gs>
            </a:gsLst>
            <a:lin ang="0" scaled="1"/>
          </a:gradFill>
          <a:ln w="38100" cap="flat" cmpd="sng" algn="ctr">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p:cNvCxnSpPr/>
          <p:nvPr/>
        </p:nvCxnSpPr>
        <p:spPr bwMode="auto">
          <a:xfrm>
            <a:off x="1898235" y="1600335"/>
            <a:ext cx="0" cy="432000"/>
          </a:xfrm>
          <a:prstGeom prst="straightConnector1">
            <a:avLst/>
          </a:prstGeom>
          <a:gradFill rotWithShape="0">
            <a:gsLst>
              <a:gs pos="0">
                <a:srgbClr val="AA1C00"/>
              </a:gs>
              <a:gs pos="100000">
                <a:srgbClr val="8392D1"/>
              </a:gs>
            </a:gsLst>
            <a:lin ang="0" scaled="1"/>
          </a:gradFill>
          <a:ln w="38100" cap="flat" cmpd="sng" algn="ctr">
            <a:solidFill>
              <a:srgbClr val="0000CC"/>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ounded Rectangle 9"/>
          <p:cNvSpPr/>
          <p:nvPr/>
        </p:nvSpPr>
        <p:spPr bwMode="auto">
          <a:xfrm>
            <a:off x="3319620" y="2051207"/>
            <a:ext cx="2520000" cy="648000"/>
          </a:xfrm>
          <a:prstGeom prst="roundRect">
            <a:avLst/>
          </a:prstGeom>
          <a:ln w="38100">
            <a:solidFill>
              <a:srgbClr val="0000CC"/>
            </a:solidFill>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bodyPr>
          <a:lstStyle/>
          <a:p>
            <a:r>
              <a:rPr lang="hu-HU" sz="1800" b="1" dirty="0">
                <a:solidFill>
                  <a:srgbClr val="33CC33"/>
                </a:solidFill>
                <a:effectLst>
                  <a:outerShdw blurRad="38100" dist="38100" dir="2700000" algn="tl">
                    <a:srgbClr val="000000">
                      <a:alpha val="43137"/>
                    </a:srgbClr>
                  </a:outerShdw>
                </a:effectLst>
              </a:rPr>
              <a:t>A.&amp;.A.S.R</a:t>
            </a:r>
            <a:endParaRPr kumimoji="0" lang="hu-HU" sz="1800" b="0" i="0" u="none" strike="noStrike" cap="none" normalizeH="0" baseline="0" dirty="0" smtClean="0">
              <a:ln>
                <a:noFill/>
              </a:ln>
              <a:solidFill>
                <a:srgbClr val="33CC33"/>
              </a:solidFill>
              <a:effectLst>
                <a:outerShdw blurRad="38100" dist="38100" dir="2700000" algn="tl">
                  <a:srgbClr val="000000">
                    <a:alpha val="43137"/>
                  </a:srgbClr>
                </a:outerShdw>
              </a:effectLst>
              <a:latin typeface="Aldine-721 HU" pitchFamily="18" charset="0"/>
            </a:endParaRPr>
          </a:p>
        </p:txBody>
      </p:sp>
      <p:cxnSp>
        <p:nvCxnSpPr>
          <p:cNvPr id="11" name="Straight Arrow Connector 10"/>
          <p:cNvCxnSpPr/>
          <p:nvPr/>
        </p:nvCxnSpPr>
        <p:spPr bwMode="auto">
          <a:xfrm flipH="1">
            <a:off x="4573270" y="1785802"/>
            <a:ext cx="7620" cy="252000"/>
          </a:xfrm>
          <a:prstGeom prst="straightConnector1">
            <a:avLst/>
          </a:prstGeom>
          <a:gradFill rotWithShape="0">
            <a:gsLst>
              <a:gs pos="0">
                <a:srgbClr val="AA1C00"/>
              </a:gs>
              <a:gs pos="100000">
                <a:srgbClr val="8392D1"/>
              </a:gs>
            </a:gsLst>
            <a:lin ang="0" scaled="1"/>
          </a:gradFill>
          <a:ln w="38100" cap="flat" cmpd="sng" algn="ctr">
            <a:solidFill>
              <a:srgbClr val="0000CC"/>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ounded Rectangle 11"/>
          <p:cNvSpPr/>
          <p:nvPr/>
        </p:nvSpPr>
        <p:spPr bwMode="auto">
          <a:xfrm>
            <a:off x="6007117" y="2048507"/>
            <a:ext cx="2520000" cy="648000"/>
          </a:xfrm>
          <a:prstGeom prst="roundRect">
            <a:avLst/>
          </a:prstGeom>
          <a:ln w="38100">
            <a:solidFill>
              <a:srgbClr val="0000CC"/>
            </a:solidFill>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bodyPr>
          <a:lstStyle/>
          <a:p>
            <a:r>
              <a:rPr lang="hu-HU" sz="1800" b="1" dirty="0">
                <a:solidFill>
                  <a:srgbClr val="33CC33"/>
                </a:solidFill>
                <a:effectLst>
                  <a:outerShdw blurRad="38100" dist="38100" dir="2700000" algn="tl">
                    <a:srgbClr val="000000">
                      <a:alpha val="43137"/>
                    </a:srgbClr>
                  </a:outerShdw>
                </a:effectLst>
              </a:rPr>
              <a:t>Grand Orient de France</a:t>
            </a:r>
            <a:endParaRPr kumimoji="0" lang="hu-HU" sz="1800" b="1" i="0" u="none" strike="noStrike" cap="none" normalizeH="0" baseline="0" dirty="0" smtClean="0">
              <a:ln>
                <a:noFill/>
              </a:ln>
              <a:solidFill>
                <a:srgbClr val="33CC33"/>
              </a:solidFill>
              <a:effectLst>
                <a:outerShdw blurRad="38100" dist="38100" dir="2700000" algn="tl">
                  <a:srgbClr val="000000">
                    <a:alpha val="43137"/>
                  </a:srgbClr>
                </a:outerShdw>
              </a:effectLst>
              <a:latin typeface="Aldine-721 HU" pitchFamily="18" charset="0"/>
            </a:endParaRPr>
          </a:p>
        </p:txBody>
      </p:sp>
      <p:sp>
        <p:nvSpPr>
          <p:cNvPr id="13" name="Rounded Rectangle 12"/>
          <p:cNvSpPr/>
          <p:nvPr/>
        </p:nvSpPr>
        <p:spPr bwMode="auto">
          <a:xfrm>
            <a:off x="635575" y="2057118"/>
            <a:ext cx="2520000" cy="648000"/>
          </a:xfrm>
          <a:prstGeom prst="roundRect">
            <a:avLst/>
          </a:prstGeom>
          <a:ln w="38100">
            <a:solidFill>
              <a:srgbClr val="0000CC"/>
            </a:solidFill>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hu-HU" sz="2000" b="0" i="0" u="none" strike="noStrike" cap="none" normalizeH="0" baseline="0" dirty="0" smtClean="0">
                <a:ln>
                  <a:noFill/>
                </a:ln>
                <a:solidFill>
                  <a:srgbClr val="00CC66"/>
                </a:solidFill>
                <a:effectLst>
                  <a:outerShdw blurRad="38100" dist="38100" dir="2700000" algn="tl">
                    <a:srgbClr val="000000">
                      <a:alpha val="43137"/>
                    </a:srgbClr>
                  </a:outerShdw>
                </a:effectLst>
                <a:latin typeface="Aldine-721 HU" pitchFamily="18" charset="0"/>
              </a:rPr>
              <a:t>York </a:t>
            </a:r>
            <a:r>
              <a:rPr kumimoji="0" lang="hu-HU" sz="2000" b="0" i="0" u="none" strike="noStrike" cap="none" normalizeH="0" baseline="0" dirty="0" err="1" smtClean="0">
                <a:ln>
                  <a:noFill/>
                </a:ln>
                <a:solidFill>
                  <a:srgbClr val="00CC66"/>
                </a:solidFill>
                <a:effectLst>
                  <a:outerShdw blurRad="38100" dist="38100" dir="2700000" algn="tl">
                    <a:srgbClr val="000000">
                      <a:alpha val="43137"/>
                    </a:srgbClr>
                  </a:outerShdw>
                </a:effectLst>
                <a:latin typeface="Aldine-721 HU" pitchFamily="18" charset="0"/>
              </a:rPr>
              <a:t>Rite</a:t>
            </a:r>
            <a:endParaRPr kumimoji="0" lang="hu-HU" sz="2000" b="0" i="0" u="none" strike="noStrike" cap="none" normalizeH="0" baseline="0" dirty="0" smtClean="0">
              <a:ln>
                <a:noFill/>
              </a:ln>
              <a:solidFill>
                <a:srgbClr val="00CC66"/>
              </a:solidFill>
              <a:effectLst>
                <a:outerShdw blurRad="38100" dist="38100" dir="2700000" algn="tl">
                  <a:srgbClr val="000000">
                    <a:alpha val="43137"/>
                  </a:srgbClr>
                </a:outerShdw>
              </a:effectLst>
              <a:latin typeface="Aldine-721 HU" pitchFamily="18" charset="0"/>
            </a:endParaRPr>
          </a:p>
        </p:txBody>
      </p:sp>
      <p:sp>
        <p:nvSpPr>
          <p:cNvPr id="14" name="Rounded Rectangle 13"/>
          <p:cNvSpPr/>
          <p:nvPr/>
        </p:nvSpPr>
        <p:spPr bwMode="auto">
          <a:xfrm>
            <a:off x="6008387" y="4468060"/>
            <a:ext cx="2520000" cy="648000"/>
          </a:xfrm>
          <a:prstGeom prst="roundRect">
            <a:avLst/>
          </a:prstGeom>
          <a:ln w="38100">
            <a:solidFill>
              <a:srgbClr val="0000CC"/>
            </a:solidFill>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bodyPr>
          <a:lstStyle/>
          <a:p>
            <a:r>
              <a:rPr lang="hu-HU" sz="2000" b="1" dirty="0">
                <a:solidFill>
                  <a:srgbClr val="33CC33"/>
                </a:solidFill>
                <a:effectLst>
                  <a:outerShdw blurRad="38100" dist="38100" dir="2700000" algn="tl">
                    <a:srgbClr val="000000">
                      <a:alpha val="43137"/>
                    </a:srgbClr>
                  </a:outerShdw>
                </a:effectLst>
              </a:rPr>
              <a:t>Magyar </a:t>
            </a:r>
            <a:r>
              <a:rPr lang="hu-HU" sz="2000" b="1" dirty="0" err="1">
                <a:solidFill>
                  <a:srgbClr val="33CC33"/>
                </a:solidFill>
                <a:effectLst>
                  <a:outerShdw blurRad="38100" dist="38100" dir="2700000" algn="tl">
                    <a:srgbClr val="000000">
                      <a:alpha val="43137"/>
                    </a:srgbClr>
                  </a:outerShdw>
                </a:effectLst>
              </a:rPr>
              <a:t>Nagyoriens</a:t>
            </a:r>
            <a:endParaRPr kumimoji="0" lang="hu-HU" sz="2000" b="1" i="0" u="none" strike="noStrike" cap="none" normalizeH="0" baseline="0" dirty="0" smtClean="0">
              <a:ln>
                <a:noFill/>
              </a:ln>
              <a:solidFill>
                <a:srgbClr val="33CC33"/>
              </a:solidFill>
              <a:effectLst>
                <a:outerShdw blurRad="38100" dist="38100" dir="2700000" algn="tl">
                  <a:srgbClr val="000000">
                    <a:alpha val="43137"/>
                  </a:srgbClr>
                </a:outerShdw>
              </a:effectLst>
              <a:latin typeface="Aldine-721 HU" pitchFamily="18" charset="0"/>
            </a:endParaRPr>
          </a:p>
        </p:txBody>
      </p:sp>
      <p:cxnSp>
        <p:nvCxnSpPr>
          <p:cNvPr id="18" name="Straight Arrow Connector 17"/>
          <p:cNvCxnSpPr/>
          <p:nvPr/>
        </p:nvCxnSpPr>
        <p:spPr bwMode="auto">
          <a:xfrm>
            <a:off x="7271918" y="4241401"/>
            <a:ext cx="0" cy="216000"/>
          </a:xfrm>
          <a:prstGeom prst="straightConnector1">
            <a:avLst/>
          </a:prstGeom>
          <a:gradFill rotWithShape="0">
            <a:gsLst>
              <a:gs pos="0">
                <a:srgbClr val="AA1C00"/>
              </a:gs>
              <a:gs pos="100000">
                <a:srgbClr val="8392D1"/>
              </a:gs>
            </a:gsLst>
            <a:lin ang="0" scaled="1"/>
          </a:gradFill>
          <a:ln w="38100" cap="flat" cmpd="sng" algn="ctr">
            <a:solidFill>
              <a:srgbClr val="0000CC"/>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Rounded Rectangle 19"/>
          <p:cNvSpPr/>
          <p:nvPr/>
        </p:nvSpPr>
        <p:spPr bwMode="auto">
          <a:xfrm>
            <a:off x="3312000" y="4470177"/>
            <a:ext cx="2520000" cy="648000"/>
          </a:xfrm>
          <a:prstGeom prst="roundRect">
            <a:avLst/>
          </a:prstGeom>
          <a:ln w="38100">
            <a:solidFill>
              <a:srgbClr val="0000CC"/>
            </a:solidFill>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bodyPr>
          <a:lstStyle/>
          <a:p>
            <a:r>
              <a:rPr lang="en-GB" sz="2000" b="1" dirty="0">
                <a:solidFill>
                  <a:srgbClr val="33CC33"/>
                </a:solidFill>
                <a:effectLst>
                  <a:outerShdw blurRad="38100" dist="38100" dir="2700000" algn="tl">
                    <a:srgbClr val="000000">
                      <a:alpha val="43137"/>
                    </a:srgbClr>
                  </a:outerShdw>
                </a:effectLst>
              </a:rPr>
              <a:t>Le Droit </a:t>
            </a:r>
            <a:r>
              <a:rPr lang="en-GB" sz="2000" b="1" dirty="0" err="1" smtClean="0">
                <a:solidFill>
                  <a:srgbClr val="33CC33"/>
                </a:solidFill>
                <a:effectLst>
                  <a:outerShdw blurRad="38100" dist="38100" dir="2700000" algn="tl">
                    <a:srgbClr val="000000">
                      <a:alpha val="43137"/>
                    </a:srgbClr>
                  </a:outerShdw>
                </a:effectLst>
              </a:rPr>
              <a:t>Humain</a:t>
            </a:r>
            <a:endParaRPr kumimoji="0" lang="hu-HU" sz="2000" b="0" i="0" u="none" strike="noStrike" cap="none" normalizeH="0" baseline="0" dirty="0" smtClean="0">
              <a:ln>
                <a:noFill/>
              </a:ln>
              <a:solidFill>
                <a:srgbClr val="33CC33"/>
              </a:solidFill>
              <a:effectLst>
                <a:outerShdw blurRad="38100" dist="38100" dir="2700000" algn="tl">
                  <a:srgbClr val="000000">
                    <a:alpha val="43137"/>
                  </a:srgbClr>
                </a:outerShdw>
              </a:effectLst>
              <a:latin typeface="Aldine-721 HU" pitchFamily="18" charset="0"/>
            </a:endParaRPr>
          </a:p>
        </p:txBody>
      </p:sp>
      <p:cxnSp>
        <p:nvCxnSpPr>
          <p:cNvPr id="32" name="Straight Connector 31"/>
          <p:cNvCxnSpPr/>
          <p:nvPr/>
        </p:nvCxnSpPr>
        <p:spPr bwMode="auto">
          <a:xfrm flipH="1">
            <a:off x="4575117" y="4110591"/>
            <a:ext cx="2520000" cy="3810"/>
          </a:xfrm>
          <a:prstGeom prst="line">
            <a:avLst/>
          </a:prstGeom>
          <a:ln w="38100">
            <a:headEnd type="none" w="med" len="med"/>
            <a:tailEnd type="none" w="med" len="med"/>
          </a:ln>
          <a:extLst/>
        </p:spPr>
        <p:style>
          <a:lnRef idx="1">
            <a:schemeClr val="accent2"/>
          </a:lnRef>
          <a:fillRef idx="0">
            <a:schemeClr val="accent2"/>
          </a:fillRef>
          <a:effectRef idx="0">
            <a:schemeClr val="accent2"/>
          </a:effectRef>
          <a:fontRef idx="minor">
            <a:schemeClr val="tx1"/>
          </a:fontRef>
        </p:style>
      </p:cxnSp>
      <p:cxnSp>
        <p:nvCxnSpPr>
          <p:cNvPr id="33" name="Straight Arrow Connector 32"/>
          <p:cNvCxnSpPr/>
          <p:nvPr/>
        </p:nvCxnSpPr>
        <p:spPr bwMode="auto">
          <a:xfrm flipH="1">
            <a:off x="4567497" y="4096155"/>
            <a:ext cx="7620" cy="360000"/>
          </a:xfrm>
          <a:prstGeom prst="straightConnector1">
            <a:avLst/>
          </a:prstGeom>
          <a:gradFill rotWithShape="0">
            <a:gsLst>
              <a:gs pos="0">
                <a:srgbClr val="AA1C00"/>
              </a:gs>
              <a:gs pos="100000">
                <a:srgbClr val="8392D1"/>
              </a:gs>
            </a:gsLst>
            <a:lin ang="0" scaled="1"/>
          </a:gradFill>
          <a:ln w="38100" cap="flat" cmpd="sng" algn="ctr">
            <a:solidFill>
              <a:srgbClr val="0000CC"/>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Rounded Rectangle 34"/>
          <p:cNvSpPr/>
          <p:nvPr/>
        </p:nvSpPr>
        <p:spPr bwMode="auto">
          <a:xfrm>
            <a:off x="3312000" y="5500166"/>
            <a:ext cx="2520000" cy="900000"/>
          </a:xfrm>
          <a:prstGeom prst="roundRect">
            <a:avLst/>
          </a:prstGeom>
          <a:ln w="38100">
            <a:solidFill>
              <a:srgbClr val="0000CC"/>
            </a:solidFill>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hu-HU" sz="1800" b="1" i="0" u="none" strike="noStrike" cap="none" normalizeH="0" baseline="0" dirty="0" smtClean="0">
                <a:ln>
                  <a:noFill/>
                </a:ln>
                <a:solidFill>
                  <a:srgbClr val="00CC66"/>
                </a:solidFill>
                <a:effectLst>
                  <a:outerShdw blurRad="38100" dist="38100" dir="2700000" algn="tl">
                    <a:srgbClr val="000000">
                      <a:alpha val="43137"/>
                    </a:srgbClr>
                  </a:outerShdw>
                </a:effectLst>
                <a:latin typeface="Aldine-721 HU" pitchFamily="18" charset="0"/>
              </a:rPr>
              <a:t>The </a:t>
            </a:r>
            <a:r>
              <a:rPr kumimoji="0" lang="hu-HU" sz="1800" b="1" i="0" u="none" strike="noStrike" cap="none" normalizeH="0" baseline="0" dirty="0" err="1" smtClean="0">
                <a:ln>
                  <a:noFill/>
                </a:ln>
                <a:solidFill>
                  <a:srgbClr val="00CC66"/>
                </a:solidFill>
                <a:effectLst>
                  <a:outerShdw blurRad="38100" dist="38100" dir="2700000" algn="tl">
                    <a:srgbClr val="000000">
                      <a:alpha val="43137"/>
                    </a:srgbClr>
                  </a:outerShdw>
                </a:effectLst>
                <a:latin typeface="Aldine-721 HU" pitchFamily="18" charset="0"/>
              </a:rPr>
              <a:t>Eastern</a:t>
            </a:r>
            <a:r>
              <a:rPr kumimoji="0" lang="hu-HU" sz="1800" b="1" i="0" u="none" strike="noStrike" cap="none" normalizeH="0" baseline="0" dirty="0" smtClean="0">
                <a:ln>
                  <a:noFill/>
                </a:ln>
                <a:solidFill>
                  <a:srgbClr val="00CC66"/>
                </a:solidFill>
                <a:effectLst>
                  <a:outerShdw blurRad="38100" dist="38100" dir="2700000" algn="tl">
                    <a:srgbClr val="000000">
                      <a:alpha val="43137"/>
                    </a:srgbClr>
                  </a:outerShdw>
                </a:effectLst>
                <a:latin typeface="Aldine-721 HU" pitchFamily="18" charset="0"/>
              </a:rPr>
              <a:t> </a:t>
            </a:r>
            <a:r>
              <a:rPr kumimoji="0" lang="hu-HU" sz="1800" b="1" i="0" u="none" strike="noStrike" cap="none" normalizeH="0" baseline="0" dirty="0" err="1" smtClean="0">
                <a:ln>
                  <a:noFill/>
                </a:ln>
                <a:solidFill>
                  <a:srgbClr val="00CC66"/>
                </a:solidFill>
                <a:effectLst>
                  <a:outerShdw blurRad="38100" dist="38100" dir="2700000" algn="tl">
                    <a:srgbClr val="000000">
                      <a:alpha val="43137"/>
                    </a:srgbClr>
                  </a:outerShdw>
                </a:effectLst>
                <a:latin typeface="Aldine-721 HU" pitchFamily="18" charset="0"/>
              </a:rPr>
              <a:t>Order</a:t>
            </a:r>
            <a:endParaRPr kumimoji="0" lang="hu-HU" sz="1800" b="1" i="0" u="none" strike="noStrike" cap="none" normalizeH="0" baseline="0" dirty="0" smtClean="0">
              <a:ln>
                <a:noFill/>
              </a:ln>
              <a:solidFill>
                <a:srgbClr val="00CC66"/>
              </a:solidFill>
              <a:effectLst>
                <a:outerShdw blurRad="38100" dist="38100" dir="2700000" algn="tl">
                  <a:srgbClr val="000000">
                    <a:alpha val="43137"/>
                  </a:srgbClr>
                </a:outerShdw>
              </a:effectLst>
              <a:latin typeface="Aldine-721 HU" pitchFamily="18" charset="0"/>
            </a:endParaRPr>
          </a:p>
          <a:p>
            <a:pPr marL="0" marR="0" indent="0" defTabSz="914400" rtl="0" eaLnBrk="0" fontAlgn="base" latinLnBrk="0" hangingPunct="0">
              <a:lnSpc>
                <a:spcPct val="100000"/>
              </a:lnSpc>
              <a:spcBef>
                <a:spcPct val="0"/>
              </a:spcBef>
              <a:spcAft>
                <a:spcPct val="0"/>
              </a:spcAft>
              <a:buClrTx/>
              <a:buSzTx/>
              <a:buFontTx/>
              <a:buNone/>
              <a:tabLst/>
            </a:pPr>
            <a:r>
              <a:rPr kumimoji="0" lang="hu-HU" sz="1800" b="1" i="0" u="none" strike="noStrike" cap="none" normalizeH="0" baseline="0" dirty="0" smtClean="0">
                <a:ln>
                  <a:noFill/>
                </a:ln>
                <a:solidFill>
                  <a:srgbClr val="00CC66"/>
                </a:solidFill>
                <a:effectLst>
                  <a:outerShdw blurRad="38100" dist="38100" dir="2700000" algn="tl">
                    <a:srgbClr val="000000">
                      <a:alpha val="43137"/>
                    </a:srgbClr>
                  </a:outerShdw>
                </a:effectLst>
                <a:latin typeface="Aldine-721 HU" pitchFamily="18" charset="0"/>
              </a:rPr>
              <a:t>of International</a:t>
            </a:r>
          </a:p>
          <a:p>
            <a:pPr marL="0" marR="0" indent="0" defTabSz="914400" rtl="0" eaLnBrk="0" fontAlgn="base" latinLnBrk="0" hangingPunct="0">
              <a:lnSpc>
                <a:spcPct val="100000"/>
              </a:lnSpc>
              <a:spcBef>
                <a:spcPct val="0"/>
              </a:spcBef>
              <a:spcAft>
                <a:spcPct val="0"/>
              </a:spcAft>
              <a:buClrTx/>
              <a:buSzTx/>
              <a:buFontTx/>
              <a:buNone/>
              <a:tabLst/>
            </a:pPr>
            <a:r>
              <a:rPr kumimoji="0" lang="hu-HU" sz="1800" b="1" i="0" u="none" strike="noStrike" cap="none" normalizeH="0" baseline="0" dirty="0" err="1" smtClean="0">
                <a:ln>
                  <a:noFill/>
                </a:ln>
                <a:solidFill>
                  <a:srgbClr val="00CC66"/>
                </a:solidFill>
                <a:effectLst>
                  <a:outerShdw blurRad="38100" dist="38100" dir="2700000" algn="tl">
                    <a:srgbClr val="000000">
                      <a:alpha val="43137"/>
                    </a:srgbClr>
                  </a:outerShdw>
                </a:effectLst>
                <a:latin typeface="Aldine-721 HU" pitchFamily="18" charset="0"/>
              </a:rPr>
              <a:t>Co-Freemasonry</a:t>
            </a:r>
            <a:r>
              <a:rPr kumimoji="0" lang="hu-HU" sz="1800" b="1" i="0" u="none" strike="noStrike" cap="none" normalizeH="0" baseline="0" dirty="0" smtClean="0">
                <a:ln>
                  <a:noFill/>
                </a:ln>
                <a:solidFill>
                  <a:srgbClr val="00CC66"/>
                </a:solidFill>
                <a:effectLst>
                  <a:outerShdw blurRad="38100" dist="38100" dir="2700000" algn="tl">
                    <a:srgbClr val="000000">
                      <a:alpha val="43137"/>
                    </a:srgbClr>
                  </a:outerShdw>
                </a:effectLst>
                <a:latin typeface="Aldine-721 HU" pitchFamily="18" charset="0"/>
              </a:rPr>
              <a:t>  </a:t>
            </a:r>
          </a:p>
        </p:txBody>
      </p:sp>
      <p:cxnSp>
        <p:nvCxnSpPr>
          <p:cNvPr id="37" name="Straight Arrow Connector 36"/>
          <p:cNvCxnSpPr/>
          <p:nvPr/>
        </p:nvCxnSpPr>
        <p:spPr bwMode="auto">
          <a:xfrm flipH="1">
            <a:off x="4568190" y="5124498"/>
            <a:ext cx="7620" cy="360000"/>
          </a:xfrm>
          <a:prstGeom prst="straightConnector1">
            <a:avLst/>
          </a:prstGeom>
          <a:gradFill rotWithShape="0">
            <a:gsLst>
              <a:gs pos="0">
                <a:srgbClr val="AA1C00"/>
              </a:gs>
              <a:gs pos="100000">
                <a:srgbClr val="8392D1"/>
              </a:gs>
            </a:gsLst>
            <a:lin ang="0" scaled="1"/>
          </a:gradFill>
          <a:ln w="38100" cap="flat" cmpd="sng" algn="ctr">
            <a:solidFill>
              <a:srgbClr val="0000CC"/>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Diamond 38"/>
          <p:cNvSpPr/>
          <p:nvPr/>
        </p:nvSpPr>
        <p:spPr bwMode="auto">
          <a:xfrm>
            <a:off x="7092850" y="3921620"/>
            <a:ext cx="360000" cy="360000"/>
          </a:xfrm>
          <a:prstGeom prst="diamond">
            <a:avLst/>
          </a:prstGeom>
          <a:gradFill flip="none" rotWithShape="1">
            <a:gsLst>
              <a:gs pos="0">
                <a:schemeClr val="bg2">
                  <a:lumMod val="0"/>
                  <a:lumOff val="100000"/>
                </a:schemeClr>
              </a:gs>
              <a:gs pos="18000">
                <a:schemeClr val="accent3">
                  <a:lumMod val="95000"/>
                  <a:shade val="67500"/>
                  <a:satMod val="115000"/>
                </a:schemeClr>
              </a:gs>
              <a:gs pos="100000">
                <a:schemeClr val="bg1"/>
              </a:gs>
            </a:gsLst>
            <a:lin ang="16200000" scaled="1"/>
            <a:tileRect/>
          </a:gradFill>
          <a:ln w="38100" cap="flat" cmpd="sng" algn="ctr">
            <a:solidFill>
              <a:srgbClr val="0000CC"/>
            </a:solidFill>
            <a:prstDash val="solid"/>
            <a:round/>
            <a:headEnd type="none" w="med" len="med"/>
            <a:tailEnd type="none" w="med" len="med"/>
          </a:ln>
          <a:effectLst>
            <a:innerShdw blurRad="63500" dist="50800" dir="5400000">
              <a:prstClr val="black">
                <a:alpha val="50000"/>
              </a:prstClr>
            </a:innerShdw>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hu-HU" sz="3200" b="0" i="0" u="none" strike="noStrike" cap="none" normalizeH="0" baseline="0" smtClean="0">
              <a:ln>
                <a:noFill/>
              </a:ln>
              <a:solidFill>
                <a:schemeClr val="tx1"/>
              </a:solidFill>
              <a:effectLst/>
              <a:latin typeface="Aldine-721 HU" pitchFamily="18" charset="0"/>
            </a:endParaRPr>
          </a:p>
        </p:txBody>
      </p:sp>
      <p:cxnSp>
        <p:nvCxnSpPr>
          <p:cNvPr id="40" name="Straight Arrow Connector 39"/>
          <p:cNvCxnSpPr/>
          <p:nvPr/>
        </p:nvCxnSpPr>
        <p:spPr bwMode="auto">
          <a:xfrm>
            <a:off x="7271918" y="2728802"/>
            <a:ext cx="0" cy="1188000"/>
          </a:xfrm>
          <a:prstGeom prst="straightConnector1">
            <a:avLst/>
          </a:prstGeom>
          <a:gradFill rotWithShape="0">
            <a:gsLst>
              <a:gs pos="0">
                <a:srgbClr val="AA1C00"/>
              </a:gs>
              <a:gs pos="100000">
                <a:srgbClr val="8392D1"/>
              </a:gs>
            </a:gsLst>
            <a:lin ang="0" scaled="1"/>
          </a:gradFill>
          <a:ln w="38100" cap="flat" cmpd="sng" algn="ctr">
            <a:solidFill>
              <a:srgbClr val="0000CC"/>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Rounded Rectangle 21"/>
          <p:cNvSpPr/>
          <p:nvPr/>
        </p:nvSpPr>
        <p:spPr bwMode="auto">
          <a:xfrm>
            <a:off x="623154" y="4470173"/>
            <a:ext cx="2520000" cy="648000"/>
          </a:xfrm>
          <a:prstGeom prst="roundRect">
            <a:avLst/>
          </a:prstGeom>
          <a:ln w="38100">
            <a:solidFill>
              <a:srgbClr val="0000CC"/>
            </a:solidFill>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bodyPr>
          <a:lstStyle/>
          <a:p>
            <a:r>
              <a:rPr lang="hu-HU" sz="2000" b="1" dirty="0" smtClean="0">
                <a:solidFill>
                  <a:srgbClr val="33CC33"/>
                </a:solidFill>
                <a:effectLst>
                  <a:outerShdw blurRad="38100" dist="38100" dir="2700000" algn="tl">
                    <a:srgbClr val="000000">
                      <a:alpha val="43137"/>
                    </a:srgbClr>
                  </a:outerShdw>
                </a:effectLst>
              </a:rPr>
              <a:t>Grande Lodge</a:t>
            </a:r>
            <a:br>
              <a:rPr lang="hu-HU" sz="2000" b="1" dirty="0" smtClean="0">
                <a:solidFill>
                  <a:srgbClr val="33CC33"/>
                </a:solidFill>
                <a:effectLst>
                  <a:outerShdw blurRad="38100" dist="38100" dir="2700000" algn="tl">
                    <a:srgbClr val="000000">
                      <a:alpha val="43137"/>
                    </a:srgbClr>
                  </a:outerShdw>
                </a:effectLst>
              </a:rPr>
            </a:br>
            <a:r>
              <a:rPr lang="hu-HU" sz="2000" b="1" dirty="0" err="1" smtClean="0">
                <a:solidFill>
                  <a:srgbClr val="33CC33"/>
                </a:solidFill>
                <a:effectLst>
                  <a:outerShdw blurRad="38100" dist="38100" dir="2700000" algn="tl">
                    <a:srgbClr val="000000">
                      <a:alpha val="43137"/>
                    </a:srgbClr>
                  </a:outerShdw>
                </a:effectLst>
              </a:rPr>
              <a:t>Feminine</a:t>
            </a:r>
            <a:r>
              <a:rPr lang="hu-HU" sz="2000" b="1" dirty="0" smtClean="0">
                <a:solidFill>
                  <a:srgbClr val="33CC33"/>
                </a:solidFill>
                <a:effectLst>
                  <a:outerShdw blurRad="38100" dist="38100" dir="2700000" algn="tl">
                    <a:srgbClr val="000000">
                      <a:alpha val="43137"/>
                    </a:srgbClr>
                  </a:outerShdw>
                </a:effectLst>
              </a:rPr>
              <a:t> de France</a:t>
            </a:r>
            <a:endParaRPr kumimoji="0" lang="hu-HU" sz="2000" b="0" i="0" u="none" strike="noStrike" cap="none" normalizeH="0" baseline="0" dirty="0" smtClean="0">
              <a:ln>
                <a:noFill/>
              </a:ln>
              <a:solidFill>
                <a:srgbClr val="33CC33"/>
              </a:solidFill>
              <a:effectLst>
                <a:outerShdw blurRad="38100" dist="38100" dir="2700000" algn="tl">
                  <a:srgbClr val="000000">
                    <a:alpha val="43137"/>
                  </a:srgbClr>
                </a:outerShdw>
              </a:effectLst>
              <a:latin typeface="Aldine-721 HU" pitchFamily="18" charset="0"/>
            </a:endParaRPr>
          </a:p>
        </p:txBody>
      </p:sp>
      <p:cxnSp>
        <p:nvCxnSpPr>
          <p:cNvPr id="23" name="Straight Arrow Connector 22"/>
          <p:cNvCxnSpPr/>
          <p:nvPr/>
        </p:nvCxnSpPr>
        <p:spPr bwMode="auto">
          <a:xfrm flipH="1">
            <a:off x="1879344" y="5126913"/>
            <a:ext cx="7620" cy="504000"/>
          </a:xfrm>
          <a:prstGeom prst="straightConnector1">
            <a:avLst/>
          </a:prstGeom>
          <a:gradFill rotWithShape="0">
            <a:gsLst>
              <a:gs pos="0">
                <a:srgbClr val="AA1C00"/>
              </a:gs>
              <a:gs pos="100000">
                <a:srgbClr val="8392D1"/>
              </a:gs>
            </a:gsLst>
            <a:lin ang="0" scaled="1"/>
          </a:gradFill>
          <a:ln w="38100" cap="flat" cmpd="sng" algn="ctr">
            <a:solidFill>
              <a:srgbClr val="0000CC"/>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ounded Rectangle 23"/>
          <p:cNvSpPr/>
          <p:nvPr/>
        </p:nvSpPr>
        <p:spPr bwMode="auto">
          <a:xfrm>
            <a:off x="623150" y="5630248"/>
            <a:ext cx="2520000" cy="648000"/>
          </a:xfrm>
          <a:prstGeom prst="roundRect">
            <a:avLst/>
          </a:prstGeom>
          <a:ln w="38100">
            <a:solidFill>
              <a:srgbClr val="0000CC"/>
            </a:solidFill>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bodyPr>
          <a:lstStyle/>
          <a:p>
            <a:r>
              <a:rPr lang="hu-HU" sz="2000" b="1" dirty="0" smtClean="0">
                <a:solidFill>
                  <a:srgbClr val="33CC33"/>
                </a:solidFill>
                <a:effectLst>
                  <a:outerShdw blurRad="38100" dist="38100" dir="2700000" algn="tl">
                    <a:srgbClr val="000000">
                      <a:alpha val="43137"/>
                    </a:srgbClr>
                  </a:outerShdw>
                </a:effectLst>
              </a:rPr>
              <a:t>Napraforgó Páholy</a:t>
            </a:r>
            <a:endParaRPr kumimoji="0" lang="hu-HU" sz="2000" b="0" i="0" u="none" strike="noStrike" cap="none" normalizeH="0" baseline="0" dirty="0" smtClean="0">
              <a:ln>
                <a:noFill/>
              </a:ln>
              <a:solidFill>
                <a:srgbClr val="33CC33"/>
              </a:solidFill>
              <a:effectLst>
                <a:outerShdw blurRad="38100" dist="38100" dir="2700000" algn="tl">
                  <a:srgbClr val="000000">
                    <a:alpha val="43137"/>
                  </a:srgbClr>
                </a:outerShdw>
              </a:effectLst>
              <a:latin typeface="Aldine-721 HU" pitchFamily="18" charset="0"/>
            </a:endParaRPr>
          </a:p>
        </p:txBody>
      </p:sp>
      <p:cxnSp>
        <p:nvCxnSpPr>
          <p:cNvPr id="25" name="Straight Connector 24"/>
          <p:cNvCxnSpPr/>
          <p:nvPr/>
        </p:nvCxnSpPr>
        <p:spPr bwMode="auto">
          <a:xfrm flipH="1">
            <a:off x="1872583" y="4115105"/>
            <a:ext cx="2700000" cy="0"/>
          </a:xfrm>
          <a:prstGeom prst="line">
            <a:avLst/>
          </a:prstGeom>
          <a:ln w="38100">
            <a:headEnd type="none" w="med" len="med"/>
            <a:tailEnd type="none" w="med" len="med"/>
          </a:ln>
          <a:extLst/>
        </p:spPr>
        <p:style>
          <a:lnRef idx="1">
            <a:schemeClr val="accent2"/>
          </a:lnRef>
          <a:fillRef idx="0">
            <a:schemeClr val="accent2"/>
          </a:fillRef>
          <a:effectRef idx="0">
            <a:schemeClr val="accent2"/>
          </a:effectRef>
          <a:fontRef idx="minor">
            <a:schemeClr val="tx1"/>
          </a:fontRef>
        </p:style>
      </p:cxnSp>
      <p:cxnSp>
        <p:nvCxnSpPr>
          <p:cNvPr id="26" name="Straight Arrow Connector 25"/>
          <p:cNvCxnSpPr/>
          <p:nvPr/>
        </p:nvCxnSpPr>
        <p:spPr bwMode="auto">
          <a:xfrm flipH="1">
            <a:off x="1881759" y="4105565"/>
            <a:ext cx="7620" cy="360000"/>
          </a:xfrm>
          <a:prstGeom prst="straightConnector1">
            <a:avLst/>
          </a:prstGeom>
          <a:gradFill rotWithShape="0">
            <a:gsLst>
              <a:gs pos="0">
                <a:srgbClr val="AA1C00"/>
              </a:gs>
              <a:gs pos="100000">
                <a:srgbClr val="8392D1"/>
              </a:gs>
            </a:gsLst>
            <a:lin ang="0" scaled="1"/>
          </a:gradFill>
          <a:ln w="38100" cap="flat" cmpd="sng" algn="ctr">
            <a:solidFill>
              <a:srgbClr val="0000CC"/>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Rounded Rectangle 26"/>
          <p:cNvSpPr/>
          <p:nvPr/>
        </p:nvSpPr>
        <p:spPr bwMode="auto">
          <a:xfrm>
            <a:off x="6139417" y="5622695"/>
            <a:ext cx="2388969" cy="648000"/>
          </a:xfrm>
          <a:prstGeom prst="roundRect">
            <a:avLst/>
          </a:prstGeom>
          <a:ln w="38100">
            <a:solidFill>
              <a:srgbClr val="0000CC"/>
            </a:solidFill>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bodyPr>
          <a:lstStyle/>
          <a:p>
            <a:r>
              <a:rPr lang="hu-HU" sz="2000" b="1" dirty="0" smtClean="0">
                <a:solidFill>
                  <a:srgbClr val="33CC33"/>
                </a:solidFill>
                <a:effectLst>
                  <a:outerShdw blurRad="38100" dist="38100" dir="2700000" algn="tl">
                    <a:srgbClr val="000000">
                      <a:alpha val="43137"/>
                    </a:srgbClr>
                  </a:outerShdw>
                </a:effectLst>
              </a:rPr>
              <a:t>E.O.I.C.F. </a:t>
            </a:r>
            <a:br>
              <a:rPr lang="hu-HU" sz="2000" b="1" dirty="0" smtClean="0">
                <a:solidFill>
                  <a:srgbClr val="33CC33"/>
                </a:solidFill>
                <a:effectLst>
                  <a:outerShdw blurRad="38100" dist="38100" dir="2700000" algn="tl">
                    <a:srgbClr val="000000">
                      <a:alpha val="43137"/>
                    </a:srgbClr>
                  </a:outerShdw>
                </a:effectLst>
              </a:rPr>
            </a:br>
            <a:r>
              <a:rPr lang="hu-HU" sz="2000" b="1" dirty="0" smtClean="0">
                <a:solidFill>
                  <a:srgbClr val="33CC33"/>
                </a:solidFill>
                <a:effectLst>
                  <a:outerShdw blurRad="38100" dist="38100" dir="2700000" algn="tl">
                    <a:srgbClr val="000000">
                      <a:alpha val="43137"/>
                    </a:srgbClr>
                  </a:outerShdw>
                </a:effectLst>
              </a:rPr>
              <a:t>Keleti Rendje</a:t>
            </a:r>
            <a:endParaRPr kumimoji="0" lang="hu-HU" sz="2000" b="1" i="0" u="none" strike="noStrike" cap="none" normalizeH="0" baseline="0" dirty="0" smtClean="0">
              <a:ln>
                <a:noFill/>
              </a:ln>
              <a:solidFill>
                <a:srgbClr val="33CC33"/>
              </a:solidFill>
              <a:effectLst>
                <a:outerShdw blurRad="38100" dist="38100" dir="2700000" algn="tl">
                  <a:srgbClr val="000000">
                    <a:alpha val="43137"/>
                  </a:srgbClr>
                </a:outerShdw>
              </a:effectLst>
              <a:latin typeface="Aldine-721 HU" pitchFamily="18" charset="0"/>
            </a:endParaRPr>
          </a:p>
        </p:txBody>
      </p:sp>
      <p:cxnSp>
        <p:nvCxnSpPr>
          <p:cNvPr id="28" name="Straight Arrow Connector 27"/>
          <p:cNvCxnSpPr/>
          <p:nvPr/>
        </p:nvCxnSpPr>
        <p:spPr bwMode="auto">
          <a:xfrm rot="16200000">
            <a:off x="5980567" y="5804472"/>
            <a:ext cx="0" cy="288000"/>
          </a:xfrm>
          <a:prstGeom prst="straightConnector1">
            <a:avLst/>
          </a:prstGeom>
          <a:gradFill rotWithShape="0">
            <a:gsLst>
              <a:gs pos="0">
                <a:srgbClr val="AA1C00"/>
              </a:gs>
              <a:gs pos="100000">
                <a:srgbClr val="8392D1"/>
              </a:gs>
            </a:gsLst>
            <a:lin ang="0" scaled="1"/>
          </a:gradFill>
          <a:ln w="38100" cap="flat" cmpd="sng" algn="ctr">
            <a:solidFill>
              <a:srgbClr val="0000CC"/>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Arrow Connector 28"/>
          <p:cNvCxnSpPr/>
          <p:nvPr/>
        </p:nvCxnSpPr>
        <p:spPr bwMode="auto">
          <a:xfrm flipH="1">
            <a:off x="4567503" y="2700812"/>
            <a:ext cx="7620" cy="360000"/>
          </a:xfrm>
          <a:prstGeom prst="straightConnector1">
            <a:avLst/>
          </a:prstGeom>
          <a:gradFill rotWithShape="0">
            <a:gsLst>
              <a:gs pos="0">
                <a:srgbClr val="AA1C00"/>
              </a:gs>
              <a:gs pos="100000">
                <a:srgbClr val="8392D1"/>
              </a:gs>
            </a:gsLst>
            <a:lin ang="0" scaled="1"/>
          </a:gradFill>
          <a:ln w="38100" cap="flat" cmpd="sng" algn="ctr">
            <a:solidFill>
              <a:srgbClr val="0000CC"/>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Rounded Rectangle 29"/>
          <p:cNvSpPr/>
          <p:nvPr/>
        </p:nvSpPr>
        <p:spPr bwMode="auto">
          <a:xfrm>
            <a:off x="3319614" y="3084175"/>
            <a:ext cx="2520000" cy="648000"/>
          </a:xfrm>
          <a:prstGeom prst="roundRect">
            <a:avLst/>
          </a:prstGeom>
          <a:ln w="38100">
            <a:solidFill>
              <a:srgbClr val="0000CC"/>
            </a:solidFill>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bodyPr>
          <a:lstStyle/>
          <a:p>
            <a:r>
              <a:rPr lang="hu-HU" sz="1800" b="1" dirty="0" smtClean="0">
                <a:solidFill>
                  <a:srgbClr val="33CC33"/>
                </a:solidFill>
                <a:effectLst>
                  <a:outerShdw blurRad="38100" dist="38100" dir="2700000" algn="tl">
                    <a:srgbClr val="000000">
                      <a:alpha val="43137"/>
                    </a:srgbClr>
                  </a:outerShdw>
                </a:effectLst>
              </a:rPr>
              <a:t>Magyar </a:t>
            </a:r>
            <a:r>
              <a:rPr lang="hu-HU" sz="1800" b="1" dirty="0" err="1" smtClean="0">
                <a:solidFill>
                  <a:srgbClr val="33CC33"/>
                </a:solidFill>
                <a:effectLst>
                  <a:outerShdw blurRad="38100" dist="38100" dir="2700000" algn="tl">
                    <a:srgbClr val="000000">
                      <a:alpha val="43137"/>
                    </a:srgbClr>
                  </a:outerShdw>
                </a:effectLst>
              </a:rPr>
              <a:t>Symbolikus</a:t>
            </a:r>
            <a:r>
              <a:rPr lang="hu-HU" sz="1800" b="1" dirty="0" smtClean="0">
                <a:solidFill>
                  <a:srgbClr val="33CC33"/>
                </a:solidFill>
                <a:effectLst>
                  <a:outerShdw blurRad="38100" dist="38100" dir="2700000" algn="tl">
                    <a:srgbClr val="000000">
                      <a:alpha val="43137"/>
                    </a:srgbClr>
                  </a:outerShdw>
                </a:effectLst>
              </a:rPr>
              <a:t/>
            </a:r>
            <a:br>
              <a:rPr lang="hu-HU" sz="1800" b="1" dirty="0" smtClean="0">
                <a:solidFill>
                  <a:srgbClr val="33CC33"/>
                </a:solidFill>
                <a:effectLst>
                  <a:outerShdw blurRad="38100" dist="38100" dir="2700000" algn="tl">
                    <a:srgbClr val="000000">
                      <a:alpha val="43137"/>
                    </a:srgbClr>
                  </a:outerShdw>
                </a:effectLst>
              </a:rPr>
            </a:br>
            <a:r>
              <a:rPr lang="hu-HU" sz="1800" b="1" dirty="0" smtClean="0">
                <a:solidFill>
                  <a:srgbClr val="33CC33"/>
                </a:solidFill>
                <a:effectLst>
                  <a:outerShdw blurRad="38100" dist="38100" dir="2700000" algn="tl">
                    <a:srgbClr val="000000">
                      <a:alpha val="43137"/>
                    </a:srgbClr>
                  </a:outerShdw>
                </a:effectLst>
              </a:rPr>
              <a:t>Nagypáholy</a:t>
            </a:r>
            <a:endParaRPr kumimoji="0" lang="hu-HU" sz="1800" b="0" i="0" u="none" strike="noStrike" cap="none" normalizeH="0" baseline="0" dirty="0" smtClean="0">
              <a:ln>
                <a:noFill/>
              </a:ln>
              <a:solidFill>
                <a:srgbClr val="33CC33"/>
              </a:solidFill>
              <a:effectLst>
                <a:outerShdw blurRad="38100" dist="38100" dir="2700000" algn="tl">
                  <a:srgbClr val="000000">
                    <a:alpha val="43137"/>
                  </a:srgbClr>
                </a:outerShdw>
              </a:effectLst>
              <a:latin typeface="Aldine-721 HU" pitchFamily="18" charset="0"/>
            </a:endParaRPr>
          </a:p>
        </p:txBody>
      </p:sp>
    </p:spTree>
    <p:extLst>
      <p:ext uri="{BB962C8B-B14F-4D97-AF65-F5344CB8AC3E}">
        <p14:creationId xmlns:p14="http://schemas.microsoft.com/office/powerpoint/2010/main" val="3493204205"/>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500"/>
                                        <p:tgtEl>
                                          <p:spTgt spid="3"/>
                                        </p:tgtEl>
                                      </p:cBhvr>
                                    </p:animEffect>
                                  </p:childTnLst>
                                </p:cTn>
                              </p:par>
                            </p:childTnLst>
                          </p:cTn>
                        </p:par>
                        <p:par>
                          <p:cTn id="8" fill="hold">
                            <p:stCondLst>
                              <p:cond delay="500"/>
                            </p:stCondLst>
                            <p:childTnLst>
                              <p:par>
                                <p:cTn id="9" presetID="6" presetClass="entr" presetSubtype="32" fill="hold"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circle(out)">
                                      <p:cBhvr>
                                        <p:cTn id="11" dur="500"/>
                                        <p:tgtEl>
                                          <p:spTgt spid="5"/>
                                        </p:tgtEl>
                                      </p:cBhvr>
                                    </p:animEffect>
                                  </p:childTnLst>
                                </p:cTn>
                              </p:par>
                            </p:childTnLst>
                          </p:cTn>
                        </p:par>
                        <p:par>
                          <p:cTn id="12" fill="hold">
                            <p:stCondLst>
                              <p:cond delay="1500"/>
                            </p:stCondLst>
                            <p:childTnLst>
                              <p:par>
                                <p:cTn id="13" presetID="6" presetClass="entr" presetSubtype="32"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out)">
                                      <p:cBhvr>
                                        <p:cTn id="15" dur="500"/>
                                        <p:tgtEl>
                                          <p:spTgt spid="4"/>
                                        </p:tgtEl>
                                      </p:cBhvr>
                                    </p:animEffect>
                                  </p:childTnLst>
                                </p:cTn>
                              </p:par>
                              <p:par>
                                <p:cTn id="16" presetID="6" presetClass="entr" presetSubtype="32"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out)">
                                      <p:cBhvr>
                                        <p:cTn id="18" dur="500"/>
                                        <p:tgtEl>
                                          <p:spTgt spid="11"/>
                                        </p:tgtEl>
                                      </p:cBhvr>
                                    </p:animEffect>
                                  </p:childTnLst>
                                </p:cTn>
                              </p:par>
                            </p:childTnLst>
                          </p:cTn>
                        </p:par>
                        <p:par>
                          <p:cTn id="19" fill="hold">
                            <p:stCondLst>
                              <p:cond delay="2000"/>
                            </p:stCondLst>
                            <p:childTnLst>
                              <p:par>
                                <p:cTn id="20" presetID="6" presetClass="entr" presetSubtype="32"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out)">
                                      <p:cBhvr>
                                        <p:cTn id="22" dur="500"/>
                                        <p:tgtEl>
                                          <p:spTgt spid="10"/>
                                        </p:tgtEl>
                                      </p:cBhvr>
                                    </p:animEffect>
                                  </p:childTnLst>
                                </p:cTn>
                              </p:par>
                            </p:childTnLst>
                          </p:cTn>
                        </p:par>
                        <p:par>
                          <p:cTn id="23" fill="hold">
                            <p:stCondLst>
                              <p:cond delay="2500"/>
                            </p:stCondLst>
                            <p:childTnLst>
                              <p:par>
                                <p:cTn id="24" presetID="6" presetClass="entr" presetSubtype="32"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circle(out)">
                                      <p:cBhvr>
                                        <p:cTn id="26" dur="500"/>
                                        <p:tgtEl>
                                          <p:spTgt spid="6"/>
                                        </p:tgtEl>
                                      </p:cBhvr>
                                    </p:animEffect>
                                  </p:childTnLst>
                                </p:cTn>
                              </p:par>
                              <p:par>
                                <p:cTn id="27" presetID="6" presetClass="entr" presetSubtype="32"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out)">
                                      <p:cBhvr>
                                        <p:cTn id="29" dur="500"/>
                                        <p:tgtEl>
                                          <p:spTgt spid="7"/>
                                        </p:tgtEl>
                                      </p:cBhvr>
                                    </p:animEffect>
                                  </p:childTnLst>
                                </p:cTn>
                              </p:par>
                            </p:childTnLst>
                          </p:cTn>
                        </p:par>
                        <p:par>
                          <p:cTn id="30" fill="hold">
                            <p:stCondLst>
                              <p:cond delay="3000"/>
                            </p:stCondLst>
                            <p:childTnLst>
                              <p:par>
                                <p:cTn id="31" presetID="6" presetClass="entr" presetSubtype="32"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circle(out)">
                                      <p:cBhvr>
                                        <p:cTn id="33" dur="500"/>
                                        <p:tgtEl>
                                          <p:spTgt spid="12"/>
                                        </p:tgtEl>
                                      </p:cBhvr>
                                    </p:animEffect>
                                  </p:childTnLst>
                                </p:cTn>
                              </p:par>
                            </p:childTnLst>
                          </p:cTn>
                        </p:par>
                        <p:par>
                          <p:cTn id="34" fill="hold">
                            <p:stCondLst>
                              <p:cond delay="3500"/>
                            </p:stCondLst>
                            <p:childTnLst>
                              <p:par>
                                <p:cTn id="35" presetID="6" presetClass="entr" presetSubtype="32" fill="hold" nodeType="afterEffect">
                                  <p:stCondLst>
                                    <p:cond delay="500"/>
                                  </p:stCondLst>
                                  <p:childTnLst>
                                    <p:set>
                                      <p:cBhvr>
                                        <p:cTn id="36" dur="1" fill="hold">
                                          <p:stCondLst>
                                            <p:cond delay="0"/>
                                          </p:stCondLst>
                                        </p:cTn>
                                        <p:tgtEl>
                                          <p:spTgt spid="8"/>
                                        </p:tgtEl>
                                        <p:attrNameLst>
                                          <p:attrName>style.visibility</p:attrName>
                                        </p:attrNameLst>
                                      </p:cBhvr>
                                      <p:to>
                                        <p:strVal val="visible"/>
                                      </p:to>
                                    </p:set>
                                    <p:animEffect transition="in" filter="circle(out)">
                                      <p:cBhvr>
                                        <p:cTn id="37" dur="500"/>
                                        <p:tgtEl>
                                          <p:spTgt spid="8"/>
                                        </p:tgtEl>
                                      </p:cBhvr>
                                    </p:animEffect>
                                  </p:childTnLst>
                                </p:cTn>
                              </p:par>
                            </p:childTnLst>
                          </p:cTn>
                        </p:par>
                        <p:par>
                          <p:cTn id="38" fill="hold">
                            <p:stCondLst>
                              <p:cond delay="4500"/>
                            </p:stCondLst>
                            <p:childTnLst>
                              <p:par>
                                <p:cTn id="39" presetID="6" presetClass="entr" presetSubtype="3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circle(out)">
                                      <p:cBhvr>
                                        <p:cTn id="41" dur="500"/>
                                        <p:tgtEl>
                                          <p:spTgt spid="9"/>
                                        </p:tgtEl>
                                      </p:cBhvr>
                                    </p:animEffect>
                                  </p:childTnLst>
                                </p:cTn>
                              </p:par>
                            </p:childTnLst>
                          </p:cTn>
                        </p:par>
                        <p:par>
                          <p:cTn id="42" fill="hold">
                            <p:stCondLst>
                              <p:cond delay="5000"/>
                            </p:stCondLst>
                            <p:childTnLst>
                              <p:par>
                                <p:cTn id="43" presetID="6" presetClass="entr" presetSubtype="32"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circle(out)">
                                      <p:cBhvr>
                                        <p:cTn id="45" dur="500"/>
                                        <p:tgtEl>
                                          <p:spTgt spid="13"/>
                                        </p:tgtEl>
                                      </p:cBhvr>
                                    </p:animEffect>
                                  </p:childTnLst>
                                </p:cTn>
                              </p:par>
                            </p:childTnLst>
                          </p:cTn>
                        </p:par>
                        <p:par>
                          <p:cTn id="46" fill="hold">
                            <p:stCondLst>
                              <p:cond delay="5500"/>
                            </p:stCondLst>
                            <p:childTnLst>
                              <p:par>
                                <p:cTn id="47" presetID="6" presetClass="entr" presetSubtype="32" fill="hold" nodeType="afterEffect">
                                  <p:stCondLst>
                                    <p:cond delay="500"/>
                                  </p:stCondLst>
                                  <p:childTnLst>
                                    <p:set>
                                      <p:cBhvr>
                                        <p:cTn id="48" dur="1" fill="hold">
                                          <p:stCondLst>
                                            <p:cond delay="0"/>
                                          </p:stCondLst>
                                        </p:cTn>
                                        <p:tgtEl>
                                          <p:spTgt spid="29"/>
                                        </p:tgtEl>
                                        <p:attrNameLst>
                                          <p:attrName>style.visibility</p:attrName>
                                        </p:attrNameLst>
                                      </p:cBhvr>
                                      <p:to>
                                        <p:strVal val="visible"/>
                                      </p:to>
                                    </p:set>
                                    <p:animEffect transition="in" filter="circle(out)">
                                      <p:cBhvr>
                                        <p:cTn id="49" dur="500"/>
                                        <p:tgtEl>
                                          <p:spTgt spid="29"/>
                                        </p:tgtEl>
                                      </p:cBhvr>
                                    </p:animEffect>
                                  </p:childTnLst>
                                </p:cTn>
                              </p:par>
                              <p:par>
                                <p:cTn id="50" presetID="6" presetClass="entr" presetSubtype="32" fill="hold" grpId="0" nodeType="withEffect">
                                  <p:stCondLst>
                                    <p:cond delay="500"/>
                                  </p:stCondLst>
                                  <p:childTnLst>
                                    <p:set>
                                      <p:cBhvr>
                                        <p:cTn id="51" dur="1" fill="hold">
                                          <p:stCondLst>
                                            <p:cond delay="0"/>
                                          </p:stCondLst>
                                        </p:cTn>
                                        <p:tgtEl>
                                          <p:spTgt spid="30"/>
                                        </p:tgtEl>
                                        <p:attrNameLst>
                                          <p:attrName>style.visibility</p:attrName>
                                        </p:attrNameLst>
                                      </p:cBhvr>
                                      <p:to>
                                        <p:strVal val="visible"/>
                                      </p:to>
                                    </p:set>
                                    <p:animEffect transition="in" filter="circle(out)">
                                      <p:cBhvr>
                                        <p:cTn id="52" dur="500"/>
                                        <p:tgtEl>
                                          <p:spTgt spid="30"/>
                                        </p:tgtEl>
                                      </p:cBhvr>
                                    </p:animEffect>
                                  </p:childTnLst>
                                </p:cTn>
                              </p:par>
                            </p:childTnLst>
                          </p:cTn>
                        </p:par>
                        <p:par>
                          <p:cTn id="53" fill="hold">
                            <p:stCondLst>
                              <p:cond delay="6500"/>
                            </p:stCondLst>
                            <p:childTnLst>
                              <p:par>
                                <p:cTn id="54" presetID="6" presetClass="entr" presetSubtype="32" fill="hold" nodeType="afterEffect">
                                  <p:stCondLst>
                                    <p:cond delay="500"/>
                                  </p:stCondLst>
                                  <p:childTnLst>
                                    <p:set>
                                      <p:cBhvr>
                                        <p:cTn id="55" dur="1" fill="hold">
                                          <p:stCondLst>
                                            <p:cond delay="0"/>
                                          </p:stCondLst>
                                        </p:cTn>
                                        <p:tgtEl>
                                          <p:spTgt spid="40"/>
                                        </p:tgtEl>
                                        <p:attrNameLst>
                                          <p:attrName>style.visibility</p:attrName>
                                        </p:attrNameLst>
                                      </p:cBhvr>
                                      <p:to>
                                        <p:strVal val="visible"/>
                                      </p:to>
                                    </p:set>
                                    <p:animEffect transition="in" filter="circle(out)">
                                      <p:cBhvr>
                                        <p:cTn id="56" dur="500"/>
                                        <p:tgtEl>
                                          <p:spTgt spid="40"/>
                                        </p:tgtEl>
                                      </p:cBhvr>
                                    </p:animEffect>
                                  </p:childTnLst>
                                </p:cTn>
                              </p:par>
                            </p:childTnLst>
                          </p:cTn>
                        </p:par>
                        <p:par>
                          <p:cTn id="57" fill="hold">
                            <p:stCondLst>
                              <p:cond delay="7500"/>
                            </p:stCondLst>
                            <p:childTnLst>
                              <p:par>
                                <p:cTn id="58" presetID="6" presetClass="entr" presetSubtype="32" fill="hold" grpId="0" nodeType="after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circle(out)">
                                      <p:cBhvr>
                                        <p:cTn id="60" dur="500"/>
                                        <p:tgtEl>
                                          <p:spTgt spid="39"/>
                                        </p:tgtEl>
                                      </p:cBhvr>
                                    </p:animEffect>
                                  </p:childTnLst>
                                </p:cTn>
                              </p:par>
                            </p:childTnLst>
                          </p:cTn>
                        </p:par>
                        <p:par>
                          <p:cTn id="61" fill="hold">
                            <p:stCondLst>
                              <p:cond delay="8000"/>
                            </p:stCondLst>
                            <p:childTnLst>
                              <p:par>
                                <p:cTn id="62" presetID="6" presetClass="entr" presetSubtype="32" fill="hold"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circle(out)">
                                      <p:cBhvr>
                                        <p:cTn id="64" dur="500"/>
                                        <p:tgtEl>
                                          <p:spTgt spid="18"/>
                                        </p:tgtEl>
                                      </p:cBhvr>
                                    </p:animEffect>
                                  </p:childTnLst>
                                </p:cTn>
                              </p:par>
                            </p:childTnLst>
                          </p:cTn>
                        </p:par>
                        <p:par>
                          <p:cTn id="65" fill="hold">
                            <p:stCondLst>
                              <p:cond delay="8500"/>
                            </p:stCondLst>
                            <p:childTnLst>
                              <p:par>
                                <p:cTn id="66" presetID="6" presetClass="entr" presetSubtype="32"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circle(out)">
                                      <p:cBhvr>
                                        <p:cTn id="68" dur="500"/>
                                        <p:tgtEl>
                                          <p:spTgt spid="14"/>
                                        </p:tgtEl>
                                      </p:cBhvr>
                                    </p:animEffect>
                                  </p:childTnLst>
                                </p:cTn>
                              </p:par>
                            </p:childTnLst>
                          </p:cTn>
                        </p:par>
                        <p:par>
                          <p:cTn id="69" fill="hold">
                            <p:stCondLst>
                              <p:cond delay="9000"/>
                            </p:stCondLst>
                            <p:childTnLst>
                              <p:par>
                                <p:cTn id="70" presetID="6" presetClass="entr" presetSubtype="32" fill="hold" nodeType="afterEffect">
                                  <p:stCondLst>
                                    <p:cond delay="500"/>
                                  </p:stCondLst>
                                  <p:childTnLst>
                                    <p:set>
                                      <p:cBhvr>
                                        <p:cTn id="71" dur="1" fill="hold">
                                          <p:stCondLst>
                                            <p:cond delay="0"/>
                                          </p:stCondLst>
                                        </p:cTn>
                                        <p:tgtEl>
                                          <p:spTgt spid="32"/>
                                        </p:tgtEl>
                                        <p:attrNameLst>
                                          <p:attrName>style.visibility</p:attrName>
                                        </p:attrNameLst>
                                      </p:cBhvr>
                                      <p:to>
                                        <p:strVal val="visible"/>
                                      </p:to>
                                    </p:set>
                                    <p:animEffect transition="in" filter="circle(out)">
                                      <p:cBhvr>
                                        <p:cTn id="72" dur="500"/>
                                        <p:tgtEl>
                                          <p:spTgt spid="32"/>
                                        </p:tgtEl>
                                      </p:cBhvr>
                                    </p:animEffect>
                                  </p:childTnLst>
                                </p:cTn>
                              </p:par>
                            </p:childTnLst>
                          </p:cTn>
                        </p:par>
                        <p:par>
                          <p:cTn id="73" fill="hold">
                            <p:stCondLst>
                              <p:cond delay="10000"/>
                            </p:stCondLst>
                            <p:childTnLst>
                              <p:par>
                                <p:cTn id="74" presetID="6" presetClass="entr" presetSubtype="32"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circle(out)">
                                      <p:cBhvr>
                                        <p:cTn id="76" dur="500"/>
                                        <p:tgtEl>
                                          <p:spTgt spid="33"/>
                                        </p:tgtEl>
                                      </p:cBhvr>
                                    </p:animEffect>
                                  </p:childTnLst>
                                </p:cTn>
                              </p:par>
                            </p:childTnLst>
                          </p:cTn>
                        </p:par>
                        <p:par>
                          <p:cTn id="77" fill="hold">
                            <p:stCondLst>
                              <p:cond delay="10500"/>
                            </p:stCondLst>
                            <p:childTnLst>
                              <p:par>
                                <p:cTn id="78" presetID="6" presetClass="entr" presetSubtype="32" fill="hold" grpId="0" nodeType="after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circle(out)">
                                      <p:cBhvr>
                                        <p:cTn id="80" dur="500"/>
                                        <p:tgtEl>
                                          <p:spTgt spid="20"/>
                                        </p:tgtEl>
                                      </p:cBhvr>
                                    </p:animEffect>
                                  </p:childTnLst>
                                </p:cTn>
                              </p:par>
                            </p:childTnLst>
                          </p:cTn>
                        </p:par>
                        <p:par>
                          <p:cTn id="81" fill="hold">
                            <p:stCondLst>
                              <p:cond delay="11000"/>
                            </p:stCondLst>
                            <p:childTnLst>
                              <p:par>
                                <p:cTn id="82" presetID="6" presetClass="entr" presetSubtype="32" fill="hold" nodeType="afterEffect">
                                  <p:stCondLst>
                                    <p:cond delay="500"/>
                                  </p:stCondLst>
                                  <p:childTnLst>
                                    <p:set>
                                      <p:cBhvr>
                                        <p:cTn id="83" dur="1" fill="hold">
                                          <p:stCondLst>
                                            <p:cond delay="0"/>
                                          </p:stCondLst>
                                        </p:cTn>
                                        <p:tgtEl>
                                          <p:spTgt spid="37"/>
                                        </p:tgtEl>
                                        <p:attrNameLst>
                                          <p:attrName>style.visibility</p:attrName>
                                        </p:attrNameLst>
                                      </p:cBhvr>
                                      <p:to>
                                        <p:strVal val="visible"/>
                                      </p:to>
                                    </p:set>
                                    <p:animEffect transition="in" filter="circle(out)">
                                      <p:cBhvr>
                                        <p:cTn id="84" dur="500"/>
                                        <p:tgtEl>
                                          <p:spTgt spid="37"/>
                                        </p:tgtEl>
                                      </p:cBhvr>
                                    </p:animEffect>
                                  </p:childTnLst>
                                </p:cTn>
                              </p:par>
                            </p:childTnLst>
                          </p:cTn>
                        </p:par>
                        <p:par>
                          <p:cTn id="85" fill="hold">
                            <p:stCondLst>
                              <p:cond delay="12000"/>
                            </p:stCondLst>
                            <p:childTnLst>
                              <p:par>
                                <p:cTn id="86" presetID="6" presetClass="entr" presetSubtype="32" fill="hold" grpId="0"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circle(out)">
                                      <p:cBhvr>
                                        <p:cTn id="88" dur="500"/>
                                        <p:tgtEl>
                                          <p:spTgt spid="35"/>
                                        </p:tgtEl>
                                      </p:cBhvr>
                                    </p:animEffect>
                                  </p:childTnLst>
                                </p:cTn>
                              </p:par>
                            </p:childTnLst>
                          </p:cTn>
                        </p:par>
                        <p:par>
                          <p:cTn id="89" fill="hold">
                            <p:stCondLst>
                              <p:cond delay="12500"/>
                            </p:stCondLst>
                            <p:childTnLst>
                              <p:par>
                                <p:cTn id="90" presetID="6" presetClass="entr" presetSubtype="32" fill="hold" nodeType="afterEffect">
                                  <p:stCondLst>
                                    <p:cond delay="500"/>
                                  </p:stCondLst>
                                  <p:childTnLst>
                                    <p:set>
                                      <p:cBhvr>
                                        <p:cTn id="91" dur="1" fill="hold">
                                          <p:stCondLst>
                                            <p:cond delay="0"/>
                                          </p:stCondLst>
                                        </p:cTn>
                                        <p:tgtEl>
                                          <p:spTgt spid="25"/>
                                        </p:tgtEl>
                                        <p:attrNameLst>
                                          <p:attrName>style.visibility</p:attrName>
                                        </p:attrNameLst>
                                      </p:cBhvr>
                                      <p:to>
                                        <p:strVal val="visible"/>
                                      </p:to>
                                    </p:set>
                                    <p:animEffect transition="in" filter="circle(out)">
                                      <p:cBhvr>
                                        <p:cTn id="92" dur="500"/>
                                        <p:tgtEl>
                                          <p:spTgt spid="25"/>
                                        </p:tgtEl>
                                      </p:cBhvr>
                                    </p:animEffect>
                                  </p:childTnLst>
                                </p:cTn>
                              </p:par>
                            </p:childTnLst>
                          </p:cTn>
                        </p:par>
                        <p:par>
                          <p:cTn id="93" fill="hold">
                            <p:stCondLst>
                              <p:cond delay="13500"/>
                            </p:stCondLst>
                            <p:childTnLst>
                              <p:par>
                                <p:cTn id="94" presetID="6" presetClass="entr" presetSubtype="32" fill="hold" nodeType="after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circle(out)">
                                      <p:cBhvr>
                                        <p:cTn id="96" dur="500"/>
                                        <p:tgtEl>
                                          <p:spTgt spid="26"/>
                                        </p:tgtEl>
                                      </p:cBhvr>
                                    </p:animEffect>
                                  </p:childTnLst>
                                </p:cTn>
                              </p:par>
                              <p:par>
                                <p:cTn id="97" presetID="6" presetClass="entr" presetSubtype="32" fill="hold" grpId="0" nodeType="with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circle(out)">
                                      <p:cBhvr>
                                        <p:cTn id="99" dur="500"/>
                                        <p:tgtEl>
                                          <p:spTgt spid="22"/>
                                        </p:tgtEl>
                                      </p:cBhvr>
                                    </p:animEffect>
                                  </p:childTnLst>
                                </p:cTn>
                              </p:par>
                            </p:childTnLst>
                          </p:cTn>
                        </p:par>
                        <p:par>
                          <p:cTn id="100" fill="hold">
                            <p:stCondLst>
                              <p:cond delay="14000"/>
                            </p:stCondLst>
                            <p:childTnLst>
                              <p:par>
                                <p:cTn id="101" presetID="6" presetClass="entr" presetSubtype="32" fill="hold"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circle(out)">
                                      <p:cBhvr>
                                        <p:cTn id="103" dur="500"/>
                                        <p:tgtEl>
                                          <p:spTgt spid="23"/>
                                        </p:tgtEl>
                                      </p:cBhvr>
                                    </p:animEffect>
                                  </p:childTnLst>
                                </p:cTn>
                              </p:par>
                            </p:childTnLst>
                          </p:cTn>
                        </p:par>
                        <p:par>
                          <p:cTn id="104" fill="hold">
                            <p:stCondLst>
                              <p:cond delay="14500"/>
                            </p:stCondLst>
                            <p:childTnLst>
                              <p:par>
                                <p:cTn id="105" presetID="6" presetClass="entr" presetSubtype="3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circle(out)">
                                      <p:cBhvr>
                                        <p:cTn id="107" dur="500"/>
                                        <p:tgtEl>
                                          <p:spTgt spid="24"/>
                                        </p:tgtEl>
                                      </p:cBhvr>
                                    </p:animEffect>
                                  </p:childTnLst>
                                </p:cTn>
                              </p:par>
                            </p:childTnLst>
                          </p:cTn>
                        </p:par>
                        <p:par>
                          <p:cTn id="108" fill="hold">
                            <p:stCondLst>
                              <p:cond delay="15000"/>
                            </p:stCondLst>
                            <p:childTnLst>
                              <p:par>
                                <p:cTn id="109" presetID="6" presetClass="entr" presetSubtype="32" fill="hold" nodeType="afterEffect">
                                  <p:stCondLst>
                                    <p:cond delay="500"/>
                                  </p:stCondLst>
                                  <p:childTnLst>
                                    <p:set>
                                      <p:cBhvr>
                                        <p:cTn id="110" dur="1" fill="hold">
                                          <p:stCondLst>
                                            <p:cond delay="0"/>
                                          </p:stCondLst>
                                        </p:cTn>
                                        <p:tgtEl>
                                          <p:spTgt spid="28"/>
                                        </p:tgtEl>
                                        <p:attrNameLst>
                                          <p:attrName>style.visibility</p:attrName>
                                        </p:attrNameLst>
                                      </p:cBhvr>
                                      <p:to>
                                        <p:strVal val="visible"/>
                                      </p:to>
                                    </p:set>
                                    <p:animEffect transition="in" filter="circle(out)">
                                      <p:cBhvr>
                                        <p:cTn id="111" dur="500"/>
                                        <p:tgtEl>
                                          <p:spTgt spid="28"/>
                                        </p:tgtEl>
                                      </p:cBhvr>
                                    </p:animEffect>
                                  </p:childTnLst>
                                </p:cTn>
                              </p:par>
                            </p:childTnLst>
                          </p:cTn>
                        </p:par>
                        <p:par>
                          <p:cTn id="112" fill="hold">
                            <p:stCondLst>
                              <p:cond delay="16000"/>
                            </p:stCondLst>
                            <p:childTnLst>
                              <p:par>
                                <p:cTn id="113" presetID="6" presetClass="entr" presetSubtype="32"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circle(out)">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0" grpId="0" animBg="1"/>
      <p:bldP spid="12" grpId="0" animBg="1"/>
      <p:bldP spid="13" grpId="0" animBg="1"/>
      <p:bldP spid="14" grpId="0" animBg="1"/>
      <p:bldP spid="20" grpId="0" animBg="1"/>
      <p:bldP spid="35" grpId="0" animBg="1"/>
      <p:bldP spid="39" grpId="0" animBg="1"/>
      <p:bldP spid="22" grpId="0" animBg="1"/>
      <p:bldP spid="24" grpId="0" animBg="1"/>
      <p:bldP spid="27" grpId="0" animBg="1"/>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3"/>
          </p:nvPr>
        </p:nvSpPr>
        <p:spPr>
          <a:xfrm>
            <a:off x="5050971" y="1937653"/>
            <a:ext cx="3831772" cy="4735290"/>
          </a:xfrm>
        </p:spPr>
        <p:txBody>
          <a:bodyPr anchor="t"/>
          <a:lstStyle/>
          <a:p>
            <a:r>
              <a:rPr lang="hu-HU" sz="3200" b="0" dirty="0" smtClean="0">
                <a:solidFill>
                  <a:srgbClr val="0000CC"/>
                </a:solidFill>
                <a:effectLst>
                  <a:outerShdw blurRad="38100" dist="38100" dir="2700000" algn="tl">
                    <a:srgbClr val="000000">
                      <a:alpha val="43137"/>
                    </a:srgbClr>
                  </a:outerShdw>
                </a:effectLst>
              </a:rPr>
              <a:t>Szimbólumok</a:t>
            </a:r>
            <a:r>
              <a:rPr lang="hu-HU" b="0" dirty="0" smtClean="0">
                <a:solidFill>
                  <a:srgbClr val="0000CC"/>
                </a:solidFill>
                <a:effectLst>
                  <a:outerShdw blurRad="38100" dist="38100" dir="2700000" algn="tl">
                    <a:srgbClr val="000000">
                      <a:alpha val="43137"/>
                    </a:srgbClr>
                  </a:outerShdw>
                </a:effectLst>
              </a:rPr>
              <a:t>:</a:t>
            </a:r>
          </a:p>
          <a:p>
            <a:pPr marL="358775">
              <a:spcBef>
                <a:spcPts val="0"/>
              </a:spcBef>
            </a:pPr>
            <a:r>
              <a:rPr lang="hu-HU" b="0" dirty="0" smtClean="0">
                <a:solidFill>
                  <a:srgbClr val="0000CC"/>
                </a:solidFill>
                <a:effectLst>
                  <a:outerShdw blurRad="38100" dist="38100" dir="2700000" algn="tl">
                    <a:srgbClr val="000000">
                      <a:alpha val="43137"/>
                    </a:srgbClr>
                  </a:outerShdw>
                </a:effectLst>
              </a:rPr>
              <a:t> </a:t>
            </a:r>
            <a:r>
              <a:rPr lang="hu-HU" sz="2800" b="0" dirty="0">
                <a:solidFill>
                  <a:srgbClr val="0000CC"/>
                </a:solidFill>
                <a:effectLst>
                  <a:outerShdw blurRad="38100" dist="38100" dir="2700000" algn="tl">
                    <a:srgbClr val="000000">
                      <a:alpha val="43137"/>
                    </a:srgbClr>
                  </a:outerShdw>
                </a:effectLst>
              </a:rPr>
              <a:t>–</a:t>
            </a:r>
            <a:r>
              <a:rPr lang="hu-HU" sz="2800" b="0" dirty="0" smtClean="0">
                <a:solidFill>
                  <a:srgbClr val="0000CC"/>
                </a:solidFill>
                <a:effectLst>
                  <a:outerShdw blurRad="38100" dist="38100" dir="2700000" algn="tl">
                    <a:srgbClr val="000000">
                      <a:alpha val="43137"/>
                    </a:srgbClr>
                  </a:outerShdw>
                </a:effectLst>
              </a:rPr>
              <a:t> </a:t>
            </a:r>
            <a:r>
              <a:rPr lang="hu-HU" sz="2800" b="0" dirty="0" smtClean="0">
                <a:solidFill>
                  <a:srgbClr val="0000CC"/>
                </a:solidFill>
                <a:effectLst>
                  <a:outerShdw blurRad="38100" dist="38100" dir="2700000" algn="tl">
                    <a:srgbClr val="000000">
                      <a:alpha val="43137"/>
                    </a:srgbClr>
                  </a:outerShdw>
                </a:effectLst>
              </a:rPr>
              <a:t>körző</a:t>
            </a:r>
            <a:endParaRPr lang="hu-HU" sz="2800" b="0" dirty="0" smtClean="0">
              <a:solidFill>
                <a:srgbClr val="0000CC"/>
              </a:solidFill>
              <a:effectLst>
                <a:outerShdw blurRad="38100" dist="38100" dir="2700000" algn="tl">
                  <a:srgbClr val="000000">
                    <a:alpha val="43137"/>
                  </a:srgbClr>
                </a:outerShdw>
              </a:effectLst>
            </a:endParaRPr>
          </a:p>
          <a:p>
            <a:pPr marL="358775">
              <a:spcBef>
                <a:spcPts val="0"/>
              </a:spcBef>
            </a:pPr>
            <a:r>
              <a:rPr lang="hu-HU" sz="2800" b="0" dirty="0">
                <a:solidFill>
                  <a:srgbClr val="0000CC"/>
                </a:solidFill>
                <a:effectLst>
                  <a:outerShdw blurRad="38100" dist="38100" dir="2700000" algn="tl">
                    <a:srgbClr val="000000">
                      <a:alpha val="43137"/>
                    </a:srgbClr>
                  </a:outerShdw>
                </a:effectLst>
              </a:rPr>
              <a:t> –</a:t>
            </a:r>
            <a:r>
              <a:rPr lang="hu-HU" sz="2800" b="0" dirty="0" smtClean="0">
                <a:solidFill>
                  <a:srgbClr val="0000CC"/>
                </a:solidFill>
                <a:effectLst>
                  <a:outerShdw blurRad="38100" dist="38100" dir="2700000" algn="tl">
                    <a:srgbClr val="000000">
                      <a:alpha val="43137"/>
                    </a:srgbClr>
                  </a:outerShdw>
                </a:effectLst>
              </a:rPr>
              <a:t> derékszög</a:t>
            </a:r>
          </a:p>
          <a:p>
            <a:pPr marL="358775">
              <a:spcBef>
                <a:spcPts val="0"/>
              </a:spcBef>
            </a:pPr>
            <a:r>
              <a:rPr lang="hu-HU" sz="2800" b="0" dirty="0" smtClean="0">
                <a:solidFill>
                  <a:srgbClr val="0000CC"/>
                </a:solidFill>
                <a:effectLst>
                  <a:outerShdw blurRad="38100" dist="38100" dir="2700000" algn="tl">
                    <a:srgbClr val="000000">
                      <a:alpha val="43137"/>
                    </a:srgbClr>
                  </a:outerShdw>
                </a:effectLst>
              </a:rPr>
              <a:t> </a:t>
            </a:r>
            <a:r>
              <a:rPr lang="hu-HU" sz="2800" b="0" dirty="0">
                <a:solidFill>
                  <a:srgbClr val="0000CC"/>
                </a:solidFill>
                <a:effectLst>
                  <a:outerShdw blurRad="38100" dist="38100" dir="2700000" algn="tl">
                    <a:srgbClr val="000000">
                      <a:alpha val="43137"/>
                    </a:srgbClr>
                  </a:outerShdw>
                </a:effectLst>
              </a:rPr>
              <a:t>–</a:t>
            </a:r>
            <a:r>
              <a:rPr lang="hu-HU" sz="2800" b="0" dirty="0" smtClean="0">
                <a:solidFill>
                  <a:srgbClr val="0000CC"/>
                </a:solidFill>
                <a:effectLst>
                  <a:outerShdw blurRad="38100" dist="38100" dir="2700000" algn="tl">
                    <a:srgbClr val="000000">
                      <a:alpha val="43137"/>
                    </a:srgbClr>
                  </a:outerShdw>
                </a:effectLst>
              </a:rPr>
              <a:t> mindent látó szem</a:t>
            </a:r>
          </a:p>
          <a:p>
            <a:pPr marL="358775">
              <a:spcBef>
                <a:spcPts val="0"/>
              </a:spcBef>
            </a:pPr>
            <a:r>
              <a:rPr lang="hu-HU" sz="2800" b="0" dirty="0">
                <a:solidFill>
                  <a:srgbClr val="0000CC"/>
                </a:solidFill>
                <a:effectLst>
                  <a:outerShdw blurRad="38100" dist="38100" dir="2700000" algn="tl">
                    <a:srgbClr val="000000">
                      <a:alpha val="43137"/>
                    </a:srgbClr>
                  </a:outerShdw>
                </a:effectLst>
              </a:rPr>
              <a:t> –</a:t>
            </a:r>
            <a:r>
              <a:rPr lang="hu-HU" sz="2800" b="0" dirty="0" smtClean="0">
                <a:solidFill>
                  <a:srgbClr val="0000CC"/>
                </a:solidFill>
                <a:effectLst>
                  <a:outerShdw blurRad="38100" dist="38100" dir="2700000" algn="tl">
                    <a:srgbClr val="000000">
                      <a:alpha val="43137"/>
                    </a:srgbClr>
                  </a:outerShdw>
                </a:effectLst>
              </a:rPr>
              <a:t> oszlopok</a:t>
            </a:r>
          </a:p>
          <a:p>
            <a:pPr marL="358775">
              <a:spcBef>
                <a:spcPts val="0"/>
              </a:spcBef>
            </a:pPr>
            <a:r>
              <a:rPr lang="hu-HU" sz="2800" b="0" dirty="0">
                <a:solidFill>
                  <a:srgbClr val="0000CC"/>
                </a:solidFill>
                <a:effectLst>
                  <a:outerShdw blurRad="38100" dist="38100" dir="2700000" algn="tl">
                    <a:srgbClr val="000000">
                      <a:alpha val="43137"/>
                    </a:srgbClr>
                  </a:outerShdw>
                </a:effectLst>
              </a:rPr>
              <a:t> –</a:t>
            </a:r>
            <a:r>
              <a:rPr lang="hu-HU" sz="2800" b="0" dirty="0" smtClean="0">
                <a:solidFill>
                  <a:srgbClr val="0000CC"/>
                </a:solidFill>
                <a:effectLst>
                  <a:outerShdw blurRad="38100" dist="38100" dir="2700000" algn="tl">
                    <a:srgbClr val="000000">
                      <a:alpha val="43137"/>
                    </a:srgbClr>
                  </a:outerShdw>
                </a:effectLst>
              </a:rPr>
              <a:t> G</a:t>
            </a:r>
          </a:p>
          <a:p>
            <a:pPr marL="358775">
              <a:spcBef>
                <a:spcPts val="0"/>
              </a:spcBef>
            </a:pPr>
            <a:r>
              <a:rPr lang="hu-HU" sz="2800" b="0" dirty="0">
                <a:solidFill>
                  <a:srgbClr val="0000CC"/>
                </a:solidFill>
                <a:effectLst>
                  <a:outerShdw blurRad="38100" dist="38100" dir="2700000" algn="tl">
                    <a:srgbClr val="000000">
                      <a:alpha val="43137"/>
                    </a:srgbClr>
                  </a:outerShdw>
                </a:effectLst>
              </a:rPr>
              <a:t> </a:t>
            </a:r>
            <a:r>
              <a:rPr lang="hu-HU" sz="2800" b="0" dirty="0" smtClean="0">
                <a:solidFill>
                  <a:srgbClr val="0000CC"/>
                </a:solidFill>
                <a:effectLst>
                  <a:outerShdw blurRad="38100" dist="38100" dir="2700000" algn="tl">
                    <a:srgbClr val="000000">
                      <a:alpha val="43137"/>
                    </a:srgbClr>
                  </a:outerShdw>
                </a:effectLst>
              </a:rPr>
              <a:t>– </a:t>
            </a:r>
            <a:r>
              <a:rPr lang="hu-HU" sz="2800" b="0" dirty="0">
                <a:solidFill>
                  <a:srgbClr val="0000CC"/>
                </a:solidFill>
                <a:effectLst>
                  <a:outerShdw blurRad="38100" dist="38100" dir="2700000" algn="tl">
                    <a:srgbClr val="000000">
                      <a:alpha val="43137"/>
                    </a:srgbClr>
                  </a:outerShdw>
                </a:effectLst>
              </a:rPr>
              <a:t>szfinxek</a:t>
            </a:r>
          </a:p>
          <a:p>
            <a:pPr marL="358775">
              <a:spcBef>
                <a:spcPts val="0"/>
              </a:spcBef>
            </a:pPr>
            <a:r>
              <a:rPr lang="hu-HU" sz="2800" b="0" dirty="0" smtClean="0">
                <a:solidFill>
                  <a:srgbClr val="0000CC"/>
                </a:solidFill>
                <a:effectLst>
                  <a:outerShdw blurRad="38100" dist="38100" dir="2700000" algn="tl">
                    <a:srgbClr val="000000">
                      <a:alpha val="43137"/>
                    </a:srgbClr>
                  </a:outerShdw>
                </a:effectLst>
              </a:rPr>
              <a:t> – név, évszám (1886)</a:t>
            </a:r>
          </a:p>
          <a:p>
            <a:pPr algn="ctr">
              <a:spcBef>
                <a:spcPts val="1800"/>
              </a:spcBef>
            </a:pPr>
            <a:r>
              <a:rPr lang="hu-HU" sz="2800" b="0" dirty="0" smtClean="0">
                <a:solidFill>
                  <a:srgbClr val="FF0066"/>
                </a:solidFill>
                <a:effectLst>
                  <a:outerShdw blurRad="38100" dist="38100" dir="2700000" algn="tl">
                    <a:srgbClr val="000000">
                      <a:alpha val="43137"/>
                    </a:srgbClr>
                  </a:outerShdw>
                </a:effectLst>
              </a:rPr>
              <a:t>Magyar Szimbolikus </a:t>
            </a:r>
            <a:br>
              <a:rPr lang="hu-HU" sz="2800" b="0" dirty="0" smtClean="0">
                <a:solidFill>
                  <a:srgbClr val="FF0066"/>
                </a:solidFill>
                <a:effectLst>
                  <a:outerShdw blurRad="38100" dist="38100" dir="2700000" algn="tl">
                    <a:srgbClr val="000000">
                      <a:alpha val="43137"/>
                    </a:srgbClr>
                  </a:outerShdw>
                </a:effectLst>
              </a:rPr>
            </a:br>
            <a:r>
              <a:rPr lang="hu-HU" sz="2800" b="0" dirty="0" smtClean="0">
                <a:solidFill>
                  <a:srgbClr val="FF0066"/>
                </a:solidFill>
                <a:effectLst>
                  <a:outerShdw blurRad="38100" dist="38100" dir="2700000" algn="tl">
                    <a:srgbClr val="000000">
                      <a:alpha val="43137"/>
                    </a:srgbClr>
                  </a:outerShdw>
                </a:effectLst>
              </a:rPr>
              <a:t>   Nagypáholy</a:t>
            </a:r>
            <a:endParaRPr lang="hu-HU" sz="2800" b="0" dirty="0">
              <a:solidFill>
                <a:srgbClr val="FF0066"/>
              </a:solidFill>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087" y="2081430"/>
            <a:ext cx="4310742" cy="4478557"/>
          </a:xfrm>
          <a:prstGeom prst="rect">
            <a:avLst/>
          </a:prstGeom>
        </p:spPr>
      </p:pic>
      <p:sp>
        <p:nvSpPr>
          <p:cNvPr id="5" name="Title 1"/>
          <p:cNvSpPr>
            <a:spLocks noGrp="1"/>
          </p:cNvSpPr>
          <p:nvPr>
            <p:ph type="title"/>
          </p:nvPr>
        </p:nvSpPr>
        <p:spPr>
          <a:xfrm>
            <a:off x="685800" y="609600"/>
            <a:ext cx="7772400" cy="1143000"/>
          </a:xfrm>
        </p:spPr>
        <p:txBody>
          <a:bodyPr/>
          <a:lstStyle/>
          <a:p>
            <a:r>
              <a:rPr lang="hu-HU" sz="4800" b="1" spc="200" dirty="0" smtClean="0">
                <a:solidFill>
                  <a:srgbClr val="0000CC"/>
                </a:solidFill>
                <a:effectLst>
                  <a:outerShdw blurRad="38100" dist="38100" dir="2700000" algn="tl">
                    <a:srgbClr val="000000">
                      <a:alpha val="43137"/>
                    </a:srgbClr>
                  </a:outerShdw>
                </a:effectLst>
              </a:rPr>
              <a:t>SZABADKŐMŰVESSÉG</a:t>
            </a:r>
            <a:endParaRPr lang="hu-HU" sz="4800" dirty="0"/>
          </a:p>
        </p:txBody>
      </p:sp>
    </p:spTree>
    <p:extLst>
      <p:ext uri="{BB962C8B-B14F-4D97-AF65-F5344CB8AC3E}">
        <p14:creationId xmlns:p14="http://schemas.microsoft.com/office/powerpoint/2010/main" val="3325577569"/>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1000"/>
                                        <p:tgtEl>
                                          <p:spTgt spid="5"/>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out)">
                                      <p:cBhvr>
                                        <p:cTn id="11" dur="1000"/>
                                        <p:tgtEl>
                                          <p:spTgt spid="8"/>
                                        </p:tgtEl>
                                      </p:cBhvr>
                                    </p:animEffect>
                                  </p:childTnLst>
                                </p:cTn>
                              </p:par>
                            </p:childTnLst>
                          </p:cTn>
                        </p:par>
                        <p:par>
                          <p:cTn id="12" fill="hold">
                            <p:stCondLst>
                              <p:cond delay="2000"/>
                            </p:stCondLst>
                            <p:childTnLst>
                              <p:par>
                                <p:cTn id="13" presetID="6" presetClass="entr" presetSubtype="32"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circle(out)">
                                      <p:cBhvr>
                                        <p:cTn id="15" dur="1000"/>
                                        <p:tgtEl>
                                          <p:spTgt spid="7">
                                            <p:txEl>
                                              <p:pRg st="0" end="0"/>
                                            </p:txEl>
                                          </p:spTgt>
                                        </p:tgtEl>
                                      </p:cBhvr>
                                    </p:animEffect>
                                  </p:childTnLst>
                                </p:cTn>
                              </p:par>
                            </p:childTnLst>
                          </p:cTn>
                        </p:par>
                        <p:par>
                          <p:cTn id="16" fill="hold">
                            <p:stCondLst>
                              <p:cond delay="3000"/>
                            </p:stCondLst>
                            <p:childTnLst>
                              <p:par>
                                <p:cTn id="17" presetID="6" presetClass="entr" presetSubtype="32" fill="hold" grpId="0" nodeType="after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circle(out)">
                                      <p:cBhvr>
                                        <p:cTn id="19" dur="1000"/>
                                        <p:tgtEl>
                                          <p:spTgt spid="7">
                                            <p:txEl>
                                              <p:pRg st="1" end="1"/>
                                            </p:txEl>
                                          </p:spTgt>
                                        </p:tgtEl>
                                      </p:cBhvr>
                                    </p:animEffect>
                                  </p:childTnLst>
                                </p:cTn>
                              </p:par>
                            </p:childTnLst>
                          </p:cTn>
                        </p:par>
                        <p:par>
                          <p:cTn id="20" fill="hold">
                            <p:stCondLst>
                              <p:cond delay="4000"/>
                            </p:stCondLst>
                            <p:childTnLst>
                              <p:par>
                                <p:cTn id="21" presetID="6" presetClass="entr" presetSubtype="32" fill="hold" grpId="0" nodeType="after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circle(out)">
                                      <p:cBhvr>
                                        <p:cTn id="23" dur="1000"/>
                                        <p:tgtEl>
                                          <p:spTgt spid="7">
                                            <p:txEl>
                                              <p:pRg st="2" end="2"/>
                                            </p:txEl>
                                          </p:spTgt>
                                        </p:tgtEl>
                                      </p:cBhvr>
                                    </p:animEffect>
                                  </p:childTnLst>
                                </p:cTn>
                              </p:par>
                            </p:childTnLst>
                          </p:cTn>
                        </p:par>
                        <p:par>
                          <p:cTn id="24" fill="hold">
                            <p:stCondLst>
                              <p:cond delay="5000"/>
                            </p:stCondLst>
                            <p:childTnLst>
                              <p:par>
                                <p:cTn id="25" presetID="6" presetClass="entr" presetSubtype="32" fill="hold" grpId="0" nodeType="after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circle(out)">
                                      <p:cBhvr>
                                        <p:cTn id="27" dur="1000"/>
                                        <p:tgtEl>
                                          <p:spTgt spid="7">
                                            <p:txEl>
                                              <p:pRg st="3" end="3"/>
                                            </p:txEl>
                                          </p:spTgt>
                                        </p:tgtEl>
                                      </p:cBhvr>
                                    </p:animEffect>
                                  </p:childTnLst>
                                </p:cTn>
                              </p:par>
                            </p:childTnLst>
                          </p:cTn>
                        </p:par>
                        <p:par>
                          <p:cTn id="28" fill="hold">
                            <p:stCondLst>
                              <p:cond delay="6000"/>
                            </p:stCondLst>
                            <p:childTnLst>
                              <p:par>
                                <p:cTn id="29" presetID="6" presetClass="entr" presetSubtype="32" fill="hold" grpId="0" nodeType="after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circle(out)">
                                      <p:cBhvr>
                                        <p:cTn id="31" dur="1000"/>
                                        <p:tgtEl>
                                          <p:spTgt spid="7">
                                            <p:txEl>
                                              <p:pRg st="4" end="4"/>
                                            </p:txEl>
                                          </p:spTgt>
                                        </p:tgtEl>
                                      </p:cBhvr>
                                    </p:animEffect>
                                  </p:childTnLst>
                                </p:cTn>
                              </p:par>
                            </p:childTnLst>
                          </p:cTn>
                        </p:par>
                        <p:par>
                          <p:cTn id="32" fill="hold">
                            <p:stCondLst>
                              <p:cond delay="7000"/>
                            </p:stCondLst>
                            <p:childTnLst>
                              <p:par>
                                <p:cTn id="33" presetID="6" presetClass="entr" presetSubtype="32" fill="hold" grpId="0" nodeType="after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Effect transition="in" filter="circle(out)">
                                      <p:cBhvr>
                                        <p:cTn id="35" dur="1000"/>
                                        <p:tgtEl>
                                          <p:spTgt spid="7">
                                            <p:txEl>
                                              <p:pRg st="5" end="5"/>
                                            </p:txEl>
                                          </p:spTgt>
                                        </p:tgtEl>
                                      </p:cBhvr>
                                    </p:animEffect>
                                  </p:childTnLst>
                                </p:cTn>
                              </p:par>
                            </p:childTnLst>
                          </p:cTn>
                        </p:par>
                        <p:par>
                          <p:cTn id="36" fill="hold">
                            <p:stCondLst>
                              <p:cond delay="8000"/>
                            </p:stCondLst>
                            <p:childTnLst>
                              <p:par>
                                <p:cTn id="37" presetID="6" presetClass="entr" presetSubtype="32" fill="hold" grpId="0" nodeType="after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animEffect transition="in" filter="circle(out)">
                                      <p:cBhvr>
                                        <p:cTn id="39" dur="1000"/>
                                        <p:tgtEl>
                                          <p:spTgt spid="7">
                                            <p:txEl>
                                              <p:pRg st="6" end="6"/>
                                            </p:txEl>
                                          </p:spTgt>
                                        </p:tgtEl>
                                      </p:cBhvr>
                                    </p:animEffect>
                                  </p:childTnLst>
                                </p:cTn>
                              </p:par>
                            </p:childTnLst>
                          </p:cTn>
                        </p:par>
                        <p:par>
                          <p:cTn id="40" fill="hold">
                            <p:stCondLst>
                              <p:cond delay="9000"/>
                            </p:stCondLst>
                            <p:childTnLst>
                              <p:par>
                                <p:cTn id="41" presetID="6" presetClass="entr" presetSubtype="32" fill="hold" grpId="0" nodeType="afterEffect">
                                  <p:stCondLst>
                                    <p:cond delay="0"/>
                                  </p:stCondLst>
                                  <p:childTnLst>
                                    <p:set>
                                      <p:cBhvr>
                                        <p:cTn id="42" dur="1" fill="hold">
                                          <p:stCondLst>
                                            <p:cond delay="0"/>
                                          </p:stCondLst>
                                        </p:cTn>
                                        <p:tgtEl>
                                          <p:spTgt spid="7">
                                            <p:txEl>
                                              <p:pRg st="7" end="7"/>
                                            </p:txEl>
                                          </p:spTgt>
                                        </p:tgtEl>
                                        <p:attrNameLst>
                                          <p:attrName>style.visibility</p:attrName>
                                        </p:attrNameLst>
                                      </p:cBhvr>
                                      <p:to>
                                        <p:strVal val="visible"/>
                                      </p:to>
                                    </p:set>
                                    <p:animEffect transition="in" filter="circle(out)">
                                      <p:cBhvr>
                                        <p:cTn id="43" dur="1000"/>
                                        <p:tgtEl>
                                          <p:spTgt spid="7">
                                            <p:txEl>
                                              <p:pRg st="7" end="7"/>
                                            </p:txEl>
                                          </p:spTgt>
                                        </p:tgtEl>
                                      </p:cBhvr>
                                    </p:animEffect>
                                  </p:childTnLst>
                                </p:cTn>
                              </p:par>
                            </p:childTnLst>
                          </p:cTn>
                        </p:par>
                        <p:par>
                          <p:cTn id="44" fill="hold">
                            <p:stCondLst>
                              <p:cond delay="10000"/>
                            </p:stCondLst>
                            <p:childTnLst>
                              <p:par>
                                <p:cTn id="45" presetID="6" presetClass="entr" presetSubtype="32" fill="hold" grpId="0" nodeType="after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circle(out)">
                                      <p:cBhvr>
                                        <p:cTn id="47" dur="10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p:txBody>
          <a:bodyPr/>
          <a:lstStyle/>
          <a:p>
            <a:endParaRPr lang="hu-HU" sz="3000" dirty="0" smtClean="0">
              <a:solidFill>
                <a:srgbClr val="0000CC"/>
              </a:solidFill>
              <a:effectLst>
                <a:outerShdw blurRad="38100" dist="38100" dir="2700000" algn="tl">
                  <a:srgbClr val="000000">
                    <a:alpha val="43137"/>
                  </a:srgbClr>
                </a:outerShdw>
              </a:effectLst>
            </a:endParaRPr>
          </a:p>
          <a:p>
            <a:pPr marL="457200" lvl="1" indent="0">
              <a:buNone/>
            </a:pPr>
            <a:r>
              <a:rPr lang="hu-HU" dirty="0" smtClean="0">
                <a:solidFill>
                  <a:srgbClr val="0000CC"/>
                </a:solidFill>
                <a:effectLst>
                  <a:outerShdw blurRad="38100" dist="38100" dir="2700000" algn="tl">
                    <a:srgbClr val="000000">
                      <a:alpha val="43137"/>
                    </a:srgbClr>
                  </a:outerShdw>
                </a:effectLst>
              </a:rPr>
              <a:t/>
            </a:r>
            <a:br>
              <a:rPr lang="hu-HU" dirty="0" smtClean="0">
                <a:solidFill>
                  <a:srgbClr val="0000CC"/>
                </a:solidFill>
                <a:effectLst>
                  <a:outerShdw blurRad="38100" dist="38100" dir="2700000" algn="tl">
                    <a:srgbClr val="000000">
                      <a:alpha val="43137"/>
                    </a:srgbClr>
                  </a:outerShdw>
                </a:effectLst>
              </a:rPr>
            </a:br>
            <a:r>
              <a:rPr lang="hu-HU" dirty="0" smtClean="0">
                <a:solidFill>
                  <a:srgbClr val="0000CC"/>
                </a:solidFill>
                <a:effectLst>
                  <a:outerShdw blurRad="38100" dist="38100" dir="2700000" algn="tl">
                    <a:srgbClr val="000000">
                      <a:alpha val="43137"/>
                    </a:srgbClr>
                  </a:outerShdw>
                </a:effectLst>
              </a:rPr>
              <a:t>	</a:t>
            </a:r>
            <a:endParaRPr lang="hu-HU" dirty="0">
              <a:solidFill>
                <a:srgbClr val="0000CC"/>
              </a:solidFill>
              <a:effectLst>
                <a:outerShdw blurRad="38100" dist="38100" dir="2700000" algn="tl">
                  <a:srgbClr val="000000">
                    <a:alpha val="43137"/>
                  </a:srgbClr>
                </a:outerShdw>
              </a:effectLst>
            </a:endParaRPr>
          </a:p>
        </p:txBody>
      </p:sp>
      <p:sp>
        <p:nvSpPr>
          <p:cNvPr id="7" name="Text Placeholder 6"/>
          <p:cNvSpPr>
            <a:spLocks noGrp="1"/>
          </p:cNvSpPr>
          <p:nvPr>
            <p:ph type="body" sz="quarter" idx="3"/>
          </p:nvPr>
        </p:nvSpPr>
        <p:spPr>
          <a:xfrm>
            <a:off x="4936671" y="2079136"/>
            <a:ext cx="4071258" cy="4376093"/>
          </a:xfrm>
        </p:spPr>
        <p:txBody>
          <a:bodyPr anchor="t"/>
          <a:lstStyle/>
          <a:p>
            <a:r>
              <a:rPr lang="hu-HU" sz="3200" b="0" dirty="0" smtClean="0">
                <a:solidFill>
                  <a:srgbClr val="0000CC"/>
                </a:solidFill>
                <a:effectLst>
                  <a:outerShdw blurRad="38100" dist="38100" dir="2700000" algn="tl">
                    <a:srgbClr val="000000">
                      <a:alpha val="43137"/>
                    </a:srgbClr>
                  </a:outerShdw>
                </a:effectLst>
              </a:rPr>
              <a:t>Szimbólumok</a:t>
            </a:r>
            <a:r>
              <a:rPr lang="hu-HU" b="0" dirty="0" smtClean="0">
                <a:solidFill>
                  <a:srgbClr val="0000CC"/>
                </a:solidFill>
                <a:effectLst>
                  <a:outerShdw blurRad="38100" dist="38100" dir="2700000" algn="tl">
                    <a:srgbClr val="000000">
                      <a:alpha val="43137"/>
                    </a:srgbClr>
                  </a:outerShdw>
                </a:effectLst>
              </a:rPr>
              <a:t>:</a:t>
            </a:r>
          </a:p>
          <a:p>
            <a:pPr marL="358775">
              <a:spcBef>
                <a:spcPts val="600"/>
              </a:spcBef>
            </a:pPr>
            <a:r>
              <a:rPr lang="hu-HU" b="0" dirty="0" smtClean="0">
                <a:solidFill>
                  <a:srgbClr val="0000CC"/>
                </a:solidFill>
                <a:effectLst>
                  <a:outerShdw blurRad="38100" dist="38100" dir="2700000" algn="tl">
                    <a:srgbClr val="000000">
                      <a:alpha val="43137"/>
                    </a:srgbClr>
                  </a:outerShdw>
                </a:effectLst>
              </a:rPr>
              <a:t> </a:t>
            </a:r>
            <a:r>
              <a:rPr lang="hu-HU" dirty="0">
                <a:solidFill>
                  <a:srgbClr val="0000CC"/>
                </a:solidFill>
                <a:effectLst>
                  <a:outerShdw blurRad="38100" dist="38100" dir="2700000" algn="tl">
                    <a:srgbClr val="000000">
                      <a:alpha val="43137"/>
                    </a:srgbClr>
                  </a:outerShdw>
                </a:effectLst>
              </a:rPr>
              <a:t>–</a:t>
            </a:r>
            <a:r>
              <a:rPr lang="hu-HU" b="0" dirty="0">
                <a:solidFill>
                  <a:srgbClr val="0000CC"/>
                </a:solidFill>
                <a:effectLst>
                  <a:outerShdw blurRad="38100" dist="38100" dir="2700000" algn="tl">
                    <a:srgbClr val="000000">
                      <a:alpha val="43137"/>
                    </a:srgbClr>
                  </a:outerShdw>
                </a:effectLst>
              </a:rPr>
              <a:t> </a:t>
            </a:r>
            <a:r>
              <a:rPr lang="hu-HU" b="0" dirty="0" smtClean="0">
                <a:solidFill>
                  <a:srgbClr val="0000CC"/>
                </a:solidFill>
                <a:effectLst>
                  <a:outerShdw blurRad="38100" dist="38100" dir="2700000" algn="tl">
                    <a:srgbClr val="000000">
                      <a:alpha val="43137"/>
                    </a:srgbClr>
                  </a:outerShdw>
                </a:effectLst>
              </a:rPr>
              <a:t> </a:t>
            </a:r>
            <a:r>
              <a:rPr lang="hu-HU" sz="2800" b="0" dirty="0" smtClean="0">
                <a:solidFill>
                  <a:srgbClr val="0000CC"/>
                </a:solidFill>
                <a:effectLst>
                  <a:outerShdw blurRad="38100" dist="38100" dir="2700000" algn="tl">
                    <a:srgbClr val="000000">
                      <a:alpha val="43137"/>
                    </a:srgbClr>
                  </a:outerShdw>
                </a:effectLst>
              </a:rPr>
              <a:t>körző</a:t>
            </a:r>
            <a:endParaRPr lang="hu-HU" sz="2800" b="0" dirty="0" smtClean="0">
              <a:solidFill>
                <a:srgbClr val="0000CC"/>
              </a:solidFill>
              <a:effectLst>
                <a:outerShdw blurRad="38100" dist="38100" dir="2700000" algn="tl">
                  <a:srgbClr val="000000">
                    <a:alpha val="43137"/>
                  </a:srgbClr>
                </a:outerShdw>
              </a:effectLst>
            </a:endParaRPr>
          </a:p>
          <a:p>
            <a:pPr marL="358775">
              <a:spcBef>
                <a:spcPts val="0"/>
              </a:spcBef>
            </a:pPr>
            <a:r>
              <a:rPr lang="hu-HU" sz="2800" b="0" dirty="0">
                <a:solidFill>
                  <a:srgbClr val="0000CC"/>
                </a:solidFill>
                <a:effectLst>
                  <a:outerShdw blurRad="38100" dist="38100" dir="2700000" algn="tl">
                    <a:srgbClr val="000000">
                      <a:alpha val="43137"/>
                    </a:srgbClr>
                  </a:outerShdw>
                </a:effectLst>
              </a:rPr>
              <a:t> </a:t>
            </a:r>
            <a:r>
              <a:rPr lang="hu-HU" sz="2800" dirty="0">
                <a:solidFill>
                  <a:srgbClr val="0000CC"/>
                </a:solidFill>
                <a:effectLst>
                  <a:outerShdw blurRad="38100" dist="38100" dir="2700000" algn="tl">
                    <a:srgbClr val="000000">
                      <a:alpha val="43137"/>
                    </a:srgbClr>
                  </a:outerShdw>
                </a:effectLst>
              </a:rPr>
              <a:t>–</a:t>
            </a:r>
            <a:r>
              <a:rPr lang="hu-HU" sz="2800" b="0" dirty="0">
                <a:solidFill>
                  <a:srgbClr val="0000CC"/>
                </a:solidFill>
                <a:effectLst>
                  <a:outerShdw blurRad="38100" dist="38100" dir="2700000" algn="tl">
                    <a:srgbClr val="000000">
                      <a:alpha val="43137"/>
                    </a:srgbClr>
                  </a:outerShdw>
                </a:effectLst>
              </a:rPr>
              <a:t> </a:t>
            </a:r>
            <a:r>
              <a:rPr lang="hu-HU" sz="2800" b="0" dirty="0" smtClean="0">
                <a:solidFill>
                  <a:srgbClr val="0000CC"/>
                </a:solidFill>
                <a:effectLst>
                  <a:outerShdw blurRad="38100" dist="38100" dir="2700000" algn="tl">
                    <a:srgbClr val="000000">
                      <a:alpha val="43137"/>
                    </a:srgbClr>
                  </a:outerShdw>
                </a:effectLst>
              </a:rPr>
              <a:t>derékszög</a:t>
            </a:r>
          </a:p>
          <a:p>
            <a:pPr marL="358775">
              <a:spcBef>
                <a:spcPts val="0"/>
              </a:spcBef>
            </a:pPr>
            <a:r>
              <a:rPr lang="hu-HU" sz="2800" b="0" dirty="0" smtClean="0">
                <a:solidFill>
                  <a:srgbClr val="0000CC"/>
                </a:solidFill>
                <a:effectLst>
                  <a:outerShdw blurRad="38100" dist="38100" dir="2700000" algn="tl">
                    <a:srgbClr val="000000">
                      <a:alpha val="43137"/>
                    </a:srgbClr>
                  </a:outerShdw>
                </a:effectLst>
              </a:rPr>
              <a:t> </a:t>
            </a:r>
            <a:r>
              <a:rPr lang="hu-HU" sz="2800" dirty="0">
                <a:solidFill>
                  <a:srgbClr val="0000CC"/>
                </a:solidFill>
                <a:effectLst>
                  <a:outerShdw blurRad="38100" dist="38100" dir="2700000" algn="tl">
                    <a:srgbClr val="000000">
                      <a:alpha val="43137"/>
                    </a:srgbClr>
                  </a:outerShdw>
                </a:effectLst>
              </a:rPr>
              <a:t>–</a:t>
            </a:r>
            <a:r>
              <a:rPr lang="hu-HU" sz="2800" b="0" dirty="0">
                <a:solidFill>
                  <a:srgbClr val="0000CC"/>
                </a:solidFill>
                <a:effectLst>
                  <a:outerShdw blurRad="38100" dist="38100" dir="2700000" algn="tl">
                    <a:srgbClr val="000000">
                      <a:alpha val="43137"/>
                    </a:srgbClr>
                  </a:outerShdw>
                </a:effectLst>
              </a:rPr>
              <a:t> </a:t>
            </a:r>
            <a:r>
              <a:rPr lang="hu-HU" sz="2800" b="0" dirty="0" smtClean="0">
                <a:solidFill>
                  <a:srgbClr val="0000CC"/>
                </a:solidFill>
                <a:effectLst>
                  <a:outerShdw blurRad="38100" dist="38100" dir="2700000" algn="tl">
                    <a:srgbClr val="000000">
                      <a:alpha val="43137"/>
                    </a:srgbClr>
                  </a:outerShdw>
                </a:effectLst>
              </a:rPr>
              <a:t>lángoló csillag</a:t>
            </a:r>
          </a:p>
          <a:p>
            <a:pPr marL="358775">
              <a:spcBef>
                <a:spcPts val="0"/>
              </a:spcBef>
            </a:pPr>
            <a:r>
              <a:rPr lang="hu-HU" sz="2800" b="0" dirty="0">
                <a:solidFill>
                  <a:srgbClr val="0000CC"/>
                </a:solidFill>
                <a:effectLst>
                  <a:outerShdw blurRad="38100" dist="38100" dir="2700000" algn="tl">
                    <a:srgbClr val="000000">
                      <a:alpha val="43137"/>
                    </a:srgbClr>
                  </a:outerShdw>
                </a:effectLst>
              </a:rPr>
              <a:t> </a:t>
            </a:r>
            <a:r>
              <a:rPr lang="hu-HU" sz="2800" dirty="0">
                <a:solidFill>
                  <a:srgbClr val="0000CC"/>
                </a:solidFill>
                <a:effectLst>
                  <a:outerShdw blurRad="38100" dist="38100" dir="2700000" algn="tl">
                    <a:srgbClr val="000000">
                      <a:alpha val="43137"/>
                    </a:srgbClr>
                  </a:outerShdw>
                </a:effectLst>
              </a:rPr>
              <a:t>–</a:t>
            </a:r>
            <a:r>
              <a:rPr lang="hu-HU" sz="2800" b="0" dirty="0">
                <a:solidFill>
                  <a:srgbClr val="0000CC"/>
                </a:solidFill>
                <a:effectLst>
                  <a:outerShdw blurRad="38100" dist="38100" dir="2700000" algn="tl">
                    <a:srgbClr val="000000">
                      <a:alpha val="43137"/>
                    </a:srgbClr>
                  </a:outerShdw>
                </a:effectLst>
              </a:rPr>
              <a:t> </a:t>
            </a:r>
            <a:r>
              <a:rPr lang="hu-HU" sz="2800" b="0" dirty="0" smtClean="0">
                <a:solidFill>
                  <a:srgbClr val="0000CC"/>
                </a:solidFill>
                <a:effectLst>
                  <a:outerShdw blurRad="38100" dist="38100" dir="2700000" algn="tl">
                    <a:srgbClr val="000000">
                      <a:alpha val="43137"/>
                    </a:srgbClr>
                  </a:outerShdw>
                </a:effectLst>
              </a:rPr>
              <a:t>G</a:t>
            </a:r>
          </a:p>
          <a:p>
            <a:pPr marL="358775">
              <a:spcBef>
                <a:spcPts val="0"/>
              </a:spcBef>
            </a:pPr>
            <a:r>
              <a:rPr lang="hu-HU" sz="2800" b="0" dirty="0">
                <a:solidFill>
                  <a:srgbClr val="00CC66"/>
                </a:solidFill>
                <a:effectLst>
                  <a:outerShdw blurRad="38100" dist="38100" dir="2700000" algn="tl">
                    <a:srgbClr val="000000">
                      <a:alpha val="43137"/>
                    </a:srgbClr>
                  </a:outerShdw>
                </a:effectLst>
              </a:rPr>
              <a:t>„Szabadság</a:t>
            </a:r>
            <a:r>
              <a:rPr lang="hu-HU" sz="2800" b="0" dirty="0" smtClean="0">
                <a:solidFill>
                  <a:srgbClr val="00CC66"/>
                </a:solidFill>
                <a:effectLst>
                  <a:outerShdw blurRad="38100" dist="38100" dir="2700000" algn="tl">
                    <a:srgbClr val="000000">
                      <a:alpha val="43137"/>
                    </a:srgbClr>
                  </a:outerShdw>
                </a:effectLst>
              </a:rPr>
              <a:t>,</a:t>
            </a:r>
            <a:br>
              <a:rPr lang="hu-HU" sz="2800" b="0" dirty="0" smtClean="0">
                <a:solidFill>
                  <a:srgbClr val="00CC66"/>
                </a:solidFill>
                <a:effectLst>
                  <a:outerShdw blurRad="38100" dist="38100" dir="2700000" algn="tl">
                    <a:srgbClr val="000000">
                      <a:alpha val="43137"/>
                    </a:srgbClr>
                  </a:outerShdw>
                </a:effectLst>
              </a:rPr>
            </a:br>
            <a:r>
              <a:rPr lang="hu-HU" sz="2800" b="0" dirty="0" smtClean="0">
                <a:solidFill>
                  <a:srgbClr val="00CC66"/>
                </a:solidFill>
                <a:effectLst>
                  <a:outerShdw blurRad="38100" dist="38100" dir="2700000" algn="tl">
                    <a:srgbClr val="000000">
                      <a:alpha val="43137"/>
                    </a:srgbClr>
                  </a:outerShdw>
                </a:effectLst>
              </a:rPr>
              <a:t>       </a:t>
            </a:r>
            <a:r>
              <a:rPr lang="hu-HU" sz="2800" b="0" dirty="0" smtClean="0">
                <a:solidFill>
                  <a:srgbClr val="00CC66"/>
                </a:solidFill>
                <a:effectLst>
                  <a:outerShdw blurRad="38100" dist="38100" dir="2700000" algn="tl">
                    <a:srgbClr val="000000">
                      <a:alpha val="43137"/>
                    </a:srgbClr>
                  </a:outerShdw>
                </a:effectLst>
              </a:rPr>
              <a:t>Egyenlőség,</a:t>
            </a:r>
            <a:r>
              <a:rPr lang="hu-HU" sz="2800" b="0" dirty="0" smtClean="0">
                <a:solidFill>
                  <a:srgbClr val="00CC66"/>
                </a:solidFill>
                <a:effectLst>
                  <a:outerShdw blurRad="38100" dist="38100" dir="2700000" algn="tl">
                    <a:srgbClr val="000000">
                      <a:alpha val="43137"/>
                    </a:srgbClr>
                  </a:outerShdw>
                </a:effectLst>
              </a:rPr>
              <a:t/>
            </a:r>
            <a:br>
              <a:rPr lang="hu-HU" sz="2800" b="0" dirty="0" smtClean="0">
                <a:solidFill>
                  <a:srgbClr val="00CC66"/>
                </a:solidFill>
                <a:effectLst>
                  <a:outerShdw blurRad="38100" dist="38100" dir="2700000" algn="tl">
                    <a:srgbClr val="000000">
                      <a:alpha val="43137"/>
                    </a:srgbClr>
                  </a:outerShdw>
                </a:effectLst>
              </a:rPr>
            </a:br>
            <a:r>
              <a:rPr lang="hu-HU" sz="2800" b="0" dirty="0" smtClean="0">
                <a:solidFill>
                  <a:srgbClr val="00CC66"/>
                </a:solidFill>
                <a:effectLst>
                  <a:outerShdw blurRad="38100" dist="38100" dir="2700000" algn="tl">
                    <a:srgbClr val="000000">
                      <a:alpha val="43137"/>
                    </a:srgbClr>
                  </a:outerShdw>
                </a:effectLst>
              </a:rPr>
              <a:t>            Testvériség</a:t>
            </a:r>
            <a:r>
              <a:rPr lang="hu-HU" sz="2800" b="0" dirty="0">
                <a:solidFill>
                  <a:srgbClr val="00CC66"/>
                </a:solidFill>
                <a:effectLst>
                  <a:outerShdw blurRad="38100" dist="38100" dir="2700000" algn="tl">
                    <a:srgbClr val="000000">
                      <a:alpha val="43137"/>
                    </a:srgbClr>
                  </a:outerShdw>
                </a:effectLst>
              </a:rPr>
              <a:t>”</a:t>
            </a:r>
            <a:endParaRPr lang="hu-HU" sz="2800" b="0" dirty="0" smtClean="0">
              <a:solidFill>
                <a:srgbClr val="00CC66"/>
              </a:solidFill>
              <a:effectLst>
                <a:outerShdw blurRad="38100" dist="38100" dir="2700000" algn="tl">
                  <a:srgbClr val="000000">
                    <a:alpha val="43137"/>
                  </a:srgbClr>
                </a:outerShdw>
              </a:effectLst>
            </a:endParaRPr>
          </a:p>
          <a:p>
            <a:pPr algn="ctr">
              <a:spcBef>
                <a:spcPts val="1800"/>
              </a:spcBef>
            </a:pPr>
            <a:r>
              <a:rPr lang="hu-HU" sz="2800" b="0" dirty="0" smtClean="0">
                <a:solidFill>
                  <a:srgbClr val="FF0066"/>
                </a:solidFill>
                <a:effectLst>
                  <a:outerShdw blurRad="38100" dist="38100" dir="2700000" algn="tl">
                    <a:srgbClr val="000000">
                      <a:alpha val="43137"/>
                    </a:srgbClr>
                  </a:outerShdw>
                </a:effectLst>
              </a:rPr>
              <a:t>Magyar </a:t>
            </a:r>
            <a:r>
              <a:rPr lang="hu-HU" sz="2800" b="0" dirty="0" err="1" smtClean="0">
                <a:solidFill>
                  <a:srgbClr val="FF0066"/>
                </a:solidFill>
                <a:effectLst>
                  <a:outerShdw blurRad="38100" dist="38100" dir="2700000" algn="tl">
                    <a:srgbClr val="000000">
                      <a:alpha val="43137"/>
                    </a:srgbClr>
                  </a:outerShdw>
                </a:effectLst>
              </a:rPr>
              <a:t>Nagyoriens</a:t>
            </a:r>
            <a:r>
              <a:rPr lang="hu-HU" sz="2800" b="0" dirty="0" smtClean="0">
                <a:solidFill>
                  <a:srgbClr val="0000CC"/>
                </a:solidFill>
                <a:effectLst>
                  <a:outerShdw blurRad="38100" dist="38100" dir="2700000" algn="tl">
                    <a:srgbClr val="000000">
                      <a:alpha val="43137"/>
                    </a:srgbClr>
                  </a:outerShdw>
                </a:effectLst>
              </a:rPr>
              <a:t/>
            </a:r>
            <a:br>
              <a:rPr lang="hu-HU" sz="2800" b="0" dirty="0" smtClean="0">
                <a:solidFill>
                  <a:srgbClr val="0000CC"/>
                </a:solidFill>
                <a:effectLst>
                  <a:outerShdw blurRad="38100" dist="38100" dir="2700000" algn="tl">
                    <a:srgbClr val="000000">
                      <a:alpha val="43137"/>
                    </a:srgbClr>
                  </a:outerShdw>
                </a:effectLst>
              </a:rPr>
            </a:br>
            <a:r>
              <a:rPr lang="hu-HU" sz="2800" b="0" dirty="0" smtClean="0">
                <a:solidFill>
                  <a:srgbClr val="0000CC"/>
                </a:solidFill>
                <a:effectLst>
                  <a:outerShdw blurRad="38100" dist="38100" dir="2700000" algn="tl">
                    <a:srgbClr val="000000">
                      <a:alpha val="43137"/>
                    </a:srgbClr>
                  </a:outerShdw>
                </a:effectLst>
              </a:rPr>
              <a:t/>
            </a:r>
            <a:br>
              <a:rPr lang="hu-HU" sz="2800" b="0" dirty="0" smtClean="0">
                <a:solidFill>
                  <a:srgbClr val="0000CC"/>
                </a:solidFill>
                <a:effectLst>
                  <a:outerShdw blurRad="38100" dist="38100" dir="2700000" algn="tl">
                    <a:srgbClr val="000000">
                      <a:alpha val="43137"/>
                    </a:srgbClr>
                  </a:outerShdw>
                </a:effectLst>
              </a:rPr>
            </a:br>
            <a:r>
              <a:rPr lang="hu-HU" sz="2800" b="0" dirty="0" smtClean="0">
                <a:solidFill>
                  <a:srgbClr val="0000CC"/>
                </a:solidFill>
                <a:effectLst>
                  <a:outerShdw blurRad="38100" dist="38100" dir="2700000" algn="tl">
                    <a:srgbClr val="000000">
                      <a:alpha val="43137"/>
                    </a:srgbClr>
                  </a:outerShdw>
                </a:effectLst>
              </a:rPr>
              <a:t/>
            </a:r>
            <a:br>
              <a:rPr lang="hu-HU" sz="2800" b="0" dirty="0" smtClean="0">
                <a:solidFill>
                  <a:srgbClr val="0000CC"/>
                </a:solidFill>
                <a:effectLst>
                  <a:outerShdw blurRad="38100" dist="38100" dir="2700000" algn="tl">
                    <a:srgbClr val="000000">
                      <a:alpha val="43137"/>
                    </a:srgbClr>
                  </a:outerShdw>
                </a:effectLst>
              </a:rPr>
            </a:br>
            <a:endParaRPr lang="hu-HU" sz="2800" b="0" dirty="0" smtClean="0">
              <a:solidFill>
                <a:srgbClr val="0000CC"/>
              </a:solidFill>
              <a:effectLst>
                <a:outerShdw blurRad="38100" dist="38100" dir="2700000" algn="tl">
                  <a:srgbClr val="000000">
                    <a:alpha val="43137"/>
                  </a:srgbClr>
                </a:outerShdw>
              </a:effectLst>
            </a:endParaRPr>
          </a:p>
          <a:p>
            <a:pPr>
              <a:spcBef>
                <a:spcPts val="0"/>
              </a:spcBef>
            </a:pPr>
            <a:r>
              <a:rPr lang="hu-HU" sz="2800" dirty="0">
                <a:solidFill>
                  <a:srgbClr val="0000CC"/>
                </a:solidFill>
              </a:rPr>
              <a:t> </a:t>
            </a:r>
            <a:r>
              <a:rPr lang="hu-HU" sz="2800" dirty="0" smtClean="0">
                <a:solidFill>
                  <a:srgbClr val="0000CC"/>
                </a:solidFill>
              </a:rPr>
              <a:t>  </a:t>
            </a:r>
            <a:endParaRPr lang="hu-HU" sz="2800" dirty="0">
              <a:solidFill>
                <a:srgbClr val="0000CC"/>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377" y="2079136"/>
            <a:ext cx="4341224" cy="4245462"/>
          </a:xfrm>
          <a:prstGeom prst="rect">
            <a:avLst/>
          </a:prstGeom>
        </p:spPr>
      </p:pic>
      <p:sp>
        <p:nvSpPr>
          <p:cNvPr id="9" name="Title 1"/>
          <p:cNvSpPr>
            <a:spLocks noGrp="1"/>
          </p:cNvSpPr>
          <p:nvPr>
            <p:ph type="title"/>
          </p:nvPr>
        </p:nvSpPr>
        <p:spPr>
          <a:xfrm>
            <a:off x="685800" y="609600"/>
            <a:ext cx="7772400" cy="1143000"/>
          </a:xfrm>
        </p:spPr>
        <p:txBody>
          <a:bodyPr/>
          <a:lstStyle/>
          <a:p>
            <a:r>
              <a:rPr lang="hu-HU" sz="4800" b="1" spc="200" dirty="0" smtClean="0">
                <a:solidFill>
                  <a:srgbClr val="0000CC"/>
                </a:solidFill>
                <a:effectLst>
                  <a:outerShdw blurRad="38100" dist="38100" dir="2700000" algn="tl">
                    <a:srgbClr val="000000">
                      <a:alpha val="43137"/>
                    </a:srgbClr>
                  </a:outerShdw>
                </a:effectLst>
              </a:rPr>
              <a:t>SZABADKŐMŰVESSÉG</a:t>
            </a:r>
            <a:endParaRPr lang="hu-HU" sz="4800" dirty="0"/>
          </a:p>
        </p:txBody>
      </p:sp>
    </p:spTree>
    <p:extLst>
      <p:ext uri="{BB962C8B-B14F-4D97-AF65-F5344CB8AC3E}">
        <p14:creationId xmlns:p14="http://schemas.microsoft.com/office/powerpoint/2010/main" val="1229899292"/>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out)">
                                      <p:cBhvr>
                                        <p:cTn id="7" dur="1000"/>
                                        <p:tgtEl>
                                          <p:spTgt spid="9"/>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out)">
                                      <p:cBhvr>
                                        <p:cTn id="11" dur="1000"/>
                                        <p:tgtEl>
                                          <p:spTgt spid="4"/>
                                        </p:tgtEl>
                                      </p:cBhvr>
                                    </p:animEffect>
                                  </p:childTnLst>
                                </p:cTn>
                              </p:par>
                            </p:childTnLst>
                          </p:cTn>
                        </p:par>
                        <p:par>
                          <p:cTn id="12" fill="hold">
                            <p:stCondLst>
                              <p:cond delay="2000"/>
                            </p:stCondLst>
                            <p:childTnLst>
                              <p:par>
                                <p:cTn id="13" presetID="6" presetClass="entr" presetSubtype="32"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circle(out)">
                                      <p:cBhvr>
                                        <p:cTn id="15" dur="1000"/>
                                        <p:tgtEl>
                                          <p:spTgt spid="7">
                                            <p:txEl>
                                              <p:pRg st="0" end="0"/>
                                            </p:txEl>
                                          </p:spTgt>
                                        </p:tgtEl>
                                      </p:cBhvr>
                                    </p:animEffect>
                                  </p:childTnLst>
                                </p:cTn>
                              </p:par>
                            </p:childTnLst>
                          </p:cTn>
                        </p:par>
                        <p:par>
                          <p:cTn id="16" fill="hold">
                            <p:stCondLst>
                              <p:cond delay="3000"/>
                            </p:stCondLst>
                            <p:childTnLst>
                              <p:par>
                                <p:cTn id="17" presetID="6" presetClass="entr" presetSubtype="32" fill="hold" grpId="0" nodeType="after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circle(out)">
                                      <p:cBhvr>
                                        <p:cTn id="19" dur="1000"/>
                                        <p:tgtEl>
                                          <p:spTgt spid="7">
                                            <p:txEl>
                                              <p:pRg st="1" end="1"/>
                                            </p:txEl>
                                          </p:spTgt>
                                        </p:tgtEl>
                                      </p:cBhvr>
                                    </p:animEffect>
                                  </p:childTnLst>
                                </p:cTn>
                              </p:par>
                            </p:childTnLst>
                          </p:cTn>
                        </p:par>
                        <p:par>
                          <p:cTn id="20" fill="hold">
                            <p:stCondLst>
                              <p:cond delay="4000"/>
                            </p:stCondLst>
                            <p:childTnLst>
                              <p:par>
                                <p:cTn id="21" presetID="6" presetClass="entr" presetSubtype="32" fill="hold" grpId="0" nodeType="after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circle(out)">
                                      <p:cBhvr>
                                        <p:cTn id="23" dur="1000"/>
                                        <p:tgtEl>
                                          <p:spTgt spid="7">
                                            <p:txEl>
                                              <p:pRg st="2" end="2"/>
                                            </p:txEl>
                                          </p:spTgt>
                                        </p:tgtEl>
                                      </p:cBhvr>
                                    </p:animEffect>
                                  </p:childTnLst>
                                </p:cTn>
                              </p:par>
                            </p:childTnLst>
                          </p:cTn>
                        </p:par>
                        <p:par>
                          <p:cTn id="24" fill="hold">
                            <p:stCondLst>
                              <p:cond delay="5000"/>
                            </p:stCondLst>
                            <p:childTnLst>
                              <p:par>
                                <p:cTn id="25" presetID="6" presetClass="entr" presetSubtype="32" fill="hold" grpId="0" nodeType="after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circle(out)">
                                      <p:cBhvr>
                                        <p:cTn id="27" dur="1000"/>
                                        <p:tgtEl>
                                          <p:spTgt spid="7">
                                            <p:txEl>
                                              <p:pRg st="3" end="3"/>
                                            </p:txEl>
                                          </p:spTgt>
                                        </p:tgtEl>
                                      </p:cBhvr>
                                    </p:animEffect>
                                  </p:childTnLst>
                                </p:cTn>
                              </p:par>
                            </p:childTnLst>
                          </p:cTn>
                        </p:par>
                        <p:par>
                          <p:cTn id="28" fill="hold">
                            <p:stCondLst>
                              <p:cond delay="6000"/>
                            </p:stCondLst>
                            <p:childTnLst>
                              <p:par>
                                <p:cTn id="29" presetID="6" presetClass="entr" presetSubtype="32" fill="hold" grpId="0" nodeType="after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circle(out)">
                                      <p:cBhvr>
                                        <p:cTn id="31" dur="1000"/>
                                        <p:tgtEl>
                                          <p:spTgt spid="7">
                                            <p:txEl>
                                              <p:pRg st="4" end="4"/>
                                            </p:txEl>
                                          </p:spTgt>
                                        </p:tgtEl>
                                      </p:cBhvr>
                                    </p:animEffect>
                                  </p:childTnLst>
                                </p:cTn>
                              </p:par>
                            </p:childTnLst>
                          </p:cTn>
                        </p:par>
                        <p:par>
                          <p:cTn id="32" fill="hold">
                            <p:stCondLst>
                              <p:cond delay="7000"/>
                            </p:stCondLst>
                            <p:childTnLst>
                              <p:par>
                                <p:cTn id="33" presetID="6" presetClass="entr" presetSubtype="32" fill="hold" grpId="0" nodeType="after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Effect transition="in" filter="circle(out)">
                                      <p:cBhvr>
                                        <p:cTn id="35" dur="1000"/>
                                        <p:tgtEl>
                                          <p:spTgt spid="7">
                                            <p:txEl>
                                              <p:pRg st="5" end="5"/>
                                            </p:txEl>
                                          </p:spTgt>
                                        </p:tgtEl>
                                      </p:cBhvr>
                                    </p:animEffect>
                                  </p:childTnLst>
                                </p:cTn>
                              </p:par>
                            </p:childTnLst>
                          </p:cTn>
                        </p:par>
                        <p:par>
                          <p:cTn id="36" fill="hold">
                            <p:stCondLst>
                              <p:cond delay="8000"/>
                            </p:stCondLst>
                            <p:childTnLst>
                              <p:par>
                                <p:cTn id="37" presetID="6" presetClass="entr" presetSubtype="32" fill="hold" grpId="0" nodeType="after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animEffect transition="in" filter="circle(out)">
                                      <p:cBhvr>
                                        <p:cTn id="39" dur="1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9735" y="2085759"/>
            <a:ext cx="4267996" cy="4184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000299" y="3049480"/>
            <a:ext cx="3606565" cy="2923877"/>
          </a:xfrm>
          <a:prstGeom prst="rect">
            <a:avLst/>
          </a:prstGeom>
        </p:spPr>
        <p:txBody>
          <a:bodyPr wrap="none">
            <a:spAutoFit/>
          </a:bodyPr>
          <a:lstStyle/>
          <a:p>
            <a:r>
              <a:rPr lang="hu-HU" dirty="0" smtClean="0">
                <a:solidFill>
                  <a:srgbClr val="0000CC"/>
                </a:solidFill>
                <a:effectLst>
                  <a:outerShdw blurRad="38100" dist="38100" dir="2700000" algn="tl">
                    <a:srgbClr val="000000">
                      <a:alpha val="43137"/>
                    </a:srgbClr>
                  </a:outerShdw>
                </a:effectLst>
              </a:rPr>
              <a:t>Csak </a:t>
            </a:r>
            <a:r>
              <a:rPr lang="hu-HU" dirty="0" smtClean="0">
                <a:solidFill>
                  <a:srgbClr val="0000CC"/>
                </a:solidFill>
                <a:effectLst>
                  <a:outerShdw blurRad="38100" dist="38100" dir="2700000" algn="tl">
                    <a:srgbClr val="000000">
                      <a:alpha val="43137"/>
                    </a:srgbClr>
                  </a:outerShdw>
                </a:effectLst>
              </a:rPr>
              <a:t>nők </a:t>
            </a:r>
            <a:r>
              <a:rPr lang="hu-HU" dirty="0" smtClean="0">
                <a:solidFill>
                  <a:srgbClr val="0000CC"/>
                </a:solidFill>
                <a:effectLst>
                  <a:outerShdw blurRad="38100" dist="38100" dir="2700000" algn="tl">
                    <a:srgbClr val="000000">
                      <a:alpha val="43137"/>
                    </a:srgbClr>
                  </a:outerShdw>
                </a:effectLst>
              </a:rPr>
              <a:t>számára</a:t>
            </a:r>
          </a:p>
          <a:p>
            <a:r>
              <a:rPr lang="hu-HU" dirty="0" smtClean="0">
                <a:solidFill>
                  <a:srgbClr val="0000CC"/>
                </a:solidFill>
                <a:effectLst>
                  <a:outerShdw blurRad="38100" dist="38100" dir="2700000" algn="tl">
                    <a:srgbClr val="000000">
                      <a:alpha val="43137"/>
                    </a:srgbClr>
                  </a:outerShdw>
                </a:effectLst>
              </a:rPr>
              <a:t/>
            </a:r>
            <a:br>
              <a:rPr lang="hu-HU" dirty="0" smtClean="0">
                <a:solidFill>
                  <a:srgbClr val="0000CC"/>
                </a:solidFill>
                <a:effectLst>
                  <a:outerShdw blurRad="38100" dist="38100" dir="2700000" algn="tl">
                    <a:srgbClr val="000000">
                      <a:alpha val="43137"/>
                    </a:srgbClr>
                  </a:outerShdw>
                </a:effectLst>
              </a:rPr>
            </a:br>
            <a:r>
              <a:rPr lang="hu-HU" dirty="0" smtClean="0">
                <a:solidFill>
                  <a:srgbClr val="0000CC"/>
                </a:solidFill>
                <a:effectLst>
                  <a:outerShdw blurRad="38100" dist="38100" dir="2700000" algn="tl">
                    <a:srgbClr val="000000">
                      <a:alpha val="43137"/>
                    </a:srgbClr>
                  </a:outerShdw>
                </a:effectLst>
              </a:rPr>
              <a:t>Napraforgó Páholy</a:t>
            </a:r>
          </a:p>
          <a:p>
            <a:endParaRPr lang="hu-HU" dirty="0" smtClean="0">
              <a:solidFill>
                <a:srgbClr val="0000CC"/>
              </a:solidFill>
              <a:effectLst>
                <a:outerShdw blurRad="38100" dist="38100" dir="2700000" algn="tl">
                  <a:srgbClr val="000000">
                    <a:alpha val="43137"/>
                  </a:srgbClr>
                </a:outerShdw>
              </a:effectLst>
            </a:endParaRPr>
          </a:p>
          <a:p>
            <a:r>
              <a:rPr lang="fr-FR" sz="2800" dirty="0">
                <a:solidFill>
                  <a:srgbClr val="FF0066"/>
                </a:solidFill>
                <a:effectLst>
                  <a:outerShdw blurRad="38100" dist="38100" dir="2700000" algn="tl">
                    <a:srgbClr val="000000">
                      <a:alpha val="43137"/>
                    </a:srgbClr>
                  </a:outerShdw>
                </a:effectLst>
              </a:rPr>
              <a:t>Grand Loge </a:t>
            </a:r>
            <a:r>
              <a:rPr lang="fr-FR" sz="2800" dirty="0" err="1" smtClean="0">
                <a:solidFill>
                  <a:srgbClr val="FF0066"/>
                </a:solidFill>
                <a:effectLst>
                  <a:outerShdw blurRad="38100" dist="38100" dir="2700000" algn="tl">
                    <a:srgbClr val="000000">
                      <a:alpha val="43137"/>
                    </a:srgbClr>
                  </a:outerShdw>
                </a:effectLst>
              </a:rPr>
              <a:t>Feminine</a:t>
            </a:r>
            <a:r>
              <a:rPr lang="hu-HU" sz="2800" dirty="0" smtClean="0">
                <a:solidFill>
                  <a:srgbClr val="FF0066"/>
                </a:solidFill>
                <a:effectLst>
                  <a:outerShdw blurRad="38100" dist="38100" dir="2700000" algn="tl">
                    <a:srgbClr val="000000">
                      <a:alpha val="43137"/>
                    </a:srgbClr>
                  </a:outerShdw>
                </a:effectLst>
              </a:rPr>
              <a:t/>
            </a:r>
            <a:br>
              <a:rPr lang="hu-HU" sz="2800" dirty="0" smtClean="0">
                <a:solidFill>
                  <a:srgbClr val="FF0066"/>
                </a:solidFill>
                <a:effectLst>
                  <a:outerShdw blurRad="38100" dist="38100" dir="2700000" algn="tl">
                    <a:srgbClr val="000000">
                      <a:alpha val="43137"/>
                    </a:srgbClr>
                  </a:outerShdw>
                </a:effectLst>
              </a:rPr>
            </a:br>
            <a:r>
              <a:rPr lang="fr-FR" sz="2800" dirty="0" smtClean="0">
                <a:solidFill>
                  <a:srgbClr val="FF0066"/>
                </a:solidFill>
                <a:effectLst>
                  <a:outerShdw blurRad="38100" dist="38100" dir="2700000" algn="tl">
                    <a:srgbClr val="000000">
                      <a:alpha val="43137"/>
                    </a:srgbClr>
                  </a:outerShdw>
                </a:effectLst>
              </a:rPr>
              <a:t> </a:t>
            </a:r>
            <a:r>
              <a:rPr lang="fr-FR" sz="2800" dirty="0">
                <a:solidFill>
                  <a:srgbClr val="FF0066"/>
                </a:solidFill>
                <a:effectLst>
                  <a:outerShdw blurRad="38100" dist="38100" dir="2700000" algn="tl">
                    <a:srgbClr val="000000">
                      <a:alpha val="43137"/>
                    </a:srgbClr>
                  </a:outerShdw>
                </a:effectLst>
              </a:rPr>
              <a:t>de France</a:t>
            </a:r>
            <a:endParaRPr lang="hu-HU" sz="2800" dirty="0">
              <a:solidFill>
                <a:srgbClr val="FF0066"/>
              </a:solidFill>
              <a:effectLst>
                <a:outerShdw blurRad="38100" dist="38100" dir="2700000" algn="tl">
                  <a:srgbClr val="000000">
                    <a:alpha val="43137"/>
                  </a:srgbClr>
                </a:outerShdw>
              </a:effectLst>
            </a:endParaRPr>
          </a:p>
        </p:txBody>
      </p:sp>
      <p:sp>
        <p:nvSpPr>
          <p:cNvPr id="6" name="Title 1"/>
          <p:cNvSpPr>
            <a:spLocks noGrp="1"/>
          </p:cNvSpPr>
          <p:nvPr>
            <p:ph type="title"/>
          </p:nvPr>
        </p:nvSpPr>
        <p:spPr>
          <a:xfrm>
            <a:off x="685800" y="609600"/>
            <a:ext cx="7772400" cy="1143000"/>
          </a:xfrm>
        </p:spPr>
        <p:txBody>
          <a:bodyPr/>
          <a:lstStyle/>
          <a:p>
            <a:r>
              <a:rPr lang="hu-HU" sz="4800" b="1" spc="200" dirty="0" smtClean="0">
                <a:solidFill>
                  <a:srgbClr val="0000CC"/>
                </a:solidFill>
                <a:effectLst>
                  <a:outerShdw blurRad="38100" dist="38100" dir="2700000" algn="tl">
                    <a:srgbClr val="000000">
                      <a:alpha val="43137"/>
                    </a:srgbClr>
                  </a:outerShdw>
                </a:effectLst>
              </a:rPr>
              <a:t>SZABADKŐMŰVESSÉG</a:t>
            </a:r>
            <a:endParaRPr lang="hu-HU" sz="4800" dirty="0"/>
          </a:p>
        </p:txBody>
      </p:sp>
    </p:spTree>
    <p:extLst>
      <p:ext uri="{BB962C8B-B14F-4D97-AF65-F5344CB8AC3E}">
        <p14:creationId xmlns:p14="http://schemas.microsoft.com/office/powerpoint/2010/main" val="2344330857"/>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1000"/>
                                        <p:tgtEl>
                                          <p:spTgt spid="6"/>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circle(out)">
                                      <p:cBhvr>
                                        <p:cTn id="11" dur="1000"/>
                                        <p:tgtEl>
                                          <p:spTgt spid="1027"/>
                                        </p:tgtEl>
                                      </p:cBhvr>
                                    </p:animEffect>
                                  </p:childTnLst>
                                </p:cTn>
                              </p:par>
                            </p:childTnLst>
                          </p:cTn>
                        </p:par>
                        <p:par>
                          <p:cTn id="12" fill="hold">
                            <p:stCondLst>
                              <p:cond delay="2000"/>
                            </p:stCondLst>
                            <p:childTnLst>
                              <p:par>
                                <p:cTn id="13" presetID="6" presetClass="entr" presetSubtype="32" fill="hold" grpId="0" nodeType="after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circle(out)">
                                      <p:cBhvr>
                                        <p:cTn id="15" dur="1000"/>
                                        <p:tgtEl>
                                          <p:spTgt spid="2">
                                            <p:txEl>
                                              <p:pRg st="0" end="0"/>
                                            </p:txEl>
                                          </p:spTgt>
                                        </p:tgtEl>
                                      </p:cBhvr>
                                    </p:animEffect>
                                  </p:childTnLst>
                                </p:cTn>
                              </p:par>
                            </p:childTnLst>
                          </p:cTn>
                        </p:par>
                        <p:par>
                          <p:cTn id="16" fill="hold">
                            <p:stCondLst>
                              <p:cond delay="3000"/>
                            </p:stCondLst>
                            <p:childTnLst>
                              <p:par>
                                <p:cTn id="17" presetID="6" presetClass="entr" presetSubtype="32" fill="hold" grpId="0" nodeType="after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circle(out)">
                                      <p:cBhvr>
                                        <p:cTn id="19" dur="1000"/>
                                        <p:tgtEl>
                                          <p:spTgt spid="2">
                                            <p:txEl>
                                              <p:pRg st="1" end="1"/>
                                            </p:txEl>
                                          </p:spTgt>
                                        </p:tgtEl>
                                      </p:cBhvr>
                                    </p:animEffect>
                                  </p:childTnLst>
                                </p:cTn>
                              </p:par>
                            </p:childTnLst>
                          </p:cTn>
                        </p:par>
                        <p:par>
                          <p:cTn id="20" fill="hold">
                            <p:stCondLst>
                              <p:cond delay="4000"/>
                            </p:stCondLst>
                            <p:childTnLst>
                              <p:par>
                                <p:cTn id="21" presetID="6" presetClass="entr" presetSubtype="32"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circle(out)">
                                      <p:cBhvr>
                                        <p:cTn id="23"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 y="2251962"/>
            <a:ext cx="4040188" cy="3231041"/>
          </a:xfrm>
        </p:spPr>
      </p:pic>
      <p:sp>
        <p:nvSpPr>
          <p:cNvPr id="6" name="Content Placeholder 5"/>
          <p:cNvSpPr>
            <a:spLocks noGrp="1"/>
          </p:cNvSpPr>
          <p:nvPr>
            <p:ph sz="quarter" idx="4"/>
          </p:nvPr>
        </p:nvSpPr>
        <p:spPr>
          <a:xfrm>
            <a:off x="4645025" y="2098672"/>
            <a:ext cx="4041775" cy="4313011"/>
          </a:xfrm>
        </p:spPr>
        <p:txBody>
          <a:bodyPr/>
          <a:lstStyle/>
          <a:p>
            <a:pPr marL="0" indent="0">
              <a:buNone/>
            </a:pPr>
            <a:r>
              <a:rPr lang="hu-HU" sz="3200" dirty="0">
                <a:solidFill>
                  <a:srgbClr val="0000CC"/>
                </a:solidFill>
                <a:effectLst>
                  <a:outerShdw blurRad="38100" dist="38100" dir="2700000" algn="tl">
                    <a:srgbClr val="000000">
                      <a:alpha val="43137"/>
                    </a:srgbClr>
                  </a:outerShdw>
                </a:effectLst>
              </a:rPr>
              <a:t>Szimbólumok</a:t>
            </a:r>
            <a:r>
              <a:rPr lang="hu-HU" sz="2800" dirty="0">
                <a:solidFill>
                  <a:srgbClr val="0000CC"/>
                </a:solidFill>
                <a:effectLst>
                  <a:outerShdw blurRad="38100" dist="38100" dir="2700000" algn="tl">
                    <a:srgbClr val="000000">
                      <a:alpha val="43137"/>
                    </a:srgbClr>
                  </a:outerShdw>
                </a:effectLst>
              </a:rPr>
              <a:t>:</a:t>
            </a:r>
          </a:p>
          <a:p>
            <a:pPr marL="358775" indent="0">
              <a:spcBef>
                <a:spcPts val="600"/>
              </a:spcBef>
              <a:buNone/>
            </a:pPr>
            <a:r>
              <a:rPr lang="hu-HU" sz="2800" dirty="0">
                <a:solidFill>
                  <a:srgbClr val="0000CC"/>
                </a:solidFill>
                <a:effectLst>
                  <a:outerShdw blurRad="38100" dist="38100" dir="2700000" algn="tl">
                    <a:srgbClr val="000000">
                      <a:alpha val="43137"/>
                    </a:srgbClr>
                  </a:outerShdw>
                </a:effectLst>
              </a:rPr>
              <a:t> – </a:t>
            </a:r>
            <a:r>
              <a:rPr lang="hu-HU" sz="2800" dirty="0" smtClean="0">
                <a:solidFill>
                  <a:srgbClr val="0000CC"/>
                </a:solidFill>
                <a:effectLst>
                  <a:outerShdw blurRad="38100" dist="38100" dir="2700000" algn="tl">
                    <a:srgbClr val="000000">
                      <a:alpha val="43137"/>
                    </a:srgbClr>
                  </a:outerShdw>
                </a:effectLst>
              </a:rPr>
              <a:t>körző</a:t>
            </a:r>
            <a:endParaRPr lang="hu-HU" sz="2800" dirty="0">
              <a:solidFill>
                <a:srgbClr val="0000CC"/>
              </a:solidFill>
              <a:effectLst>
                <a:outerShdw blurRad="38100" dist="38100" dir="2700000" algn="tl">
                  <a:srgbClr val="000000">
                    <a:alpha val="43137"/>
                  </a:srgbClr>
                </a:outerShdw>
              </a:effectLst>
            </a:endParaRPr>
          </a:p>
          <a:p>
            <a:pPr marL="358775" indent="0">
              <a:spcBef>
                <a:spcPts val="0"/>
              </a:spcBef>
              <a:buNone/>
            </a:pPr>
            <a:r>
              <a:rPr lang="hu-HU" sz="2800" dirty="0">
                <a:solidFill>
                  <a:srgbClr val="0000CC"/>
                </a:solidFill>
                <a:effectLst>
                  <a:outerShdw blurRad="38100" dist="38100" dir="2700000" algn="tl">
                    <a:srgbClr val="000000">
                      <a:alpha val="43137"/>
                    </a:srgbClr>
                  </a:outerShdw>
                </a:effectLst>
              </a:rPr>
              <a:t> – </a:t>
            </a:r>
            <a:r>
              <a:rPr lang="hu-HU" sz="2800" dirty="0" smtClean="0">
                <a:solidFill>
                  <a:srgbClr val="0000CC"/>
                </a:solidFill>
                <a:effectLst>
                  <a:outerShdw blurRad="38100" dist="38100" dir="2700000" algn="tl">
                    <a:srgbClr val="000000">
                      <a:alpha val="43137"/>
                    </a:srgbClr>
                  </a:outerShdw>
                </a:effectLst>
              </a:rPr>
              <a:t>derékszög</a:t>
            </a:r>
          </a:p>
          <a:p>
            <a:pPr marL="358775" indent="0">
              <a:spcBef>
                <a:spcPts val="0"/>
              </a:spcBef>
              <a:buNone/>
            </a:pPr>
            <a:r>
              <a:rPr lang="hu-HU" sz="2800" dirty="0" smtClean="0">
                <a:solidFill>
                  <a:srgbClr val="0000CC"/>
                </a:solidFill>
                <a:effectLst>
                  <a:outerShdw blurRad="38100" dist="38100" dir="2700000" algn="tl">
                    <a:srgbClr val="000000">
                      <a:alpha val="43137"/>
                    </a:srgbClr>
                  </a:outerShdw>
                </a:effectLst>
              </a:rPr>
              <a:t> </a:t>
            </a:r>
            <a:r>
              <a:rPr lang="hu-HU" sz="2800" dirty="0">
                <a:solidFill>
                  <a:srgbClr val="0000CC"/>
                </a:solidFill>
                <a:effectLst>
                  <a:outerShdw blurRad="38100" dist="38100" dir="2700000" algn="tl">
                    <a:srgbClr val="000000">
                      <a:alpha val="43137"/>
                    </a:srgbClr>
                  </a:outerShdw>
                </a:effectLst>
              </a:rPr>
              <a:t>– </a:t>
            </a:r>
            <a:r>
              <a:rPr lang="hu-HU" sz="2800" dirty="0" smtClean="0">
                <a:solidFill>
                  <a:srgbClr val="0000CC"/>
                </a:solidFill>
                <a:effectLst>
                  <a:outerShdw blurRad="38100" dist="38100" dir="2700000" algn="tl">
                    <a:srgbClr val="000000">
                      <a:alpha val="43137"/>
                    </a:srgbClr>
                  </a:outerShdw>
                </a:effectLst>
              </a:rPr>
              <a:t>ötszög</a:t>
            </a:r>
          </a:p>
          <a:p>
            <a:pPr marL="358775" indent="0">
              <a:spcBef>
                <a:spcPts val="0"/>
              </a:spcBef>
              <a:buNone/>
            </a:pPr>
            <a:r>
              <a:rPr lang="hu-HU" sz="2800" dirty="0" smtClean="0">
                <a:solidFill>
                  <a:srgbClr val="0000CC"/>
                </a:solidFill>
                <a:effectLst>
                  <a:outerShdw blurRad="38100" dist="38100" dir="2700000" algn="tl">
                    <a:srgbClr val="000000">
                      <a:alpha val="43137"/>
                    </a:srgbClr>
                  </a:outerShdw>
                </a:effectLst>
              </a:rPr>
              <a:t> </a:t>
            </a:r>
            <a:r>
              <a:rPr lang="hu-HU" sz="2800" dirty="0">
                <a:solidFill>
                  <a:srgbClr val="0000CC"/>
                </a:solidFill>
                <a:effectLst>
                  <a:outerShdw blurRad="38100" dist="38100" dir="2700000" algn="tl">
                    <a:srgbClr val="000000">
                      <a:alpha val="43137"/>
                    </a:srgbClr>
                  </a:outerShdw>
                </a:effectLst>
              </a:rPr>
              <a:t>– </a:t>
            </a:r>
            <a:r>
              <a:rPr lang="hu-HU" sz="2800" dirty="0" smtClean="0">
                <a:solidFill>
                  <a:srgbClr val="0000CC"/>
                </a:solidFill>
                <a:effectLst>
                  <a:outerShdw blurRad="38100" dist="38100" dir="2700000" algn="tl">
                    <a:srgbClr val="000000">
                      <a:alpha val="43137"/>
                    </a:srgbClr>
                  </a:outerShdw>
                </a:effectLst>
              </a:rPr>
              <a:t>G</a:t>
            </a:r>
          </a:p>
          <a:p>
            <a:pPr marL="358775" indent="0">
              <a:spcBef>
                <a:spcPts val="0"/>
              </a:spcBef>
              <a:buNone/>
            </a:pPr>
            <a:r>
              <a:rPr lang="hu-HU" sz="2800" dirty="0" smtClean="0">
                <a:solidFill>
                  <a:srgbClr val="0000CC"/>
                </a:solidFill>
                <a:effectLst>
                  <a:outerShdw blurRad="38100" dist="38100" dir="2700000" algn="tl">
                    <a:srgbClr val="000000">
                      <a:alpha val="43137"/>
                    </a:srgbClr>
                  </a:outerShdw>
                </a:effectLst>
              </a:rPr>
              <a:t> – </a:t>
            </a:r>
            <a:r>
              <a:rPr lang="hu-HU" sz="2800" dirty="0" err="1" smtClean="0">
                <a:solidFill>
                  <a:srgbClr val="0000CC"/>
                </a:solidFill>
                <a:effectLst>
                  <a:outerShdw blurRad="38100" dist="38100" dir="2700000" algn="tl">
                    <a:srgbClr val="000000">
                      <a:alpha val="43137"/>
                    </a:srgbClr>
                  </a:outerShdw>
                </a:effectLst>
              </a:rPr>
              <a:t>akácia-ág</a:t>
            </a:r>
            <a:r>
              <a:rPr lang="hu-HU" sz="2800" dirty="0" smtClean="0">
                <a:solidFill>
                  <a:srgbClr val="0000CC"/>
                </a:solidFill>
                <a:effectLst>
                  <a:outerShdw blurRad="38100" dist="38100" dir="2700000" algn="tl">
                    <a:srgbClr val="000000">
                      <a:alpha val="43137"/>
                    </a:srgbClr>
                  </a:outerShdw>
                </a:effectLst>
              </a:rPr>
              <a:t> </a:t>
            </a:r>
          </a:p>
          <a:p>
            <a:pPr marL="15875" indent="0" algn="ctr">
              <a:spcBef>
                <a:spcPts val="1800"/>
              </a:spcBef>
              <a:buNone/>
            </a:pPr>
            <a:r>
              <a:rPr lang="hu-HU" sz="2800" dirty="0" smtClean="0">
                <a:solidFill>
                  <a:srgbClr val="FF0066"/>
                </a:solidFill>
                <a:effectLst>
                  <a:outerShdw blurRad="38100" dist="38100" dir="2700000" algn="tl">
                    <a:srgbClr val="000000">
                      <a:alpha val="43137"/>
                    </a:srgbClr>
                  </a:outerShdw>
                </a:effectLst>
              </a:rPr>
              <a:t>Le </a:t>
            </a:r>
            <a:r>
              <a:rPr lang="hu-HU" sz="2800" dirty="0" err="1">
                <a:solidFill>
                  <a:srgbClr val="FF0066"/>
                </a:solidFill>
                <a:effectLst>
                  <a:outerShdw blurRad="38100" dist="38100" dir="2700000" algn="tl">
                    <a:srgbClr val="000000">
                      <a:alpha val="43137"/>
                    </a:srgbClr>
                  </a:outerShdw>
                </a:effectLst>
              </a:rPr>
              <a:t>Droit</a:t>
            </a:r>
            <a:r>
              <a:rPr lang="hu-HU" sz="2800" dirty="0">
                <a:solidFill>
                  <a:srgbClr val="FF0066"/>
                </a:solidFill>
                <a:effectLst>
                  <a:outerShdw blurRad="38100" dist="38100" dir="2700000" algn="tl">
                    <a:srgbClr val="000000">
                      <a:alpha val="43137"/>
                    </a:srgbClr>
                  </a:outerShdw>
                </a:effectLst>
              </a:rPr>
              <a:t> </a:t>
            </a:r>
            <a:r>
              <a:rPr lang="hu-HU" sz="2800" dirty="0" err="1">
                <a:solidFill>
                  <a:srgbClr val="FF0066"/>
                </a:solidFill>
                <a:effectLst>
                  <a:outerShdw blurRad="38100" dist="38100" dir="2700000" algn="tl">
                    <a:srgbClr val="000000">
                      <a:alpha val="43137"/>
                    </a:srgbClr>
                  </a:outerShdw>
                </a:effectLst>
              </a:rPr>
              <a:t>Humain</a:t>
            </a:r>
            <a:r>
              <a:rPr lang="hu-HU" sz="2800" dirty="0">
                <a:solidFill>
                  <a:srgbClr val="FF0066"/>
                </a:solidFill>
                <a:effectLst>
                  <a:outerShdw blurRad="38100" dist="38100" dir="2700000" algn="tl">
                    <a:srgbClr val="000000">
                      <a:alpha val="43137"/>
                    </a:srgbClr>
                  </a:outerShdw>
                </a:effectLst>
              </a:rPr>
              <a:t/>
            </a:r>
            <a:br>
              <a:rPr lang="hu-HU" sz="2800" dirty="0">
                <a:solidFill>
                  <a:srgbClr val="FF0066"/>
                </a:solidFill>
                <a:effectLst>
                  <a:outerShdw blurRad="38100" dist="38100" dir="2700000" algn="tl">
                    <a:srgbClr val="000000">
                      <a:alpha val="43137"/>
                    </a:srgbClr>
                  </a:outerShdw>
                </a:effectLst>
              </a:rPr>
            </a:br>
            <a:r>
              <a:rPr lang="hu-HU" sz="2800" dirty="0">
                <a:solidFill>
                  <a:srgbClr val="FF0066"/>
                </a:solidFill>
                <a:effectLst>
                  <a:outerShdw blurRad="38100" dist="38100" dir="2700000" algn="tl">
                    <a:srgbClr val="000000">
                      <a:alpha val="43137"/>
                    </a:srgbClr>
                  </a:outerShdw>
                </a:effectLst>
              </a:rPr>
              <a:t>Nemzetközi Vegyes </a:t>
            </a:r>
            <a:r>
              <a:rPr lang="hu-HU" sz="2800" dirty="0" smtClean="0">
                <a:solidFill>
                  <a:srgbClr val="FF0066"/>
                </a:solidFill>
                <a:effectLst>
                  <a:outerShdw blurRad="38100" dist="38100" dir="2700000" algn="tl">
                    <a:srgbClr val="000000">
                      <a:alpha val="43137"/>
                    </a:srgbClr>
                  </a:outerShdw>
                </a:effectLst>
              </a:rPr>
              <a:t>Szabadkőműves </a:t>
            </a:r>
            <a:r>
              <a:rPr lang="hu-HU" sz="2800" dirty="0">
                <a:solidFill>
                  <a:srgbClr val="FF0066"/>
                </a:solidFill>
                <a:effectLst>
                  <a:outerShdw blurRad="38100" dist="38100" dir="2700000" algn="tl">
                    <a:srgbClr val="000000">
                      <a:alpha val="43137"/>
                    </a:srgbClr>
                  </a:outerShdw>
                </a:effectLst>
              </a:rPr>
              <a:t>Rend</a:t>
            </a:r>
            <a:endParaRPr lang="hu-HU" sz="2800" dirty="0">
              <a:solidFill>
                <a:srgbClr val="FF0066"/>
              </a:solidFill>
            </a:endParaRPr>
          </a:p>
        </p:txBody>
      </p:sp>
      <p:sp>
        <p:nvSpPr>
          <p:cNvPr id="7" name="Title 1"/>
          <p:cNvSpPr txBox="1">
            <a:spLocks/>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hu-HU" sz="4800" b="1" kern="0" spc="200" dirty="0" smtClean="0">
                <a:solidFill>
                  <a:srgbClr val="0000CC"/>
                </a:solidFill>
                <a:effectLst>
                  <a:outerShdw blurRad="38100" dist="38100" dir="2700000" algn="tl">
                    <a:srgbClr val="000000">
                      <a:alpha val="43137"/>
                    </a:srgbClr>
                  </a:outerShdw>
                </a:effectLst>
              </a:rPr>
              <a:t>SZABADKŐMŰVESSÉG</a:t>
            </a:r>
            <a:endParaRPr lang="hu-HU" sz="4800" kern="0" dirty="0"/>
          </a:p>
        </p:txBody>
      </p:sp>
    </p:spTree>
    <p:extLst>
      <p:ext uri="{BB962C8B-B14F-4D97-AF65-F5344CB8AC3E}">
        <p14:creationId xmlns:p14="http://schemas.microsoft.com/office/powerpoint/2010/main" val="860466370"/>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1000"/>
                                        <p:tgtEl>
                                          <p:spTgt spid="7"/>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out)">
                                      <p:cBhvr>
                                        <p:cTn id="11" dur="1000"/>
                                        <p:tgtEl>
                                          <p:spTgt spid="2"/>
                                        </p:tgtEl>
                                      </p:cBhvr>
                                    </p:animEffect>
                                  </p:childTnLst>
                                </p:cTn>
                              </p:par>
                            </p:childTnLst>
                          </p:cTn>
                        </p:par>
                        <p:par>
                          <p:cTn id="12" fill="hold">
                            <p:stCondLst>
                              <p:cond delay="2000"/>
                            </p:stCondLst>
                            <p:childTnLst>
                              <p:par>
                                <p:cTn id="13" presetID="6" presetClass="entr" presetSubtype="32"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circle(out)">
                                      <p:cBhvr>
                                        <p:cTn id="15" dur="1000"/>
                                        <p:tgtEl>
                                          <p:spTgt spid="6">
                                            <p:txEl>
                                              <p:pRg st="0" end="0"/>
                                            </p:txEl>
                                          </p:spTgt>
                                        </p:tgtEl>
                                      </p:cBhvr>
                                    </p:animEffect>
                                  </p:childTnLst>
                                </p:cTn>
                              </p:par>
                            </p:childTnLst>
                          </p:cTn>
                        </p:par>
                        <p:par>
                          <p:cTn id="16" fill="hold">
                            <p:stCondLst>
                              <p:cond delay="3000"/>
                            </p:stCondLst>
                            <p:childTnLst>
                              <p:par>
                                <p:cTn id="17" presetID="6" presetClass="entr" presetSubtype="32" fill="hold" grpId="0"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circle(out)">
                                      <p:cBhvr>
                                        <p:cTn id="19" dur="1000"/>
                                        <p:tgtEl>
                                          <p:spTgt spid="6">
                                            <p:txEl>
                                              <p:pRg st="1" end="1"/>
                                            </p:txEl>
                                          </p:spTgt>
                                        </p:tgtEl>
                                      </p:cBhvr>
                                    </p:animEffect>
                                  </p:childTnLst>
                                </p:cTn>
                              </p:par>
                            </p:childTnLst>
                          </p:cTn>
                        </p:par>
                        <p:par>
                          <p:cTn id="20" fill="hold">
                            <p:stCondLst>
                              <p:cond delay="4000"/>
                            </p:stCondLst>
                            <p:childTnLst>
                              <p:par>
                                <p:cTn id="21" presetID="6" presetClass="entr" presetSubtype="32" fill="hold" grpId="0"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circle(out)">
                                      <p:cBhvr>
                                        <p:cTn id="23" dur="1000"/>
                                        <p:tgtEl>
                                          <p:spTgt spid="6">
                                            <p:txEl>
                                              <p:pRg st="2" end="2"/>
                                            </p:txEl>
                                          </p:spTgt>
                                        </p:tgtEl>
                                      </p:cBhvr>
                                    </p:animEffect>
                                  </p:childTnLst>
                                </p:cTn>
                              </p:par>
                            </p:childTnLst>
                          </p:cTn>
                        </p:par>
                        <p:par>
                          <p:cTn id="24" fill="hold">
                            <p:stCondLst>
                              <p:cond delay="5000"/>
                            </p:stCondLst>
                            <p:childTnLst>
                              <p:par>
                                <p:cTn id="25" presetID="6" presetClass="entr" presetSubtype="32" fill="hold" grpId="0" nodeType="after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circle(out)">
                                      <p:cBhvr>
                                        <p:cTn id="27" dur="1000"/>
                                        <p:tgtEl>
                                          <p:spTgt spid="6">
                                            <p:txEl>
                                              <p:pRg st="3" end="3"/>
                                            </p:txEl>
                                          </p:spTgt>
                                        </p:tgtEl>
                                      </p:cBhvr>
                                    </p:animEffect>
                                  </p:childTnLst>
                                </p:cTn>
                              </p:par>
                            </p:childTnLst>
                          </p:cTn>
                        </p:par>
                        <p:par>
                          <p:cTn id="28" fill="hold">
                            <p:stCondLst>
                              <p:cond delay="6000"/>
                            </p:stCondLst>
                            <p:childTnLst>
                              <p:par>
                                <p:cTn id="29" presetID="6" presetClass="entr" presetSubtype="32" fill="hold" grpId="0" nodeType="after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circle(out)">
                                      <p:cBhvr>
                                        <p:cTn id="31" dur="1000"/>
                                        <p:tgtEl>
                                          <p:spTgt spid="6">
                                            <p:txEl>
                                              <p:pRg st="4" end="4"/>
                                            </p:txEl>
                                          </p:spTgt>
                                        </p:tgtEl>
                                      </p:cBhvr>
                                    </p:animEffect>
                                  </p:childTnLst>
                                </p:cTn>
                              </p:par>
                            </p:childTnLst>
                          </p:cTn>
                        </p:par>
                        <p:par>
                          <p:cTn id="32" fill="hold">
                            <p:stCondLst>
                              <p:cond delay="7000"/>
                            </p:stCondLst>
                            <p:childTnLst>
                              <p:par>
                                <p:cTn id="33" presetID="6" presetClass="entr" presetSubtype="32" fill="hold" grpId="0" nodeType="after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circle(out)">
                                      <p:cBhvr>
                                        <p:cTn id="35" dur="1000"/>
                                        <p:tgtEl>
                                          <p:spTgt spid="6">
                                            <p:txEl>
                                              <p:pRg st="5" end="5"/>
                                            </p:txEl>
                                          </p:spTgt>
                                        </p:tgtEl>
                                      </p:cBhvr>
                                    </p:animEffect>
                                  </p:childTnLst>
                                </p:cTn>
                              </p:par>
                            </p:childTnLst>
                          </p:cTn>
                        </p:par>
                        <p:par>
                          <p:cTn id="36" fill="hold">
                            <p:stCondLst>
                              <p:cond delay="8000"/>
                            </p:stCondLst>
                            <p:childTnLst>
                              <p:par>
                                <p:cTn id="37" presetID="6" presetClass="entr" presetSubtype="32" fill="hold" grpId="0" nodeType="after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Effect transition="in" filter="circle(out)">
                                      <p:cBhvr>
                                        <p:cTn id="39"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p:txBody>
          <a:bodyPr/>
          <a:lstStyle/>
          <a:p>
            <a:endParaRPr lang="hu-HU" sz="3000" dirty="0" smtClean="0">
              <a:solidFill>
                <a:srgbClr val="0000CC"/>
              </a:solidFill>
              <a:effectLst>
                <a:outerShdw blurRad="38100" dist="38100" dir="2700000" algn="tl">
                  <a:srgbClr val="000000">
                    <a:alpha val="43137"/>
                  </a:srgbClr>
                </a:outerShdw>
              </a:effectLst>
            </a:endParaRPr>
          </a:p>
          <a:p>
            <a:pPr marL="457200" lvl="1" indent="0">
              <a:buNone/>
            </a:pPr>
            <a:r>
              <a:rPr lang="hu-HU" dirty="0" smtClean="0">
                <a:solidFill>
                  <a:srgbClr val="0000CC"/>
                </a:solidFill>
                <a:effectLst>
                  <a:outerShdw blurRad="38100" dist="38100" dir="2700000" algn="tl">
                    <a:srgbClr val="000000">
                      <a:alpha val="43137"/>
                    </a:srgbClr>
                  </a:outerShdw>
                </a:effectLst>
              </a:rPr>
              <a:t/>
            </a:r>
            <a:br>
              <a:rPr lang="hu-HU" dirty="0" smtClean="0">
                <a:solidFill>
                  <a:srgbClr val="0000CC"/>
                </a:solidFill>
                <a:effectLst>
                  <a:outerShdw blurRad="38100" dist="38100" dir="2700000" algn="tl">
                    <a:srgbClr val="000000">
                      <a:alpha val="43137"/>
                    </a:srgbClr>
                  </a:outerShdw>
                </a:effectLst>
              </a:rPr>
            </a:br>
            <a:r>
              <a:rPr lang="hu-HU" dirty="0" smtClean="0">
                <a:solidFill>
                  <a:srgbClr val="0000CC"/>
                </a:solidFill>
                <a:effectLst>
                  <a:outerShdw blurRad="38100" dist="38100" dir="2700000" algn="tl">
                    <a:srgbClr val="000000">
                      <a:alpha val="43137"/>
                    </a:srgbClr>
                  </a:outerShdw>
                </a:effectLst>
              </a:rPr>
              <a:t>	</a:t>
            </a:r>
            <a:endParaRPr lang="hu-HU" dirty="0">
              <a:solidFill>
                <a:srgbClr val="0000CC"/>
              </a:solidFill>
              <a:effectLst>
                <a:outerShdw blurRad="38100" dist="38100" dir="2700000" algn="tl">
                  <a:srgbClr val="000000">
                    <a:alpha val="43137"/>
                  </a:srgbClr>
                </a:outerShdw>
              </a:effectLst>
            </a:endParaRPr>
          </a:p>
        </p:txBody>
      </p:sp>
      <p:sp>
        <p:nvSpPr>
          <p:cNvPr id="7" name="Text Placeholder 6"/>
          <p:cNvSpPr>
            <a:spLocks noGrp="1"/>
          </p:cNvSpPr>
          <p:nvPr>
            <p:ph type="body" sz="quarter" idx="3"/>
          </p:nvPr>
        </p:nvSpPr>
        <p:spPr>
          <a:xfrm>
            <a:off x="5270500" y="2100943"/>
            <a:ext cx="3470275" cy="3677557"/>
          </a:xfrm>
        </p:spPr>
        <p:txBody>
          <a:bodyPr anchor="t"/>
          <a:lstStyle/>
          <a:p>
            <a:r>
              <a:rPr lang="hu-HU" sz="3200" b="0" dirty="0" smtClean="0">
                <a:solidFill>
                  <a:srgbClr val="0000CC"/>
                </a:solidFill>
                <a:effectLst>
                  <a:outerShdw blurRad="38100" dist="38100" dir="2700000" algn="tl">
                    <a:srgbClr val="000000">
                      <a:alpha val="43137"/>
                    </a:srgbClr>
                  </a:outerShdw>
                </a:effectLst>
              </a:rPr>
              <a:t>Szimbólumok</a:t>
            </a:r>
            <a:r>
              <a:rPr lang="hu-HU" b="0" dirty="0" smtClean="0">
                <a:solidFill>
                  <a:srgbClr val="0000CC"/>
                </a:solidFill>
                <a:effectLst>
                  <a:outerShdw blurRad="38100" dist="38100" dir="2700000" algn="tl">
                    <a:srgbClr val="000000">
                      <a:alpha val="43137"/>
                    </a:srgbClr>
                  </a:outerShdw>
                </a:effectLst>
              </a:rPr>
              <a:t>:</a:t>
            </a:r>
          </a:p>
          <a:p>
            <a:pPr marL="358775">
              <a:spcBef>
                <a:spcPts val="600"/>
              </a:spcBef>
            </a:pPr>
            <a:r>
              <a:rPr lang="hu-HU" b="0" dirty="0" smtClean="0">
                <a:solidFill>
                  <a:srgbClr val="0000CC"/>
                </a:solidFill>
                <a:effectLst>
                  <a:outerShdw blurRad="38100" dist="38100" dir="2700000" algn="tl">
                    <a:srgbClr val="000000">
                      <a:alpha val="43137"/>
                    </a:srgbClr>
                  </a:outerShdw>
                </a:effectLst>
              </a:rPr>
              <a:t> </a:t>
            </a:r>
            <a:r>
              <a:rPr lang="hu-HU" sz="2800" dirty="0">
                <a:solidFill>
                  <a:srgbClr val="0000CC"/>
                </a:solidFill>
                <a:effectLst>
                  <a:outerShdw blurRad="38100" dist="38100" dir="2700000" algn="tl">
                    <a:srgbClr val="000000">
                      <a:alpha val="43137"/>
                    </a:srgbClr>
                  </a:outerShdw>
                </a:effectLst>
              </a:rPr>
              <a:t>–</a:t>
            </a:r>
            <a:r>
              <a:rPr lang="hu-HU" sz="2800" b="0" dirty="0" smtClean="0">
                <a:solidFill>
                  <a:srgbClr val="0000CC"/>
                </a:solidFill>
                <a:effectLst>
                  <a:outerShdw blurRad="38100" dist="38100" dir="2700000" algn="tl">
                    <a:srgbClr val="000000">
                      <a:alpha val="43137"/>
                    </a:srgbClr>
                  </a:outerShdw>
                </a:effectLst>
              </a:rPr>
              <a:t> </a:t>
            </a:r>
            <a:r>
              <a:rPr lang="hu-HU" sz="2800" b="0" dirty="0" smtClean="0">
                <a:solidFill>
                  <a:srgbClr val="0000CC"/>
                </a:solidFill>
                <a:effectLst>
                  <a:outerShdw blurRad="38100" dist="38100" dir="2700000" algn="tl">
                    <a:srgbClr val="000000">
                      <a:alpha val="43137"/>
                    </a:srgbClr>
                  </a:outerShdw>
                </a:effectLst>
              </a:rPr>
              <a:t>körző</a:t>
            </a:r>
            <a:endParaRPr lang="hu-HU" sz="2800" b="0" dirty="0" smtClean="0">
              <a:solidFill>
                <a:srgbClr val="0000CC"/>
              </a:solidFill>
              <a:effectLst>
                <a:outerShdw blurRad="38100" dist="38100" dir="2700000" algn="tl">
                  <a:srgbClr val="000000">
                    <a:alpha val="43137"/>
                  </a:srgbClr>
                </a:outerShdw>
              </a:effectLst>
            </a:endParaRPr>
          </a:p>
          <a:p>
            <a:pPr marL="358775">
              <a:spcBef>
                <a:spcPts val="0"/>
              </a:spcBef>
            </a:pPr>
            <a:r>
              <a:rPr lang="hu-HU" sz="2800" b="0" dirty="0">
                <a:solidFill>
                  <a:srgbClr val="0000CC"/>
                </a:solidFill>
                <a:effectLst>
                  <a:outerShdw blurRad="38100" dist="38100" dir="2700000" algn="tl">
                    <a:srgbClr val="000000">
                      <a:alpha val="43137"/>
                    </a:srgbClr>
                  </a:outerShdw>
                </a:effectLst>
              </a:rPr>
              <a:t> </a:t>
            </a:r>
            <a:r>
              <a:rPr lang="hu-HU" sz="2800" dirty="0">
                <a:solidFill>
                  <a:srgbClr val="0000CC"/>
                </a:solidFill>
                <a:effectLst>
                  <a:outerShdw blurRad="38100" dist="38100" dir="2700000" algn="tl">
                    <a:srgbClr val="000000">
                      <a:alpha val="43137"/>
                    </a:srgbClr>
                  </a:outerShdw>
                </a:effectLst>
              </a:rPr>
              <a:t>–</a:t>
            </a:r>
            <a:r>
              <a:rPr lang="hu-HU" sz="2800" b="0" dirty="0" smtClean="0">
                <a:solidFill>
                  <a:srgbClr val="0000CC"/>
                </a:solidFill>
                <a:effectLst>
                  <a:outerShdw blurRad="38100" dist="38100" dir="2700000" algn="tl">
                    <a:srgbClr val="000000">
                      <a:alpha val="43137"/>
                    </a:srgbClr>
                  </a:outerShdw>
                </a:effectLst>
              </a:rPr>
              <a:t> derékszög</a:t>
            </a:r>
          </a:p>
          <a:p>
            <a:pPr marL="358775">
              <a:spcBef>
                <a:spcPts val="0"/>
              </a:spcBef>
            </a:pPr>
            <a:r>
              <a:rPr lang="hu-HU" sz="2800" b="0" dirty="0" smtClean="0">
                <a:solidFill>
                  <a:srgbClr val="0000CC"/>
                </a:solidFill>
                <a:effectLst>
                  <a:outerShdw blurRad="38100" dist="38100" dir="2700000" algn="tl">
                    <a:srgbClr val="000000">
                      <a:alpha val="43137"/>
                    </a:srgbClr>
                  </a:outerShdw>
                </a:effectLst>
              </a:rPr>
              <a:t> </a:t>
            </a:r>
            <a:r>
              <a:rPr lang="hu-HU" sz="2800" dirty="0">
                <a:solidFill>
                  <a:srgbClr val="0000CC"/>
                </a:solidFill>
                <a:effectLst>
                  <a:outerShdw blurRad="38100" dist="38100" dir="2700000" algn="tl">
                    <a:srgbClr val="000000">
                      <a:alpha val="43137"/>
                    </a:srgbClr>
                  </a:outerShdw>
                </a:effectLst>
              </a:rPr>
              <a:t>–</a:t>
            </a:r>
            <a:r>
              <a:rPr lang="hu-HU" sz="2800" b="0" dirty="0" smtClean="0">
                <a:solidFill>
                  <a:srgbClr val="0000CC"/>
                </a:solidFill>
                <a:effectLst>
                  <a:outerShdw blurRad="38100" dist="38100" dir="2700000" algn="tl">
                    <a:srgbClr val="000000">
                      <a:alpha val="43137"/>
                    </a:srgbClr>
                  </a:outerShdw>
                </a:effectLst>
              </a:rPr>
              <a:t> lángoló csillag</a:t>
            </a:r>
          </a:p>
          <a:p>
            <a:pPr marL="358775">
              <a:spcBef>
                <a:spcPts val="0"/>
              </a:spcBef>
            </a:pPr>
            <a:r>
              <a:rPr lang="hu-HU" sz="2800" b="0" dirty="0">
                <a:solidFill>
                  <a:srgbClr val="0000CC"/>
                </a:solidFill>
                <a:effectLst>
                  <a:outerShdw blurRad="38100" dist="38100" dir="2700000" algn="tl">
                    <a:srgbClr val="000000">
                      <a:alpha val="43137"/>
                    </a:srgbClr>
                  </a:outerShdw>
                </a:effectLst>
              </a:rPr>
              <a:t> </a:t>
            </a:r>
            <a:r>
              <a:rPr lang="hu-HU" sz="2800" dirty="0">
                <a:solidFill>
                  <a:srgbClr val="0000CC"/>
                </a:solidFill>
                <a:effectLst>
                  <a:outerShdw blurRad="38100" dist="38100" dir="2700000" algn="tl">
                    <a:srgbClr val="000000">
                      <a:alpha val="43137"/>
                    </a:srgbClr>
                  </a:outerShdw>
                </a:effectLst>
              </a:rPr>
              <a:t>–</a:t>
            </a:r>
            <a:r>
              <a:rPr lang="hu-HU" sz="2800" b="0" dirty="0" smtClean="0">
                <a:solidFill>
                  <a:srgbClr val="0000CC"/>
                </a:solidFill>
                <a:effectLst>
                  <a:outerShdw blurRad="38100" dist="38100" dir="2700000" algn="tl">
                    <a:srgbClr val="000000">
                      <a:alpha val="43137"/>
                    </a:srgbClr>
                  </a:outerShdw>
                </a:effectLst>
              </a:rPr>
              <a:t> ötszög</a:t>
            </a:r>
          </a:p>
          <a:p>
            <a:pPr marL="358775">
              <a:spcBef>
                <a:spcPts val="0"/>
              </a:spcBef>
            </a:pPr>
            <a:r>
              <a:rPr lang="hu-HU" sz="2800" b="0" dirty="0">
                <a:solidFill>
                  <a:srgbClr val="0000CC"/>
                </a:solidFill>
                <a:effectLst>
                  <a:outerShdw blurRad="38100" dist="38100" dir="2700000" algn="tl">
                    <a:srgbClr val="000000">
                      <a:alpha val="43137"/>
                    </a:srgbClr>
                  </a:outerShdw>
                </a:effectLst>
              </a:rPr>
              <a:t> </a:t>
            </a:r>
            <a:r>
              <a:rPr lang="hu-HU" sz="2800" dirty="0">
                <a:solidFill>
                  <a:srgbClr val="0000CC"/>
                </a:solidFill>
                <a:effectLst>
                  <a:outerShdw blurRad="38100" dist="38100" dir="2700000" algn="tl">
                    <a:srgbClr val="000000">
                      <a:alpha val="43137"/>
                    </a:srgbClr>
                  </a:outerShdw>
                </a:effectLst>
              </a:rPr>
              <a:t>–</a:t>
            </a:r>
            <a:r>
              <a:rPr lang="hu-HU" sz="2800" b="0" dirty="0" smtClean="0">
                <a:solidFill>
                  <a:srgbClr val="0000CC"/>
                </a:solidFill>
                <a:effectLst>
                  <a:outerShdw blurRad="38100" dist="38100" dir="2700000" algn="tl">
                    <a:srgbClr val="000000">
                      <a:alpha val="43137"/>
                    </a:srgbClr>
                  </a:outerShdw>
                </a:effectLst>
              </a:rPr>
              <a:t> G</a:t>
            </a:r>
          </a:p>
          <a:p>
            <a:pPr marL="358775">
              <a:spcBef>
                <a:spcPts val="0"/>
              </a:spcBef>
            </a:pPr>
            <a:r>
              <a:rPr lang="hu-HU" sz="2800" b="0" dirty="0">
                <a:solidFill>
                  <a:srgbClr val="0000CC"/>
                </a:solidFill>
                <a:effectLst>
                  <a:outerShdw blurRad="38100" dist="38100" dir="2700000" algn="tl">
                    <a:srgbClr val="000000">
                      <a:alpha val="43137"/>
                    </a:srgbClr>
                  </a:outerShdw>
                </a:effectLst>
              </a:rPr>
              <a:t> </a:t>
            </a:r>
            <a:r>
              <a:rPr lang="hu-HU" sz="2800" dirty="0">
                <a:solidFill>
                  <a:srgbClr val="0000CC"/>
                </a:solidFill>
                <a:effectLst>
                  <a:outerShdw blurRad="38100" dist="38100" dir="2700000" algn="tl">
                    <a:srgbClr val="000000">
                      <a:alpha val="43137"/>
                    </a:srgbClr>
                  </a:outerShdw>
                </a:effectLst>
              </a:rPr>
              <a:t>–</a:t>
            </a:r>
            <a:r>
              <a:rPr lang="hu-HU" sz="2800" b="0" dirty="0" smtClean="0">
                <a:solidFill>
                  <a:srgbClr val="0000CC"/>
                </a:solidFill>
                <a:effectLst>
                  <a:outerShdw blurRad="38100" dist="38100" dir="2700000" algn="tl">
                    <a:srgbClr val="000000">
                      <a:alpha val="43137"/>
                    </a:srgbClr>
                  </a:outerShdw>
                </a:effectLst>
              </a:rPr>
              <a:t> </a:t>
            </a:r>
            <a:r>
              <a:rPr lang="hu-HU" sz="2800" b="0" dirty="0" err="1" smtClean="0">
                <a:solidFill>
                  <a:srgbClr val="0000CC"/>
                </a:solidFill>
                <a:effectLst>
                  <a:outerShdw blurRad="38100" dist="38100" dir="2700000" algn="tl">
                    <a:srgbClr val="000000">
                      <a:alpha val="43137"/>
                    </a:srgbClr>
                  </a:outerShdw>
                </a:effectLst>
              </a:rPr>
              <a:t>akácia-ág</a:t>
            </a:r>
            <a:endParaRPr lang="hu-HU" sz="2800" b="0" dirty="0" smtClean="0">
              <a:solidFill>
                <a:srgbClr val="0000CC"/>
              </a:solidFill>
              <a:effectLst>
                <a:outerShdw blurRad="38100" dist="38100" dir="2700000" algn="tl">
                  <a:srgbClr val="000000">
                    <a:alpha val="43137"/>
                  </a:srgbClr>
                </a:outerShdw>
              </a:effectLst>
            </a:endParaRPr>
          </a:p>
          <a:p>
            <a:pPr marL="355600">
              <a:spcBef>
                <a:spcPts val="0"/>
              </a:spcBef>
            </a:pPr>
            <a:r>
              <a:rPr lang="hu-HU" sz="2800" b="0" dirty="0" smtClean="0">
                <a:solidFill>
                  <a:srgbClr val="0000CC"/>
                </a:solidFill>
                <a:effectLst>
                  <a:outerShdw blurRad="38100" dist="38100" dir="2700000" algn="tl">
                    <a:srgbClr val="000000">
                      <a:alpha val="43137"/>
                    </a:srgbClr>
                  </a:outerShdw>
                </a:effectLst>
              </a:rPr>
              <a:t> </a:t>
            </a:r>
            <a:r>
              <a:rPr lang="hu-HU" sz="2800" dirty="0">
                <a:solidFill>
                  <a:srgbClr val="0000CC"/>
                </a:solidFill>
                <a:effectLst>
                  <a:outerShdw blurRad="38100" dist="38100" dir="2700000" algn="tl">
                    <a:srgbClr val="000000">
                      <a:alpha val="43137"/>
                    </a:srgbClr>
                  </a:outerShdw>
                </a:effectLst>
              </a:rPr>
              <a:t>–</a:t>
            </a:r>
            <a:r>
              <a:rPr lang="hu-HU" sz="2800" b="0" dirty="0" smtClean="0">
                <a:solidFill>
                  <a:srgbClr val="0000CC"/>
                </a:solidFill>
                <a:effectLst>
                  <a:outerShdw blurRad="38100" dist="38100" dir="2700000" algn="tl">
                    <a:srgbClr val="000000">
                      <a:alpha val="43137"/>
                    </a:srgbClr>
                  </a:outerShdw>
                </a:effectLst>
              </a:rPr>
              <a:t> jelige:</a:t>
            </a:r>
          </a:p>
          <a:p>
            <a:pPr>
              <a:spcBef>
                <a:spcPts val="0"/>
              </a:spcBef>
            </a:pPr>
            <a:r>
              <a:rPr lang="hu-HU" sz="2800" b="0" dirty="0" smtClean="0">
                <a:solidFill>
                  <a:srgbClr val="00CC66"/>
                </a:solidFill>
                <a:effectLst>
                  <a:outerShdw blurRad="38100" dist="38100" dir="2700000" algn="tl">
                    <a:srgbClr val="000000">
                      <a:alpha val="43137"/>
                    </a:srgbClr>
                  </a:outerShdw>
                </a:effectLst>
              </a:rPr>
              <a:t>„</a:t>
            </a:r>
            <a:r>
              <a:rPr lang="hu-HU" sz="2800" b="0" dirty="0" smtClean="0">
                <a:solidFill>
                  <a:srgbClr val="00CC66"/>
                </a:solidFill>
                <a:effectLst>
                  <a:outerShdw blurRad="38100" dist="38100" dir="2700000" algn="tl">
                    <a:srgbClr val="000000">
                      <a:alpha val="43137"/>
                    </a:srgbClr>
                  </a:outerShdw>
                </a:effectLst>
              </a:rPr>
              <a:t>Keletről </a:t>
            </a:r>
            <a:r>
              <a:rPr lang="hu-HU" sz="2800" b="0" dirty="0" smtClean="0">
                <a:solidFill>
                  <a:srgbClr val="00CC66"/>
                </a:solidFill>
                <a:effectLst>
                  <a:outerShdw blurRad="38100" dist="38100" dir="2700000" algn="tl">
                    <a:srgbClr val="000000">
                      <a:alpha val="43137"/>
                    </a:srgbClr>
                  </a:outerShdw>
                </a:effectLst>
              </a:rPr>
              <a:t>jön a Fény”</a:t>
            </a:r>
            <a:endParaRPr lang="hu-HU" sz="2800" b="0" dirty="0">
              <a:solidFill>
                <a:srgbClr val="00CC66"/>
              </a:solidFill>
              <a:effectLst>
                <a:outerShdw blurRad="38100" dist="38100" dir="2700000" algn="tl">
                  <a:srgbClr val="000000">
                    <a:alpha val="43137"/>
                  </a:srgbClr>
                </a:outerShdw>
              </a:effectLst>
            </a:endParaRPr>
          </a:p>
        </p:txBody>
      </p:sp>
      <p:pic>
        <p:nvPicPr>
          <p:cNvPr id="5" name="Content Placeholder 4"/>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06400" y="2208061"/>
            <a:ext cx="4660730" cy="2799368"/>
          </a:xfrm>
        </p:spPr>
      </p:pic>
      <p:sp>
        <p:nvSpPr>
          <p:cNvPr id="8" name="Title 1"/>
          <p:cNvSpPr>
            <a:spLocks noGrp="1"/>
          </p:cNvSpPr>
          <p:nvPr>
            <p:ph type="title"/>
          </p:nvPr>
        </p:nvSpPr>
        <p:spPr>
          <a:xfrm>
            <a:off x="685800" y="609600"/>
            <a:ext cx="7772400" cy="1143000"/>
          </a:xfrm>
        </p:spPr>
        <p:txBody>
          <a:bodyPr/>
          <a:lstStyle/>
          <a:p>
            <a:r>
              <a:rPr lang="hu-HU" sz="4800" b="1" spc="200" dirty="0" smtClean="0">
                <a:solidFill>
                  <a:srgbClr val="0000CC"/>
                </a:solidFill>
                <a:effectLst>
                  <a:outerShdw blurRad="38100" dist="38100" dir="2700000" algn="tl">
                    <a:srgbClr val="000000">
                      <a:alpha val="43137"/>
                    </a:srgbClr>
                  </a:outerShdw>
                </a:effectLst>
              </a:rPr>
              <a:t>SZABADKŐMŰVESSÉG</a:t>
            </a:r>
            <a:endParaRPr lang="hu-HU" sz="4800" dirty="0"/>
          </a:p>
        </p:txBody>
      </p:sp>
      <p:sp>
        <p:nvSpPr>
          <p:cNvPr id="2" name="Rectangle 1"/>
          <p:cNvSpPr/>
          <p:nvPr/>
        </p:nvSpPr>
        <p:spPr>
          <a:xfrm>
            <a:off x="469900" y="5171470"/>
            <a:ext cx="4572000" cy="1569660"/>
          </a:xfrm>
          <a:prstGeom prst="rect">
            <a:avLst/>
          </a:prstGeom>
        </p:spPr>
        <p:txBody>
          <a:bodyPr>
            <a:spAutoFit/>
          </a:bodyPr>
          <a:lstStyle/>
          <a:p>
            <a:pPr marL="15875">
              <a:spcBef>
                <a:spcPts val="1800"/>
              </a:spcBef>
            </a:pPr>
            <a:r>
              <a:rPr lang="hu-HU" dirty="0" smtClean="0">
                <a:solidFill>
                  <a:srgbClr val="FF0066"/>
                </a:solidFill>
                <a:effectLst>
                  <a:outerShdw blurRad="38100" dist="38100" dir="2700000" algn="tl">
                    <a:srgbClr val="000000">
                      <a:alpha val="43137"/>
                    </a:srgbClr>
                  </a:outerShdw>
                </a:effectLst>
              </a:rPr>
              <a:t>Nemzetközi </a:t>
            </a:r>
            <a:r>
              <a:rPr lang="hu-HU" dirty="0">
                <a:solidFill>
                  <a:srgbClr val="FF0066"/>
                </a:solidFill>
                <a:effectLst>
                  <a:outerShdw blurRad="38100" dist="38100" dir="2700000" algn="tl">
                    <a:srgbClr val="000000">
                      <a:alpha val="43137"/>
                    </a:srgbClr>
                  </a:outerShdw>
                </a:effectLst>
              </a:rPr>
              <a:t>Vegyes </a:t>
            </a:r>
            <a:r>
              <a:rPr lang="hu-HU" dirty="0" smtClean="0">
                <a:solidFill>
                  <a:srgbClr val="FF0066"/>
                </a:solidFill>
                <a:effectLst>
                  <a:outerShdw blurRad="38100" dist="38100" dir="2700000" algn="tl">
                    <a:srgbClr val="000000">
                      <a:alpha val="43137"/>
                    </a:srgbClr>
                  </a:outerShdw>
                </a:effectLst>
              </a:rPr>
              <a:t>Szabadkőműves </a:t>
            </a:r>
            <a:r>
              <a:rPr lang="hu-HU" dirty="0" smtClean="0">
                <a:solidFill>
                  <a:srgbClr val="FF0066"/>
                </a:solidFill>
                <a:effectLst>
                  <a:outerShdw blurRad="38100" dist="38100" dir="2700000" algn="tl">
                    <a:srgbClr val="000000">
                      <a:alpha val="43137"/>
                    </a:srgbClr>
                  </a:outerShdw>
                </a:effectLst>
              </a:rPr>
              <a:t>Rend</a:t>
            </a:r>
            <a:br>
              <a:rPr lang="hu-HU" dirty="0" smtClean="0">
                <a:solidFill>
                  <a:srgbClr val="FF0066"/>
                </a:solidFill>
                <a:effectLst>
                  <a:outerShdw blurRad="38100" dist="38100" dir="2700000" algn="tl">
                    <a:srgbClr val="000000">
                      <a:alpha val="43137"/>
                    </a:srgbClr>
                  </a:outerShdw>
                </a:effectLst>
              </a:rPr>
            </a:br>
            <a:r>
              <a:rPr lang="hu-HU" dirty="0" smtClean="0">
                <a:solidFill>
                  <a:srgbClr val="FF0066"/>
                </a:solidFill>
                <a:effectLst>
                  <a:outerShdw blurRad="38100" dist="38100" dir="2700000" algn="tl">
                    <a:srgbClr val="000000">
                      <a:alpha val="43137"/>
                    </a:srgbClr>
                  </a:outerShdw>
                </a:effectLst>
              </a:rPr>
              <a:t>Keleti Rendje</a:t>
            </a:r>
            <a:endParaRPr lang="hu-HU" dirty="0">
              <a:solidFill>
                <a:srgbClr val="FF0066"/>
              </a:solidFill>
            </a:endParaRPr>
          </a:p>
        </p:txBody>
      </p:sp>
    </p:spTree>
    <p:extLst>
      <p:ext uri="{BB962C8B-B14F-4D97-AF65-F5344CB8AC3E}">
        <p14:creationId xmlns:p14="http://schemas.microsoft.com/office/powerpoint/2010/main" val="1777720510"/>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1000"/>
                                        <p:tgtEl>
                                          <p:spTgt spid="8"/>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out)">
                                      <p:cBhvr>
                                        <p:cTn id="11" dur="1000"/>
                                        <p:tgtEl>
                                          <p:spTgt spid="5"/>
                                        </p:tgtEl>
                                      </p:cBhvr>
                                    </p:animEffect>
                                  </p:childTnLst>
                                </p:cTn>
                              </p:par>
                            </p:childTnLst>
                          </p:cTn>
                        </p:par>
                        <p:par>
                          <p:cTn id="12" fill="hold">
                            <p:stCondLst>
                              <p:cond delay="2000"/>
                            </p:stCondLst>
                            <p:childTnLst>
                              <p:par>
                                <p:cTn id="13" presetID="6" presetClass="entr" presetSubtype="32" fill="hold" grpId="1"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out)">
                                      <p:cBhvr>
                                        <p:cTn id="15" dur="1000"/>
                                        <p:tgtEl>
                                          <p:spTgt spid="2"/>
                                        </p:tgtEl>
                                      </p:cBhvr>
                                    </p:animEffect>
                                  </p:childTnLst>
                                </p:cTn>
                              </p:par>
                            </p:childTnLst>
                          </p:cTn>
                        </p:par>
                        <p:par>
                          <p:cTn id="16" fill="hold">
                            <p:stCondLst>
                              <p:cond delay="3000"/>
                            </p:stCondLst>
                            <p:childTnLst>
                              <p:par>
                                <p:cTn id="17" presetID="6" presetClass="entr" presetSubtype="32"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circle(out)">
                                      <p:cBhvr>
                                        <p:cTn id="19" dur="1000"/>
                                        <p:tgtEl>
                                          <p:spTgt spid="7">
                                            <p:txEl>
                                              <p:pRg st="0" end="0"/>
                                            </p:txEl>
                                          </p:spTgt>
                                        </p:tgtEl>
                                      </p:cBhvr>
                                    </p:animEffect>
                                  </p:childTnLst>
                                </p:cTn>
                              </p:par>
                            </p:childTnLst>
                          </p:cTn>
                        </p:par>
                        <p:par>
                          <p:cTn id="20" fill="hold">
                            <p:stCondLst>
                              <p:cond delay="4000"/>
                            </p:stCondLst>
                            <p:childTnLst>
                              <p:par>
                                <p:cTn id="21" presetID="6" presetClass="entr" presetSubtype="32" fill="hold" grpId="0" nodeType="after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circle(out)">
                                      <p:cBhvr>
                                        <p:cTn id="23" dur="1000"/>
                                        <p:tgtEl>
                                          <p:spTgt spid="7">
                                            <p:txEl>
                                              <p:pRg st="1" end="1"/>
                                            </p:txEl>
                                          </p:spTgt>
                                        </p:tgtEl>
                                      </p:cBhvr>
                                    </p:animEffect>
                                  </p:childTnLst>
                                </p:cTn>
                              </p:par>
                            </p:childTnLst>
                          </p:cTn>
                        </p:par>
                        <p:par>
                          <p:cTn id="24" fill="hold">
                            <p:stCondLst>
                              <p:cond delay="5000"/>
                            </p:stCondLst>
                            <p:childTnLst>
                              <p:par>
                                <p:cTn id="25" presetID="6" presetClass="entr" presetSubtype="32" fill="hold" grpId="0" nodeType="after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circle(out)">
                                      <p:cBhvr>
                                        <p:cTn id="27" dur="1000"/>
                                        <p:tgtEl>
                                          <p:spTgt spid="7">
                                            <p:txEl>
                                              <p:pRg st="2" end="2"/>
                                            </p:txEl>
                                          </p:spTgt>
                                        </p:tgtEl>
                                      </p:cBhvr>
                                    </p:animEffect>
                                  </p:childTnLst>
                                </p:cTn>
                              </p:par>
                            </p:childTnLst>
                          </p:cTn>
                        </p:par>
                        <p:par>
                          <p:cTn id="28" fill="hold">
                            <p:stCondLst>
                              <p:cond delay="6000"/>
                            </p:stCondLst>
                            <p:childTnLst>
                              <p:par>
                                <p:cTn id="29" presetID="6" presetClass="entr" presetSubtype="32" fill="hold" grpId="0" nodeType="after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Effect transition="in" filter="circle(out)">
                                      <p:cBhvr>
                                        <p:cTn id="31" dur="1000"/>
                                        <p:tgtEl>
                                          <p:spTgt spid="7">
                                            <p:txEl>
                                              <p:pRg st="3" end="3"/>
                                            </p:txEl>
                                          </p:spTgt>
                                        </p:tgtEl>
                                      </p:cBhvr>
                                    </p:animEffect>
                                  </p:childTnLst>
                                </p:cTn>
                              </p:par>
                            </p:childTnLst>
                          </p:cTn>
                        </p:par>
                        <p:par>
                          <p:cTn id="32" fill="hold">
                            <p:stCondLst>
                              <p:cond delay="7000"/>
                            </p:stCondLst>
                            <p:childTnLst>
                              <p:par>
                                <p:cTn id="33" presetID="6" presetClass="entr" presetSubtype="32" fill="hold" grpId="0" nodeType="after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circle(out)">
                                      <p:cBhvr>
                                        <p:cTn id="35" dur="1000"/>
                                        <p:tgtEl>
                                          <p:spTgt spid="7">
                                            <p:txEl>
                                              <p:pRg st="4" end="4"/>
                                            </p:txEl>
                                          </p:spTgt>
                                        </p:tgtEl>
                                      </p:cBhvr>
                                    </p:animEffect>
                                  </p:childTnLst>
                                </p:cTn>
                              </p:par>
                            </p:childTnLst>
                          </p:cTn>
                        </p:par>
                        <p:par>
                          <p:cTn id="36" fill="hold">
                            <p:stCondLst>
                              <p:cond delay="8000"/>
                            </p:stCondLst>
                            <p:childTnLst>
                              <p:par>
                                <p:cTn id="37" presetID="6" presetClass="entr" presetSubtype="32" fill="hold" grpId="0" nodeType="afterEffect">
                                  <p:stCondLst>
                                    <p:cond delay="0"/>
                                  </p:stCondLst>
                                  <p:childTnLst>
                                    <p:set>
                                      <p:cBhvr>
                                        <p:cTn id="38" dur="1" fill="hold">
                                          <p:stCondLst>
                                            <p:cond delay="0"/>
                                          </p:stCondLst>
                                        </p:cTn>
                                        <p:tgtEl>
                                          <p:spTgt spid="7">
                                            <p:txEl>
                                              <p:pRg st="5" end="5"/>
                                            </p:txEl>
                                          </p:spTgt>
                                        </p:tgtEl>
                                        <p:attrNameLst>
                                          <p:attrName>style.visibility</p:attrName>
                                        </p:attrNameLst>
                                      </p:cBhvr>
                                      <p:to>
                                        <p:strVal val="visible"/>
                                      </p:to>
                                    </p:set>
                                    <p:animEffect transition="in" filter="circle(out)">
                                      <p:cBhvr>
                                        <p:cTn id="39" dur="1000"/>
                                        <p:tgtEl>
                                          <p:spTgt spid="7">
                                            <p:txEl>
                                              <p:pRg st="5" end="5"/>
                                            </p:txEl>
                                          </p:spTgt>
                                        </p:tgtEl>
                                      </p:cBhvr>
                                    </p:animEffect>
                                  </p:childTnLst>
                                </p:cTn>
                              </p:par>
                            </p:childTnLst>
                          </p:cTn>
                        </p:par>
                        <p:par>
                          <p:cTn id="40" fill="hold">
                            <p:stCondLst>
                              <p:cond delay="9000"/>
                            </p:stCondLst>
                            <p:childTnLst>
                              <p:par>
                                <p:cTn id="41" presetID="6" presetClass="entr" presetSubtype="32" fill="hold" grpId="0" nodeType="after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Effect transition="in" filter="circle(out)">
                                      <p:cBhvr>
                                        <p:cTn id="43" dur="1000"/>
                                        <p:tgtEl>
                                          <p:spTgt spid="7">
                                            <p:txEl>
                                              <p:pRg st="6" end="6"/>
                                            </p:txEl>
                                          </p:spTgt>
                                        </p:tgtEl>
                                      </p:cBhvr>
                                    </p:animEffect>
                                  </p:childTnLst>
                                </p:cTn>
                              </p:par>
                            </p:childTnLst>
                          </p:cTn>
                        </p:par>
                        <p:par>
                          <p:cTn id="44" fill="hold">
                            <p:stCondLst>
                              <p:cond delay="10000"/>
                            </p:stCondLst>
                            <p:childTnLst>
                              <p:par>
                                <p:cTn id="45" presetID="6" presetClass="entr" presetSubtype="32" fill="hold" grpId="1" nodeType="after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animEffect transition="in" filter="circle(out)">
                                      <p:cBhvr>
                                        <p:cTn id="47" dur="1000"/>
                                        <p:tgtEl>
                                          <p:spTgt spid="7">
                                            <p:txEl>
                                              <p:pRg st="7" end="7"/>
                                            </p:txEl>
                                          </p:spTgt>
                                        </p:tgtEl>
                                      </p:cBhvr>
                                    </p:animEffect>
                                  </p:childTnLst>
                                </p:cTn>
                              </p:par>
                            </p:childTnLst>
                          </p:cTn>
                        </p:par>
                        <p:par>
                          <p:cTn id="48" fill="hold">
                            <p:stCondLst>
                              <p:cond delay="11000"/>
                            </p:stCondLst>
                            <p:childTnLst>
                              <p:par>
                                <p:cTn id="49" presetID="6" presetClass="entr" presetSubtype="32" fill="hold" grpId="1" nodeType="afterEffect">
                                  <p:stCondLst>
                                    <p:cond delay="0"/>
                                  </p:stCondLst>
                                  <p:childTnLst>
                                    <p:set>
                                      <p:cBhvr>
                                        <p:cTn id="50" dur="1" fill="hold">
                                          <p:stCondLst>
                                            <p:cond delay="0"/>
                                          </p:stCondLst>
                                        </p:cTn>
                                        <p:tgtEl>
                                          <p:spTgt spid="7">
                                            <p:txEl>
                                              <p:pRg st="8" end="8"/>
                                            </p:txEl>
                                          </p:spTgt>
                                        </p:tgtEl>
                                        <p:attrNameLst>
                                          <p:attrName>style.visibility</p:attrName>
                                        </p:attrNameLst>
                                      </p:cBhvr>
                                      <p:to>
                                        <p:strVal val="visible"/>
                                      </p:to>
                                    </p:set>
                                    <p:animEffect transition="in" filter="circle(out)">
                                      <p:cBhvr>
                                        <p:cTn id="51" dur="10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7" grpId="1" build="p"/>
      <p:bldP spid="8" grpId="0"/>
      <p:bldP spid="2"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457200" lvl="1" indent="0">
              <a:buNone/>
            </a:pPr>
            <a:r>
              <a:rPr lang="hu-HU" dirty="0" smtClean="0">
                <a:solidFill>
                  <a:srgbClr val="0000CC"/>
                </a:solidFill>
              </a:rPr>
              <a:t> </a:t>
            </a:r>
            <a:endParaRPr lang="hu-HU" dirty="0">
              <a:solidFill>
                <a:srgbClr val="0000CC"/>
              </a:solidFill>
            </a:endParaRPr>
          </a:p>
        </p:txBody>
      </p:sp>
      <p:sp>
        <p:nvSpPr>
          <p:cNvPr id="5" name="Content Placeholder 4"/>
          <p:cNvSpPr>
            <a:spLocks noGrp="1"/>
          </p:cNvSpPr>
          <p:nvPr>
            <p:ph sz="half" idx="2"/>
          </p:nvPr>
        </p:nvSpPr>
        <p:spPr/>
        <p:txBody>
          <a:bodyPr/>
          <a:lstStyle/>
          <a:p>
            <a:pPr marL="0" indent="0">
              <a:buNone/>
            </a:pPr>
            <a:endParaRPr lang="hu-HU" dirty="0">
              <a:solidFill>
                <a:srgbClr val="0000CC"/>
              </a:solidFill>
              <a:effectLst>
                <a:outerShdw blurRad="38100" dist="38100" dir="2700000" algn="tl">
                  <a:srgbClr val="000000">
                    <a:alpha val="43137"/>
                  </a:srgbClr>
                </a:outerShdw>
              </a:effectLst>
            </a:endParaRPr>
          </a:p>
          <a:p>
            <a:pPr lvl="1"/>
            <a:endParaRPr lang="hu-HU" dirty="0">
              <a:solidFill>
                <a:srgbClr val="0000CC"/>
              </a:solidFill>
            </a:endParaRPr>
          </a:p>
          <a:p>
            <a:endParaRPr lang="hu-H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314" y="2134291"/>
            <a:ext cx="4332515" cy="4601967"/>
          </a:xfrm>
          <a:prstGeom prst="rect">
            <a:avLst/>
          </a:prstGeom>
        </p:spPr>
      </p:pic>
      <p:sp>
        <p:nvSpPr>
          <p:cNvPr id="6" name="Text Placeholder 6"/>
          <p:cNvSpPr txBox="1">
            <a:spLocks/>
          </p:cNvSpPr>
          <p:nvPr/>
        </p:nvSpPr>
        <p:spPr>
          <a:xfrm>
            <a:off x="4942113" y="2100943"/>
            <a:ext cx="3875315" cy="4027714"/>
          </a:xfrm>
          <a:prstGeom prst="rect">
            <a:avLst/>
          </a:prstGeom>
        </p:spPr>
        <p:txBody>
          <a:bodyPr anchor="t"/>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pPr>
            <a:r>
              <a:rPr lang="hu-HU" kern="0" dirty="0" smtClean="0">
                <a:solidFill>
                  <a:srgbClr val="0000CC"/>
                </a:solidFill>
                <a:effectLst>
                  <a:outerShdw blurRad="38100" dist="38100" dir="2700000" algn="tl">
                    <a:srgbClr val="000000">
                      <a:alpha val="43137"/>
                    </a:srgbClr>
                  </a:outerShdw>
                </a:effectLst>
              </a:rPr>
              <a:t>Szimbólumok:</a:t>
            </a:r>
          </a:p>
          <a:p>
            <a:pPr marL="358775" indent="0">
              <a:spcBef>
                <a:spcPts val="600"/>
              </a:spcBef>
              <a:buNone/>
            </a:pPr>
            <a:r>
              <a:rPr lang="hu-HU" kern="0" dirty="0" smtClean="0">
                <a:solidFill>
                  <a:srgbClr val="0000CC"/>
                </a:solidFill>
                <a:effectLst>
                  <a:outerShdw blurRad="38100" dist="38100" dir="2700000" algn="tl">
                    <a:srgbClr val="000000">
                      <a:alpha val="43137"/>
                    </a:srgbClr>
                  </a:outerShdw>
                </a:effectLst>
              </a:rPr>
              <a:t> </a:t>
            </a:r>
            <a:r>
              <a:rPr lang="hu-HU" kern="0" dirty="0">
                <a:solidFill>
                  <a:srgbClr val="0000CC"/>
                </a:solidFill>
                <a:effectLst>
                  <a:outerShdw blurRad="38100" dist="38100" dir="2700000" algn="tl">
                    <a:srgbClr val="000000">
                      <a:alpha val="43137"/>
                    </a:srgbClr>
                  </a:outerShdw>
                </a:effectLst>
              </a:rPr>
              <a:t>–</a:t>
            </a:r>
            <a:r>
              <a:rPr lang="hu-HU" sz="2800" kern="0" dirty="0" smtClean="0">
                <a:solidFill>
                  <a:srgbClr val="0000CC"/>
                </a:solidFill>
                <a:effectLst>
                  <a:outerShdw blurRad="38100" dist="38100" dir="2700000" algn="tl">
                    <a:srgbClr val="000000">
                      <a:alpha val="43137"/>
                    </a:srgbClr>
                  </a:outerShdw>
                </a:effectLst>
              </a:rPr>
              <a:t> </a:t>
            </a:r>
            <a:r>
              <a:rPr lang="hu-HU" sz="2800" kern="0" dirty="0" smtClean="0">
                <a:solidFill>
                  <a:srgbClr val="0000CC"/>
                </a:solidFill>
                <a:effectLst>
                  <a:outerShdw blurRad="38100" dist="38100" dir="2700000" algn="tl">
                    <a:srgbClr val="000000">
                      <a:alpha val="43137"/>
                    </a:srgbClr>
                  </a:outerShdw>
                </a:effectLst>
              </a:rPr>
              <a:t>körző</a:t>
            </a:r>
            <a:endParaRPr lang="hu-HU" sz="2800" kern="0" dirty="0" smtClean="0">
              <a:solidFill>
                <a:srgbClr val="0000CC"/>
              </a:solidFill>
              <a:effectLst>
                <a:outerShdw blurRad="38100" dist="38100" dir="2700000" algn="tl">
                  <a:srgbClr val="000000">
                    <a:alpha val="43137"/>
                  </a:srgbClr>
                </a:outerShdw>
              </a:effectLst>
            </a:endParaRPr>
          </a:p>
          <a:p>
            <a:pPr marL="358775" indent="0">
              <a:spcBef>
                <a:spcPts val="0"/>
              </a:spcBef>
              <a:buNone/>
            </a:pPr>
            <a:r>
              <a:rPr lang="hu-HU" sz="2800" kern="0" dirty="0" smtClean="0">
                <a:solidFill>
                  <a:srgbClr val="0000CC"/>
                </a:solidFill>
                <a:effectLst>
                  <a:outerShdw blurRad="38100" dist="38100" dir="2700000" algn="tl">
                    <a:srgbClr val="000000">
                      <a:alpha val="43137"/>
                    </a:srgbClr>
                  </a:outerShdw>
                </a:effectLst>
              </a:rPr>
              <a:t> </a:t>
            </a:r>
            <a:r>
              <a:rPr lang="hu-HU" sz="2800" kern="0" dirty="0">
                <a:solidFill>
                  <a:srgbClr val="0000CC"/>
                </a:solidFill>
                <a:effectLst>
                  <a:outerShdw blurRad="38100" dist="38100" dir="2700000" algn="tl">
                    <a:srgbClr val="000000">
                      <a:alpha val="43137"/>
                    </a:srgbClr>
                  </a:outerShdw>
                </a:effectLst>
              </a:rPr>
              <a:t>–</a:t>
            </a:r>
            <a:r>
              <a:rPr lang="hu-HU" sz="2800" kern="0" dirty="0" smtClean="0">
                <a:solidFill>
                  <a:srgbClr val="0000CC"/>
                </a:solidFill>
                <a:effectLst>
                  <a:outerShdw blurRad="38100" dist="38100" dir="2700000" algn="tl">
                    <a:srgbClr val="000000">
                      <a:alpha val="43137"/>
                    </a:srgbClr>
                  </a:outerShdw>
                </a:effectLst>
              </a:rPr>
              <a:t> derékszög</a:t>
            </a:r>
          </a:p>
          <a:p>
            <a:pPr marL="358775" indent="0">
              <a:spcBef>
                <a:spcPts val="0"/>
              </a:spcBef>
              <a:buNone/>
            </a:pPr>
            <a:r>
              <a:rPr lang="hu-HU" sz="2800" kern="0" dirty="0" smtClean="0">
                <a:solidFill>
                  <a:srgbClr val="0000CC"/>
                </a:solidFill>
                <a:effectLst>
                  <a:outerShdw blurRad="38100" dist="38100" dir="2700000" algn="tl">
                    <a:srgbClr val="000000">
                      <a:alpha val="43137"/>
                    </a:srgbClr>
                  </a:outerShdw>
                </a:effectLst>
              </a:rPr>
              <a:t> </a:t>
            </a:r>
            <a:r>
              <a:rPr lang="hu-HU" sz="2800" kern="0" dirty="0">
                <a:solidFill>
                  <a:srgbClr val="0000CC"/>
                </a:solidFill>
                <a:effectLst>
                  <a:outerShdw blurRad="38100" dist="38100" dir="2700000" algn="tl">
                    <a:srgbClr val="000000">
                      <a:alpha val="43137"/>
                    </a:srgbClr>
                  </a:outerShdw>
                </a:effectLst>
              </a:rPr>
              <a:t>–</a:t>
            </a:r>
            <a:r>
              <a:rPr lang="hu-HU" sz="2800" kern="0" dirty="0" smtClean="0">
                <a:solidFill>
                  <a:srgbClr val="0000CC"/>
                </a:solidFill>
                <a:effectLst>
                  <a:outerShdw blurRad="38100" dist="38100" dir="2700000" algn="tl">
                    <a:srgbClr val="000000">
                      <a:alpha val="43137"/>
                    </a:srgbClr>
                  </a:outerShdw>
                </a:effectLst>
              </a:rPr>
              <a:t> mindent látó szem</a:t>
            </a:r>
          </a:p>
          <a:p>
            <a:pPr marL="358775" indent="0">
              <a:spcBef>
                <a:spcPts val="0"/>
              </a:spcBef>
              <a:buNone/>
            </a:pPr>
            <a:r>
              <a:rPr lang="hu-HU" sz="2800" kern="0" dirty="0" smtClean="0">
                <a:solidFill>
                  <a:srgbClr val="0000CC"/>
                </a:solidFill>
                <a:effectLst>
                  <a:outerShdw blurRad="38100" dist="38100" dir="2700000" algn="tl">
                    <a:srgbClr val="000000">
                      <a:alpha val="43137"/>
                    </a:srgbClr>
                  </a:outerShdw>
                </a:effectLst>
              </a:rPr>
              <a:t> – kígyó</a:t>
            </a:r>
          </a:p>
          <a:p>
            <a:pPr marL="358775" indent="0">
              <a:spcBef>
                <a:spcPts val="0"/>
              </a:spcBef>
              <a:buNone/>
            </a:pPr>
            <a:r>
              <a:rPr lang="hu-HU" sz="2800" kern="0" dirty="0" smtClean="0">
                <a:solidFill>
                  <a:srgbClr val="0000CC"/>
                </a:solidFill>
                <a:effectLst>
                  <a:outerShdw blurRad="38100" dist="38100" dir="2700000" algn="tl">
                    <a:srgbClr val="000000">
                      <a:alpha val="43137"/>
                    </a:srgbClr>
                  </a:outerShdw>
                </a:effectLst>
              </a:rPr>
              <a:t> </a:t>
            </a:r>
            <a:r>
              <a:rPr lang="hu-HU" sz="2800" kern="0" dirty="0">
                <a:solidFill>
                  <a:srgbClr val="0000CC"/>
                </a:solidFill>
                <a:effectLst>
                  <a:outerShdw blurRad="38100" dist="38100" dir="2700000" algn="tl">
                    <a:srgbClr val="000000">
                      <a:alpha val="43137"/>
                    </a:srgbClr>
                  </a:outerShdw>
                </a:effectLst>
              </a:rPr>
              <a:t>–</a:t>
            </a:r>
            <a:r>
              <a:rPr lang="hu-HU" sz="2800" kern="0" dirty="0" smtClean="0">
                <a:solidFill>
                  <a:srgbClr val="0000CC"/>
                </a:solidFill>
                <a:effectLst>
                  <a:outerShdw blurRad="38100" dist="38100" dir="2700000" algn="tl">
                    <a:srgbClr val="000000">
                      <a:alpha val="43137"/>
                    </a:srgbClr>
                  </a:outerShdw>
                </a:effectLst>
              </a:rPr>
              <a:t> homokóra</a:t>
            </a:r>
          </a:p>
          <a:p>
            <a:pPr marL="358775" indent="0">
              <a:spcBef>
                <a:spcPts val="0"/>
              </a:spcBef>
              <a:buNone/>
            </a:pPr>
            <a:r>
              <a:rPr lang="hu-HU" sz="2800" kern="0" dirty="0" smtClean="0">
                <a:solidFill>
                  <a:srgbClr val="0000CC"/>
                </a:solidFill>
                <a:effectLst>
                  <a:outerShdw blurRad="38100" dist="38100" dir="2700000" algn="tl">
                    <a:srgbClr val="000000">
                      <a:alpha val="43137"/>
                    </a:srgbClr>
                  </a:outerShdw>
                </a:effectLst>
              </a:rPr>
              <a:t> </a:t>
            </a:r>
            <a:r>
              <a:rPr lang="hu-HU" sz="2800" kern="0" dirty="0">
                <a:solidFill>
                  <a:srgbClr val="0000CC"/>
                </a:solidFill>
                <a:effectLst>
                  <a:outerShdw blurRad="38100" dist="38100" dir="2700000" algn="tl">
                    <a:srgbClr val="000000">
                      <a:alpha val="43137"/>
                    </a:srgbClr>
                  </a:outerShdw>
                </a:effectLst>
              </a:rPr>
              <a:t>–</a:t>
            </a:r>
            <a:r>
              <a:rPr lang="hu-HU" sz="2800" kern="0" dirty="0" smtClean="0">
                <a:solidFill>
                  <a:srgbClr val="0000CC"/>
                </a:solidFill>
                <a:effectLst>
                  <a:outerShdw blurRad="38100" dist="38100" dir="2700000" algn="tl">
                    <a:srgbClr val="000000">
                      <a:alpha val="43137"/>
                    </a:srgbClr>
                  </a:outerShdw>
                </a:effectLst>
              </a:rPr>
              <a:t> G (háromszög) </a:t>
            </a:r>
          </a:p>
          <a:p>
            <a:pPr marL="358775" indent="0">
              <a:spcBef>
                <a:spcPts val="0"/>
              </a:spcBef>
              <a:buNone/>
            </a:pPr>
            <a:r>
              <a:rPr lang="hu-HU" sz="2800" kern="0" dirty="0" smtClean="0">
                <a:solidFill>
                  <a:srgbClr val="0000CC"/>
                </a:solidFill>
                <a:effectLst>
                  <a:outerShdw blurRad="38100" dist="38100" dir="2700000" algn="tl">
                    <a:srgbClr val="000000">
                      <a:alpha val="43137"/>
                    </a:srgbClr>
                  </a:outerShdw>
                </a:effectLst>
              </a:rPr>
              <a:t> </a:t>
            </a:r>
            <a:r>
              <a:rPr lang="hu-HU" sz="2800" kern="0" dirty="0">
                <a:solidFill>
                  <a:srgbClr val="0000CC"/>
                </a:solidFill>
                <a:effectLst>
                  <a:outerShdw blurRad="38100" dist="38100" dir="2700000" algn="tl">
                    <a:srgbClr val="000000">
                      <a:alpha val="43137"/>
                    </a:srgbClr>
                  </a:outerShdw>
                </a:effectLst>
              </a:rPr>
              <a:t>–</a:t>
            </a:r>
            <a:r>
              <a:rPr lang="hu-HU" sz="2800" kern="0" dirty="0" smtClean="0">
                <a:solidFill>
                  <a:srgbClr val="0000CC"/>
                </a:solidFill>
                <a:effectLst>
                  <a:outerShdw blurRad="38100" dist="38100" dir="2700000" algn="tl">
                    <a:srgbClr val="000000">
                      <a:alpha val="43137"/>
                    </a:srgbClr>
                  </a:outerShdw>
                </a:effectLst>
              </a:rPr>
              <a:t> csillagok</a:t>
            </a:r>
            <a:endParaRPr lang="hu-HU" sz="2800" kern="0" dirty="0">
              <a:solidFill>
                <a:srgbClr val="0000CC"/>
              </a:solidFill>
              <a:effectLst>
                <a:outerShdw blurRad="38100" dist="38100" dir="2700000" algn="tl">
                  <a:srgbClr val="000000">
                    <a:alpha val="43137"/>
                  </a:srgbClr>
                </a:outerShdw>
              </a:effectLst>
            </a:endParaRPr>
          </a:p>
        </p:txBody>
      </p:sp>
      <p:sp>
        <p:nvSpPr>
          <p:cNvPr id="8" name="Title 1"/>
          <p:cNvSpPr>
            <a:spLocks noGrp="1"/>
          </p:cNvSpPr>
          <p:nvPr>
            <p:ph type="title"/>
          </p:nvPr>
        </p:nvSpPr>
        <p:spPr>
          <a:xfrm>
            <a:off x="685800" y="609600"/>
            <a:ext cx="7772400" cy="1143000"/>
          </a:xfrm>
        </p:spPr>
        <p:txBody>
          <a:bodyPr/>
          <a:lstStyle/>
          <a:p>
            <a:r>
              <a:rPr lang="hu-HU" sz="4800" b="1" spc="200" dirty="0" smtClean="0">
                <a:solidFill>
                  <a:srgbClr val="0000CC"/>
                </a:solidFill>
                <a:effectLst>
                  <a:outerShdw blurRad="38100" dist="38100" dir="2700000" algn="tl">
                    <a:srgbClr val="000000">
                      <a:alpha val="43137"/>
                    </a:srgbClr>
                  </a:outerShdw>
                </a:effectLst>
              </a:rPr>
              <a:t>SZABADKŐMŰVESSÉG</a:t>
            </a:r>
            <a:endParaRPr lang="hu-HU" sz="4800" dirty="0"/>
          </a:p>
        </p:txBody>
      </p:sp>
    </p:spTree>
    <p:extLst>
      <p:ext uri="{BB962C8B-B14F-4D97-AF65-F5344CB8AC3E}">
        <p14:creationId xmlns:p14="http://schemas.microsoft.com/office/powerpoint/2010/main" val="2283469359"/>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1000"/>
                                        <p:tgtEl>
                                          <p:spTgt spid="8"/>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out)">
                                      <p:cBhvr>
                                        <p:cTn id="11" dur="1000"/>
                                        <p:tgtEl>
                                          <p:spTgt spid="4"/>
                                        </p:tgtEl>
                                      </p:cBhvr>
                                    </p:animEffect>
                                  </p:childTnLst>
                                </p:cTn>
                              </p:par>
                            </p:childTnLst>
                          </p:cTn>
                        </p:par>
                        <p:par>
                          <p:cTn id="12" fill="hold">
                            <p:stCondLst>
                              <p:cond delay="2000"/>
                            </p:stCondLst>
                            <p:childTnLst>
                              <p:par>
                                <p:cTn id="13" presetID="6" presetClass="entr" presetSubtype="32"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circle(out)">
                                      <p:cBhvr>
                                        <p:cTn id="15" dur="1000"/>
                                        <p:tgtEl>
                                          <p:spTgt spid="6">
                                            <p:txEl>
                                              <p:pRg st="0" end="0"/>
                                            </p:txEl>
                                          </p:spTgt>
                                        </p:tgtEl>
                                      </p:cBhvr>
                                    </p:animEffect>
                                  </p:childTnLst>
                                </p:cTn>
                              </p:par>
                            </p:childTnLst>
                          </p:cTn>
                        </p:par>
                        <p:par>
                          <p:cTn id="16" fill="hold">
                            <p:stCondLst>
                              <p:cond delay="3000"/>
                            </p:stCondLst>
                            <p:childTnLst>
                              <p:par>
                                <p:cTn id="17" presetID="6" presetClass="entr" presetSubtype="32" fill="hold" grpId="0"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circle(out)">
                                      <p:cBhvr>
                                        <p:cTn id="19" dur="1000"/>
                                        <p:tgtEl>
                                          <p:spTgt spid="6">
                                            <p:txEl>
                                              <p:pRg st="1" end="1"/>
                                            </p:txEl>
                                          </p:spTgt>
                                        </p:tgtEl>
                                      </p:cBhvr>
                                    </p:animEffect>
                                  </p:childTnLst>
                                </p:cTn>
                              </p:par>
                            </p:childTnLst>
                          </p:cTn>
                        </p:par>
                        <p:par>
                          <p:cTn id="20" fill="hold">
                            <p:stCondLst>
                              <p:cond delay="4000"/>
                            </p:stCondLst>
                            <p:childTnLst>
                              <p:par>
                                <p:cTn id="21" presetID="6" presetClass="entr" presetSubtype="32" fill="hold" grpId="0"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circle(out)">
                                      <p:cBhvr>
                                        <p:cTn id="23" dur="1000"/>
                                        <p:tgtEl>
                                          <p:spTgt spid="6">
                                            <p:txEl>
                                              <p:pRg st="2" end="2"/>
                                            </p:txEl>
                                          </p:spTgt>
                                        </p:tgtEl>
                                      </p:cBhvr>
                                    </p:animEffect>
                                  </p:childTnLst>
                                </p:cTn>
                              </p:par>
                            </p:childTnLst>
                          </p:cTn>
                        </p:par>
                        <p:par>
                          <p:cTn id="24" fill="hold">
                            <p:stCondLst>
                              <p:cond delay="5000"/>
                            </p:stCondLst>
                            <p:childTnLst>
                              <p:par>
                                <p:cTn id="25" presetID="6" presetClass="entr" presetSubtype="32" fill="hold" grpId="0" nodeType="after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circle(out)">
                                      <p:cBhvr>
                                        <p:cTn id="27" dur="1000"/>
                                        <p:tgtEl>
                                          <p:spTgt spid="6">
                                            <p:txEl>
                                              <p:pRg st="3" end="3"/>
                                            </p:txEl>
                                          </p:spTgt>
                                        </p:tgtEl>
                                      </p:cBhvr>
                                    </p:animEffect>
                                  </p:childTnLst>
                                </p:cTn>
                              </p:par>
                            </p:childTnLst>
                          </p:cTn>
                        </p:par>
                        <p:par>
                          <p:cTn id="28" fill="hold">
                            <p:stCondLst>
                              <p:cond delay="6000"/>
                            </p:stCondLst>
                            <p:childTnLst>
                              <p:par>
                                <p:cTn id="29" presetID="6" presetClass="entr" presetSubtype="32" fill="hold" grpId="0" nodeType="after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circle(out)">
                                      <p:cBhvr>
                                        <p:cTn id="31" dur="1000"/>
                                        <p:tgtEl>
                                          <p:spTgt spid="6">
                                            <p:txEl>
                                              <p:pRg st="4" end="4"/>
                                            </p:txEl>
                                          </p:spTgt>
                                        </p:tgtEl>
                                      </p:cBhvr>
                                    </p:animEffect>
                                  </p:childTnLst>
                                </p:cTn>
                              </p:par>
                            </p:childTnLst>
                          </p:cTn>
                        </p:par>
                        <p:par>
                          <p:cTn id="32" fill="hold">
                            <p:stCondLst>
                              <p:cond delay="7000"/>
                            </p:stCondLst>
                            <p:childTnLst>
                              <p:par>
                                <p:cTn id="33" presetID="6" presetClass="entr" presetSubtype="32" fill="hold" grpId="0" nodeType="after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circle(out)">
                                      <p:cBhvr>
                                        <p:cTn id="35" dur="1000"/>
                                        <p:tgtEl>
                                          <p:spTgt spid="6">
                                            <p:txEl>
                                              <p:pRg st="5" end="5"/>
                                            </p:txEl>
                                          </p:spTgt>
                                        </p:tgtEl>
                                      </p:cBhvr>
                                    </p:animEffect>
                                  </p:childTnLst>
                                </p:cTn>
                              </p:par>
                            </p:childTnLst>
                          </p:cTn>
                        </p:par>
                        <p:par>
                          <p:cTn id="36" fill="hold">
                            <p:stCondLst>
                              <p:cond delay="8000"/>
                            </p:stCondLst>
                            <p:childTnLst>
                              <p:par>
                                <p:cTn id="37" presetID="6" presetClass="entr" presetSubtype="32" fill="hold" grpId="0" nodeType="after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Effect transition="in" filter="circle(out)">
                                      <p:cBhvr>
                                        <p:cTn id="39" dur="1000"/>
                                        <p:tgtEl>
                                          <p:spTgt spid="6">
                                            <p:txEl>
                                              <p:pRg st="6" end="6"/>
                                            </p:txEl>
                                          </p:spTgt>
                                        </p:tgtEl>
                                      </p:cBhvr>
                                    </p:animEffect>
                                  </p:childTnLst>
                                </p:cTn>
                              </p:par>
                            </p:childTnLst>
                          </p:cTn>
                        </p:par>
                        <p:par>
                          <p:cTn id="40" fill="hold">
                            <p:stCondLst>
                              <p:cond delay="9000"/>
                            </p:stCondLst>
                            <p:childTnLst>
                              <p:par>
                                <p:cTn id="41" presetID="6" presetClass="entr" presetSubtype="32" fill="hold" grpId="0" nodeType="after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Effect transition="in" filter="circle(out)">
                                      <p:cBhvr>
                                        <p:cTn id="43" dur="1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body" sz="half" idx="1"/>
          </p:nvPr>
        </p:nvSpPr>
        <p:spPr>
          <a:xfrm>
            <a:off x="381000" y="1012825"/>
            <a:ext cx="4038600" cy="5472113"/>
          </a:xfrm>
        </p:spPr>
        <p:txBody>
          <a:bodyPr/>
          <a:lstStyle/>
          <a:p>
            <a:pPr marL="190500" indent="-190500" algn="ctr">
              <a:lnSpc>
                <a:spcPct val="80000"/>
              </a:lnSpc>
              <a:spcBef>
                <a:spcPts val="6000"/>
              </a:spcBef>
              <a:spcAft>
                <a:spcPts val="1200"/>
              </a:spcAft>
              <a:tabLst>
                <a:tab pos="0" algn="l"/>
                <a:tab pos="1054100" algn="l"/>
                <a:tab pos="1524000" algn="l"/>
                <a:tab pos="1905000" algn="l"/>
              </a:tabLst>
            </a:pPr>
            <a:r>
              <a:rPr lang="hu-HU" altLang="hu-HU" b="1">
                <a:solidFill>
                  <a:schemeClr val="accent1"/>
                </a:solidFill>
                <a:effectLst>
                  <a:outerShdw blurRad="38100" dist="38100" dir="2700000" algn="tl">
                    <a:srgbClr val="C0C0C0"/>
                  </a:outerShdw>
                </a:effectLst>
                <a:latin typeface="Aldine-721 HU" pitchFamily="18" charset="0"/>
              </a:rPr>
              <a:t>KÖNYV – TUDÁS</a:t>
            </a:r>
            <a:endParaRPr lang="hu-HU" altLang="hu-HU" b="1">
              <a:solidFill>
                <a:srgbClr val="0000FF"/>
              </a:solidFill>
              <a:effectLst>
                <a:outerShdw blurRad="38100" dist="38100" dir="2700000" algn="tl">
                  <a:srgbClr val="C0C0C0"/>
                </a:outerShdw>
              </a:effectLst>
              <a:latin typeface="Aldine-721 HU" pitchFamily="18" charset="0"/>
            </a:endParaRPr>
          </a:p>
          <a:p>
            <a:pPr marL="190500" indent="-190500">
              <a:lnSpc>
                <a:spcPct val="90000"/>
              </a:lnSpc>
              <a:tabLst>
                <a:tab pos="0" algn="l"/>
                <a:tab pos="1054100" algn="l"/>
                <a:tab pos="1524000" algn="l"/>
                <a:tab pos="1905000" algn="l"/>
              </a:tabLst>
            </a:pPr>
            <a:r>
              <a:rPr lang="hu-HU" altLang="hu-HU" sz="2000">
                <a:solidFill>
                  <a:srgbClr val="0000FF"/>
                </a:solidFill>
                <a:effectLst>
                  <a:outerShdw blurRad="38100" dist="38100" dir="2700000" algn="tl">
                    <a:srgbClr val="C0C0C0"/>
                  </a:outerShdw>
                </a:effectLst>
                <a:latin typeface="Aldine-721 HU" pitchFamily="18" charset="0"/>
              </a:rPr>
              <a:t>Az érzékelt (“látott”) világhoz</a:t>
            </a:r>
            <a:br>
              <a:rPr lang="hu-HU" altLang="hu-HU" sz="2000">
                <a:solidFill>
                  <a:srgbClr val="0000FF"/>
                </a:solidFill>
                <a:effectLst>
                  <a:outerShdw blurRad="38100" dist="38100" dir="2700000" algn="tl">
                    <a:srgbClr val="C0C0C0"/>
                  </a:outerShdw>
                </a:effectLst>
                <a:latin typeface="Aldine-721 HU" pitchFamily="18" charset="0"/>
              </a:rPr>
            </a:br>
            <a:r>
              <a:rPr lang="hu-HU" altLang="hu-HU" sz="2000">
                <a:solidFill>
                  <a:srgbClr val="0000FF"/>
                </a:solidFill>
                <a:effectLst>
                  <a:outerShdw blurRad="38100" dist="38100" dir="2700000" algn="tl">
                    <a:srgbClr val="C0C0C0"/>
                  </a:outerShdw>
                </a:effectLst>
                <a:latin typeface="Aldine-721 HU" pitchFamily="18" charset="0"/>
              </a:rPr>
              <a:t>      kötött </a:t>
            </a:r>
            <a:r>
              <a:rPr lang="hu-HU" altLang="hu-HU" sz="2000" i="1" u="sng">
                <a:solidFill>
                  <a:srgbClr val="00CC99"/>
                </a:solidFill>
                <a:effectLst>
                  <a:outerShdw blurRad="38100" dist="38100" dir="2700000" algn="tl">
                    <a:srgbClr val="C0C0C0"/>
                  </a:outerShdw>
                </a:effectLst>
                <a:latin typeface="Aldine-721 HU" pitchFamily="18" charset="0"/>
              </a:rPr>
              <a:t>ismeretek halmaza</a:t>
            </a:r>
            <a:endParaRPr lang="hu-HU" altLang="hu-HU" u="sng">
              <a:solidFill>
                <a:srgbClr val="0000FF"/>
              </a:solidFill>
              <a:effectLst>
                <a:outerShdw blurRad="38100" dist="38100" dir="2700000" algn="tl">
                  <a:srgbClr val="C0C0C0"/>
                </a:outerShdw>
              </a:effectLst>
              <a:latin typeface="Aldine-721 HU" pitchFamily="18" charset="0"/>
            </a:endParaRPr>
          </a:p>
          <a:p>
            <a:pPr marL="190500" indent="-190500">
              <a:lnSpc>
                <a:spcPct val="80000"/>
              </a:lnSpc>
              <a:spcBef>
                <a:spcPct val="10000"/>
              </a:spcBef>
              <a:tabLst>
                <a:tab pos="0" algn="l"/>
                <a:tab pos="1054100" algn="l"/>
                <a:tab pos="1524000" algn="l"/>
                <a:tab pos="1905000" algn="l"/>
              </a:tabLst>
            </a:pPr>
            <a:r>
              <a:rPr lang="hu-HU" altLang="hu-HU" sz="2400">
                <a:solidFill>
                  <a:srgbClr val="0000FF"/>
                </a:solidFill>
                <a:effectLst>
                  <a:outerShdw blurRad="38100" dist="38100" dir="2700000" algn="tl">
                    <a:srgbClr val="C0C0C0"/>
                  </a:outerShdw>
                </a:effectLst>
                <a:latin typeface="Aldine-721 HU" pitchFamily="18" charset="0"/>
              </a:rPr>
              <a:t>Az </a:t>
            </a:r>
            <a:r>
              <a:rPr lang="hu-HU" altLang="hu-HU" sz="2400">
                <a:solidFill>
                  <a:schemeClr val="accent1"/>
                </a:solidFill>
                <a:effectLst>
                  <a:outerShdw blurRad="38100" dist="38100" dir="2700000" algn="tl">
                    <a:srgbClr val="C0C0C0"/>
                  </a:outerShdw>
                </a:effectLst>
                <a:latin typeface="Aldine-721 HU" pitchFamily="18" charset="0"/>
              </a:rPr>
              <a:t>ismeretek</a:t>
            </a:r>
            <a:endParaRPr lang="hu-HU" altLang="hu-HU">
              <a:solidFill>
                <a:srgbClr val="0000FF"/>
              </a:solidFill>
              <a:effectLst>
                <a:outerShdw blurRad="38100" dist="38100" dir="2700000" algn="tl">
                  <a:srgbClr val="C0C0C0"/>
                </a:outerShdw>
              </a:effectLst>
              <a:latin typeface="Aldine-721 HU" pitchFamily="18" charset="0"/>
            </a:endParaRPr>
          </a:p>
          <a:p>
            <a:pPr marL="571500" lvl="2" indent="0">
              <a:lnSpc>
                <a:spcPct val="85000"/>
              </a:lnSpc>
              <a:spcBef>
                <a:spcPct val="10000"/>
              </a:spcBef>
              <a:tabLst>
                <a:tab pos="0" algn="l"/>
                <a:tab pos="1054100" algn="l"/>
                <a:tab pos="1524000" algn="l"/>
                <a:tab pos="1905000" algn="l"/>
              </a:tabLst>
            </a:pPr>
            <a:r>
              <a:rPr lang="hu-HU" altLang="hu-HU">
                <a:solidFill>
                  <a:srgbClr val="0000FF"/>
                </a:solidFill>
                <a:effectLst>
                  <a:outerShdw blurRad="38100" dist="38100" dir="2700000" algn="tl">
                    <a:srgbClr val="C0C0C0"/>
                  </a:outerShdw>
                </a:effectLst>
                <a:latin typeface="Aldine-721 HU" pitchFamily="18" charset="0"/>
              </a:rPr>
              <a:t> – </a:t>
            </a:r>
            <a:r>
              <a:rPr lang="hu-HU" altLang="hu-HU" u="sng">
                <a:solidFill>
                  <a:srgbClr val="0000FF"/>
                </a:solidFill>
                <a:effectLst>
                  <a:outerShdw blurRad="38100" dist="38100" dir="2700000" algn="tl">
                    <a:srgbClr val="C0C0C0"/>
                  </a:outerShdw>
                </a:effectLst>
                <a:latin typeface="Aldine-721 HU" pitchFamily="18" charset="0"/>
              </a:rPr>
              <a:t>tanulhatók/taníthatók</a:t>
            </a:r>
            <a:endParaRPr lang="hu-HU" altLang="hu-HU">
              <a:solidFill>
                <a:srgbClr val="0000FF"/>
              </a:solidFill>
              <a:effectLst>
                <a:outerShdw blurRad="38100" dist="38100" dir="2700000" algn="tl">
                  <a:srgbClr val="C0C0C0"/>
                </a:outerShdw>
              </a:effectLst>
              <a:latin typeface="Aldine-721 HU" pitchFamily="18" charset="0"/>
            </a:endParaRPr>
          </a:p>
          <a:p>
            <a:pPr marL="571500" lvl="2" indent="0">
              <a:lnSpc>
                <a:spcPct val="85000"/>
              </a:lnSpc>
              <a:spcBef>
                <a:spcPct val="10000"/>
              </a:spcBef>
              <a:tabLst>
                <a:tab pos="0" algn="l"/>
                <a:tab pos="1054100" algn="l"/>
                <a:tab pos="1524000" algn="l"/>
                <a:tab pos="1905000" algn="l"/>
              </a:tabLst>
            </a:pPr>
            <a:r>
              <a:rPr lang="hu-HU" altLang="hu-HU">
                <a:solidFill>
                  <a:srgbClr val="0000FF"/>
                </a:solidFill>
                <a:effectLst>
                  <a:outerShdw blurRad="38100" dist="38100" dir="2700000" algn="tl">
                    <a:srgbClr val="C0C0C0"/>
                  </a:outerShdw>
                </a:effectLst>
                <a:latin typeface="Aldine-721 HU" pitchFamily="18" charset="0"/>
              </a:rPr>
              <a:t> – felvett alaptételek köré </a:t>
            </a:r>
            <a:r>
              <a:rPr lang="hu-HU" altLang="hu-HU" sz="2400" u="sng">
                <a:solidFill>
                  <a:srgbClr val="0000FF"/>
                </a:solidFill>
                <a:effectLst>
                  <a:outerShdw blurRad="38100" dist="38100" dir="2700000" algn="tl">
                    <a:srgbClr val="C0C0C0"/>
                  </a:outerShdw>
                </a:effectLst>
                <a:latin typeface="Aldine-721 HU" pitchFamily="18" charset="0"/>
              </a:rPr>
              <a:t>     </a:t>
            </a:r>
            <a:r>
              <a:rPr lang="hu-HU" altLang="hu-HU" sz="2400">
                <a:solidFill>
                  <a:srgbClr val="0000FF"/>
                </a:solidFill>
                <a:effectLst>
                  <a:outerShdw blurRad="38100" dist="38100" dir="2700000" algn="tl">
                    <a:srgbClr val="C0C0C0"/>
                  </a:outerShdw>
                </a:effectLst>
                <a:latin typeface="Aldine-721 HU" pitchFamily="18" charset="0"/>
              </a:rPr>
              <a:t>	– </a:t>
            </a:r>
            <a:r>
              <a:rPr lang="hu-HU" altLang="hu-HU" u="sng">
                <a:solidFill>
                  <a:srgbClr val="0000FF"/>
                </a:solidFill>
                <a:effectLst>
                  <a:outerShdw blurRad="38100" dist="38100" dir="2700000" algn="tl">
                    <a:srgbClr val="C0C0C0"/>
                  </a:outerShdw>
                </a:effectLst>
                <a:latin typeface="Aldine-721 HU" pitchFamily="18" charset="0"/>
              </a:rPr>
              <a:t>logikával</a:t>
            </a:r>
            <a:r>
              <a:rPr lang="hu-HU" altLang="hu-HU">
                <a:solidFill>
                  <a:srgbClr val="0000FF"/>
                </a:solidFill>
                <a:effectLst>
                  <a:outerShdw blurRad="38100" dist="38100" dir="2700000" algn="tl">
                    <a:srgbClr val="C0C0C0"/>
                  </a:outerShdw>
                </a:effectLst>
                <a:latin typeface="Aldine-721 HU" pitchFamily="18" charset="0"/>
              </a:rPr>
              <a:t> rendezhet</a:t>
            </a:r>
            <a:r>
              <a:rPr lang="en-US" altLang="hu-HU">
                <a:solidFill>
                  <a:srgbClr val="0000FF"/>
                </a:solidFill>
                <a:effectLst>
                  <a:outerShdw blurRad="38100" dist="38100" dir="2700000" algn="tl">
                    <a:srgbClr val="C0C0C0"/>
                  </a:outerShdw>
                </a:effectLst>
                <a:latin typeface="Aldine-721 HU" pitchFamily="18" charset="0"/>
              </a:rPr>
              <a:t>ô</a:t>
            </a:r>
            <a:r>
              <a:rPr lang="hu-HU" altLang="hu-HU">
                <a:solidFill>
                  <a:srgbClr val="0000FF"/>
                </a:solidFill>
                <a:effectLst>
                  <a:outerShdw blurRad="38100" dist="38100" dir="2700000" algn="tl">
                    <a:srgbClr val="C0C0C0"/>
                  </a:outerShdw>
                </a:effectLst>
                <a:latin typeface="Aldine-721 HU" pitchFamily="18" charset="0"/>
              </a:rPr>
              <a:t>k</a:t>
            </a:r>
            <a:br>
              <a:rPr lang="hu-HU" altLang="hu-HU">
                <a:solidFill>
                  <a:srgbClr val="0000FF"/>
                </a:solidFill>
                <a:effectLst>
                  <a:outerShdw blurRad="38100" dist="38100" dir="2700000" algn="tl">
                    <a:srgbClr val="C0C0C0"/>
                  </a:outerShdw>
                </a:effectLst>
                <a:latin typeface="Aldine-721 HU" pitchFamily="18" charset="0"/>
              </a:rPr>
            </a:br>
            <a:r>
              <a:rPr lang="hu-HU" altLang="hu-HU" sz="2400">
                <a:solidFill>
                  <a:srgbClr val="0000FF"/>
                </a:solidFill>
                <a:effectLst>
                  <a:outerShdw blurRad="38100" dist="38100" dir="2700000" algn="tl">
                    <a:srgbClr val="C0C0C0"/>
                  </a:outerShdw>
                </a:effectLst>
                <a:latin typeface="Aldine-721 HU" pitchFamily="18" charset="0"/>
              </a:rPr>
              <a:t>	– </a:t>
            </a:r>
            <a:r>
              <a:rPr lang="hu-HU" altLang="hu-HU" u="sng">
                <a:solidFill>
                  <a:srgbClr val="0000FF"/>
                </a:solidFill>
                <a:effectLst>
                  <a:outerShdw blurRad="38100" dist="38100" dir="2700000" algn="tl">
                    <a:srgbClr val="C0C0C0"/>
                  </a:outerShdw>
                </a:effectLst>
                <a:latin typeface="Aldine-721 HU" pitchFamily="18" charset="0"/>
              </a:rPr>
              <a:t>szembeállít</a:t>
            </a:r>
            <a:r>
              <a:rPr lang="hu-HU" altLang="hu-HU">
                <a:solidFill>
                  <a:srgbClr val="0000FF"/>
                </a:solidFill>
                <a:effectLst>
                  <a:outerShdw blurRad="38100" dist="38100" dir="2700000" algn="tl">
                    <a:srgbClr val="C0C0C0"/>
                  </a:outerShdw>
                </a:effectLst>
                <a:latin typeface="Aldine-721 HU" pitchFamily="18" charset="0"/>
              </a:rPr>
              <a:t>hatók</a:t>
            </a:r>
            <a:endParaRPr lang="hu-HU" altLang="hu-HU" sz="2400">
              <a:solidFill>
                <a:srgbClr val="0000FF"/>
              </a:solidFill>
              <a:effectLst>
                <a:outerShdw blurRad="38100" dist="38100" dir="2700000" algn="tl">
                  <a:srgbClr val="C0C0C0"/>
                </a:outerShdw>
              </a:effectLst>
              <a:latin typeface="Aldine-721 HU" pitchFamily="18" charset="0"/>
            </a:endParaRPr>
          </a:p>
          <a:p>
            <a:pPr marL="190500" indent="-190500">
              <a:lnSpc>
                <a:spcPct val="80000"/>
              </a:lnSpc>
              <a:tabLst>
                <a:tab pos="0" algn="l"/>
                <a:tab pos="1054100" algn="l"/>
                <a:tab pos="1524000" algn="l"/>
                <a:tab pos="1905000" algn="l"/>
              </a:tabLst>
            </a:pPr>
            <a:r>
              <a:rPr lang="hu-HU" altLang="hu-HU" sz="2400">
                <a:solidFill>
                  <a:srgbClr val="0000FF"/>
                </a:solidFill>
                <a:effectLst>
                  <a:outerShdw blurRad="38100" dist="38100" dir="2700000" algn="tl">
                    <a:srgbClr val="C0C0C0"/>
                  </a:outerShdw>
                </a:effectLst>
                <a:latin typeface="Aldine-721 HU" pitchFamily="18" charset="0"/>
              </a:rPr>
              <a:t>Az </a:t>
            </a:r>
            <a:r>
              <a:rPr lang="hu-HU" altLang="hu-HU" sz="2400" u="sng">
                <a:solidFill>
                  <a:schemeClr val="accent1"/>
                </a:solidFill>
                <a:effectLst>
                  <a:outerShdw blurRad="38100" dist="38100" dir="2700000" algn="tl">
                    <a:srgbClr val="C0C0C0"/>
                  </a:outerShdw>
                </a:effectLst>
                <a:latin typeface="Aldine-721 HU" pitchFamily="18" charset="0"/>
              </a:rPr>
              <a:t>intellektus</a:t>
            </a:r>
            <a:r>
              <a:rPr lang="hu-HU" altLang="hu-HU" sz="2400">
                <a:solidFill>
                  <a:srgbClr val="0000FF"/>
                </a:solidFill>
                <a:effectLst>
                  <a:outerShdw blurRad="38100" dist="38100" dir="2700000" algn="tl">
                    <a:srgbClr val="C0C0C0"/>
                  </a:outerShdw>
                </a:effectLst>
                <a:latin typeface="Aldine-721 HU" pitchFamily="18" charset="0"/>
              </a:rPr>
              <a:t> világa:</a:t>
            </a:r>
            <a:endParaRPr lang="hu-HU" altLang="hu-HU" sz="2000">
              <a:solidFill>
                <a:srgbClr val="0000FF"/>
              </a:solidFill>
              <a:effectLst>
                <a:outerShdw blurRad="38100" dist="38100" dir="2700000" algn="tl">
                  <a:srgbClr val="C0C0C0"/>
                </a:outerShdw>
              </a:effectLst>
              <a:latin typeface="Aldine-721 HU" pitchFamily="18" charset="0"/>
            </a:endParaRPr>
          </a:p>
          <a:p>
            <a:pPr marL="571500" lvl="2" indent="0">
              <a:lnSpc>
                <a:spcPct val="90000"/>
              </a:lnSpc>
              <a:spcBef>
                <a:spcPct val="10000"/>
              </a:spcBef>
              <a:tabLst>
                <a:tab pos="0" algn="l"/>
                <a:tab pos="1054100" algn="l"/>
                <a:tab pos="1524000" algn="l"/>
                <a:tab pos="1905000" algn="l"/>
              </a:tabLst>
            </a:pPr>
            <a:r>
              <a:rPr lang="hu-HU" altLang="hu-HU">
                <a:solidFill>
                  <a:srgbClr val="0000FF"/>
                </a:solidFill>
                <a:effectLst>
                  <a:outerShdw blurRad="38100" dist="38100" dir="2700000" algn="tl">
                    <a:srgbClr val="C0C0C0"/>
                  </a:outerShdw>
                </a:effectLst>
                <a:latin typeface="Aldine-721 HU" pitchFamily="18" charset="0"/>
              </a:rPr>
              <a:t> – </a:t>
            </a:r>
            <a:r>
              <a:rPr lang="hu-HU" altLang="hu-HU" u="sng">
                <a:solidFill>
                  <a:srgbClr val="0000FF"/>
                </a:solidFill>
                <a:effectLst>
                  <a:outerShdw blurRad="38100" dist="38100" dir="2700000" algn="tl">
                    <a:srgbClr val="C0C0C0"/>
                  </a:outerShdw>
                </a:effectLst>
                <a:latin typeface="Aldine-721 HU" pitchFamily="18" charset="0"/>
              </a:rPr>
              <a:t>okos(kodó)</a:t>
            </a:r>
            <a:r>
              <a:rPr lang="hu-HU" altLang="hu-HU">
                <a:solidFill>
                  <a:srgbClr val="0000FF"/>
                </a:solidFill>
                <a:effectLst>
                  <a:outerShdw blurRad="38100" dist="38100" dir="2700000" algn="tl">
                    <a:srgbClr val="C0C0C0"/>
                  </a:outerShdw>
                </a:effectLst>
                <a:latin typeface="Aldine-721 HU" pitchFamily="18" charset="0"/>
              </a:rPr>
              <a:t> emberek</a:t>
            </a:r>
            <a:br>
              <a:rPr lang="hu-HU" altLang="hu-HU">
                <a:solidFill>
                  <a:srgbClr val="0000FF"/>
                </a:solidFill>
                <a:effectLst>
                  <a:outerShdw blurRad="38100" dist="38100" dir="2700000" algn="tl">
                    <a:srgbClr val="C0C0C0"/>
                  </a:outerShdw>
                </a:effectLst>
                <a:latin typeface="Aldine-721 HU" pitchFamily="18" charset="0"/>
              </a:rPr>
            </a:br>
            <a:r>
              <a:rPr lang="hu-HU" altLang="hu-HU">
                <a:solidFill>
                  <a:srgbClr val="0000FF"/>
                </a:solidFill>
                <a:effectLst>
                  <a:outerShdw blurRad="38100" dist="38100" dir="2700000" algn="tl">
                    <a:srgbClr val="C0C0C0"/>
                  </a:outerShdw>
                </a:effectLst>
                <a:latin typeface="Aldine-721 HU" pitchFamily="18" charset="0"/>
              </a:rPr>
              <a:t>	vitatkozás/fanatizmus</a:t>
            </a:r>
            <a:endParaRPr lang="hu-HU" altLang="hu-HU" sz="2400">
              <a:solidFill>
                <a:srgbClr val="0000FF"/>
              </a:solidFill>
              <a:effectLst>
                <a:outerShdw blurRad="38100" dist="38100" dir="2700000" algn="tl">
                  <a:srgbClr val="C0C0C0"/>
                </a:outerShdw>
              </a:effectLst>
              <a:latin typeface="Aldine-721 HU" pitchFamily="18" charset="0"/>
            </a:endParaRPr>
          </a:p>
          <a:p>
            <a:pPr marL="571500" lvl="2" indent="0">
              <a:lnSpc>
                <a:spcPct val="90000"/>
              </a:lnSpc>
              <a:spcBef>
                <a:spcPct val="10000"/>
              </a:spcBef>
              <a:tabLst>
                <a:tab pos="0" algn="l"/>
                <a:tab pos="1054100" algn="l"/>
                <a:tab pos="1524000" algn="l"/>
                <a:tab pos="1905000" algn="l"/>
              </a:tabLst>
            </a:pPr>
            <a:r>
              <a:rPr lang="hu-HU" altLang="hu-HU">
                <a:solidFill>
                  <a:srgbClr val="0000FF"/>
                </a:solidFill>
                <a:effectLst>
                  <a:outerShdw blurRad="38100" dist="38100" dir="2700000" algn="tl">
                    <a:srgbClr val="C0C0C0"/>
                  </a:outerShdw>
                </a:effectLst>
                <a:latin typeface="Aldine-721 HU" pitchFamily="18" charset="0"/>
              </a:rPr>
              <a:t> – a </a:t>
            </a:r>
            <a:r>
              <a:rPr lang="hu-HU" altLang="hu-HU" u="sng">
                <a:solidFill>
                  <a:srgbClr val="0000FF"/>
                </a:solidFill>
                <a:effectLst>
                  <a:outerShdw blurRad="38100" dist="38100" dir="2700000" algn="tl">
                    <a:srgbClr val="C0C0C0"/>
                  </a:outerShdw>
                </a:effectLst>
                <a:latin typeface="Aldine-721 HU" pitchFamily="18" charset="0"/>
              </a:rPr>
              <a:t>formával</a:t>
            </a:r>
            <a:r>
              <a:rPr lang="hu-HU" altLang="hu-HU">
                <a:solidFill>
                  <a:srgbClr val="0000FF"/>
                </a:solidFill>
                <a:effectLst>
                  <a:outerShdw blurRad="38100" dist="38100" dir="2700000" algn="tl">
                    <a:srgbClr val="C0C0C0"/>
                  </a:outerShdw>
                </a:effectLst>
                <a:latin typeface="Aldine-721 HU" pitchFamily="18" charset="0"/>
              </a:rPr>
              <a:t> foglalkozik</a:t>
            </a:r>
          </a:p>
          <a:p>
            <a:pPr marL="571500" lvl="2" indent="0">
              <a:lnSpc>
                <a:spcPct val="90000"/>
              </a:lnSpc>
              <a:spcBef>
                <a:spcPct val="10000"/>
              </a:spcBef>
              <a:tabLst>
                <a:tab pos="0" algn="l"/>
                <a:tab pos="1054100" algn="l"/>
                <a:tab pos="1524000" algn="l"/>
                <a:tab pos="1905000" algn="l"/>
              </a:tabLst>
            </a:pPr>
            <a:r>
              <a:rPr lang="hu-HU" altLang="hu-HU">
                <a:solidFill>
                  <a:srgbClr val="0000FF"/>
                </a:solidFill>
                <a:effectLst>
                  <a:outerShdw blurRad="38100" dist="38100" dir="2700000" algn="tl">
                    <a:srgbClr val="C0C0C0"/>
                  </a:outerShdw>
                </a:effectLst>
                <a:latin typeface="Aldine-721 HU" pitchFamily="18" charset="0"/>
              </a:rPr>
              <a:t> – a </a:t>
            </a:r>
            <a:r>
              <a:rPr lang="hu-HU" altLang="hu-HU" u="sng">
                <a:solidFill>
                  <a:srgbClr val="0000FF"/>
                </a:solidFill>
                <a:effectLst>
                  <a:outerShdw blurRad="38100" dist="38100" dir="2700000" algn="tl">
                    <a:srgbClr val="C0C0C0"/>
                  </a:outerShdw>
                </a:effectLst>
                <a:latin typeface="Aldine-721 HU" pitchFamily="18" charset="0"/>
              </a:rPr>
              <a:t>részletek</a:t>
            </a:r>
            <a:r>
              <a:rPr lang="hu-HU" altLang="hu-HU">
                <a:solidFill>
                  <a:srgbClr val="0000FF"/>
                </a:solidFill>
                <a:effectLst>
                  <a:outerShdw blurRad="38100" dist="38100" dir="2700000" algn="tl">
                    <a:srgbClr val="C0C0C0"/>
                  </a:outerShdw>
                </a:effectLst>
                <a:latin typeface="Aldine-721 HU" pitchFamily="18" charset="0"/>
              </a:rPr>
              <a:t> elfedik az 		   egészet</a:t>
            </a:r>
          </a:p>
          <a:p>
            <a:pPr marL="190500" indent="-190500">
              <a:tabLst>
                <a:tab pos="0" algn="l"/>
                <a:tab pos="1054100" algn="l"/>
                <a:tab pos="1524000" algn="l"/>
                <a:tab pos="1905000" algn="l"/>
              </a:tabLst>
            </a:pPr>
            <a:r>
              <a:rPr lang="hu-HU" altLang="hu-HU" sz="2600" b="1" i="1">
                <a:solidFill>
                  <a:srgbClr val="33CC33"/>
                </a:solidFill>
                <a:effectLst>
                  <a:outerShdw blurRad="38100" dist="38100" dir="2700000" algn="tl">
                    <a:srgbClr val="C0C0C0"/>
                  </a:outerShdw>
                </a:effectLst>
                <a:latin typeface="Aldine-721 HU" pitchFamily="18" charset="0"/>
              </a:rPr>
              <a:t>„A   S Z E M   T A N A”</a:t>
            </a:r>
          </a:p>
        </p:txBody>
      </p:sp>
      <p:sp>
        <p:nvSpPr>
          <p:cNvPr id="443395" name="Rectangle 3"/>
          <p:cNvSpPr>
            <a:spLocks noGrp="1" noChangeArrowheads="1"/>
          </p:cNvSpPr>
          <p:nvPr>
            <p:ph type="body" sz="half" idx="2"/>
          </p:nvPr>
        </p:nvSpPr>
        <p:spPr>
          <a:xfrm>
            <a:off x="4572000" y="993775"/>
            <a:ext cx="4343400" cy="5530850"/>
          </a:xfrm>
        </p:spPr>
        <p:txBody>
          <a:bodyPr/>
          <a:lstStyle/>
          <a:p>
            <a:pPr marL="190500" indent="-190500" algn="ctr">
              <a:lnSpc>
                <a:spcPct val="90000"/>
              </a:lnSpc>
              <a:spcBef>
                <a:spcPts val="4800"/>
              </a:spcBef>
              <a:spcAft>
                <a:spcPts val="1200"/>
              </a:spcAft>
            </a:pPr>
            <a:r>
              <a:rPr lang="hu-HU" altLang="hu-HU" b="1" dirty="0">
                <a:solidFill>
                  <a:srgbClr val="FF3399"/>
                </a:solidFill>
                <a:effectLst>
                  <a:outerShdw blurRad="38100" dist="38100" dir="2700000" algn="tl">
                    <a:srgbClr val="C0C0C0"/>
                  </a:outerShdw>
                </a:effectLst>
                <a:latin typeface="Aldine-721 HU" pitchFamily="18" charset="0"/>
              </a:rPr>
              <a:t>SZELLEMI  TUDÁS</a:t>
            </a:r>
            <a:endParaRPr lang="hu-HU" altLang="hu-HU" b="1" dirty="0">
              <a:solidFill>
                <a:srgbClr val="0000FF"/>
              </a:solidFill>
              <a:effectLst>
                <a:outerShdw blurRad="38100" dist="38100" dir="2700000" algn="tl">
                  <a:srgbClr val="C0C0C0"/>
                </a:outerShdw>
              </a:effectLst>
              <a:latin typeface="Aldine-721 HU" pitchFamily="18" charset="0"/>
            </a:endParaRPr>
          </a:p>
          <a:p>
            <a:pPr marL="190500" indent="-190500">
              <a:lnSpc>
                <a:spcPct val="90000"/>
              </a:lnSpc>
            </a:pPr>
            <a:r>
              <a:rPr lang="hu-HU" altLang="hu-HU" sz="2000" dirty="0">
                <a:solidFill>
                  <a:srgbClr val="0000FF"/>
                </a:solidFill>
                <a:effectLst>
                  <a:outerShdw blurRad="38100" dist="38100" dir="2700000" algn="tl">
                    <a:srgbClr val="C0C0C0"/>
                  </a:outerShdw>
                </a:effectLst>
                <a:latin typeface="Aldine-721 HU" pitchFamily="18" charset="0"/>
              </a:rPr>
              <a:t>Az </a:t>
            </a:r>
            <a:r>
              <a:rPr lang="hu-HU" altLang="hu-HU" sz="2000" dirty="0" err="1" smtClean="0">
                <a:solidFill>
                  <a:srgbClr val="0000FF"/>
                </a:solidFill>
                <a:effectLst>
                  <a:outerShdw blurRad="38100" dist="38100" dir="2700000" algn="tl">
                    <a:srgbClr val="C0C0C0"/>
                  </a:outerShdw>
                </a:effectLst>
                <a:latin typeface="Aldine-721 HU" pitchFamily="18" charset="0"/>
              </a:rPr>
              <a:t>élményekb</a:t>
            </a:r>
            <a:r>
              <a:rPr lang="en-US" altLang="hu-HU" sz="2000" dirty="0" smtClean="0">
                <a:solidFill>
                  <a:srgbClr val="0000FF"/>
                </a:solidFill>
                <a:effectLst>
                  <a:outerShdw blurRad="38100" dist="38100" dir="2700000" algn="tl">
                    <a:srgbClr val="C0C0C0"/>
                  </a:outerShdw>
                </a:effectLst>
                <a:latin typeface="Aldine-721 HU" pitchFamily="18" charset="0"/>
              </a:rPr>
              <a:t>ô</a:t>
            </a:r>
            <a:r>
              <a:rPr lang="hu-HU" altLang="hu-HU" sz="2000" dirty="0" smtClean="0">
                <a:solidFill>
                  <a:srgbClr val="0000FF"/>
                </a:solidFill>
                <a:effectLst>
                  <a:outerShdw blurRad="38100" dist="38100" dir="2700000" algn="tl">
                    <a:srgbClr val="C0C0C0"/>
                  </a:outerShdw>
                </a:effectLst>
                <a:latin typeface="Aldine-721 HU" pitchFamily="18" charset="0"/>
              </a:rPr>
              <a:t>l</a:t>
            </a:r>
            <a:r>
              <a:rPr lang="hu-HU" altLang="hu-HU" sz="2000" dirty="0">
                <a:solidFill>
                  <a:srgbClr val="0000FF"/>
                </a:solidFill>
                <a:effectLst>
                  <a:outerShdw blurRad="38100" dist="38100" dir="2700000" algn="tl">
                    <a:srgbClr val="C0C0C0"/>
                  </a:outerShdw>
                </a:effectLst>
                <a:latin typeface="Aldine-721 HU" pitchFamily="18" charset="0"/>
              </a:rPr>
              <a:t>, </a:t>
            </a:r>
            <a:r>
              <a:rPr lang="hu-HU" altLang="hu-HU" sz="2000" dirty="0" err="1">
                <a:solidFill>
                  <a:srgbClr val="0000FF"/>
                </a:solidFill>
                <a:effectLst>
                  <a:outerShdw blurRad="38100" dist="38100" dir="2700000" algn="tl">
                    <a:srgbClr val="C0C0C0"/>
                  </a:outerShdw>
                </a:effectLst>
                <a:latin typeface="Aldine-721 HU" pitchFamily="18" charset="0"/>
              </a:rPr>
              <a:t>felismerésekb</a:t>
            </a:r>
            <a:r>
              <a:rPr lang="en-US" altLang="hu-HU" sz="2000" dirty="0">
                <a:solidFill>
                  <a:srgbClr val="0000FF"/>
                </a:solidFill>
                <a:effectLst>
                  <a:outerShdw blurRad="38100" dist="38100" dir="2700000" algn="tl">
                    <a:srgbClr val="C0C0C0"/>
                  </a:outerShdw>
                </a:effectLst>
                <a:latin typeface="Aldine-721 HU" pitchFamily="18" charset="0"/>
              </a:rPr>
              <a:t>ô</a:t>
            </a:r>
            <a:r>
              <a:rPr lang="hu-HU" altLang="hu-HU" sz="2000" dirty="0">
                <a:solidFill>
                  <a:srgbClr val="0000FF"/>
                </a:solidFill>
                <a:effectLst>
                  <a:outerShdw blurRad="38100" dist="38100" dir="2700000" algn="tl">
                    <a:srgbClr val="C0C0C0"/>
                  </a:outerShdw>
                </a:effectLst>
                <a:latin typeface="Aldine-721 HU" pitchFamily="18" charset="0"/>
              </a:rPr>
              <a:t>l</a:t>
            </a:r>
            <a:br>
              <a:rPr lang="hu-HU" altLang="hu-HU" sz="2000" dirty="0">
                <a:solidFill>
                  <a:srgbClr val="0000FF"/>
                </a:solidFill>
                <a:effectLst>
                  <a:outerShdw blurRad="38100" dist="38100" dir="2700000" algn="tl">
                    <a:srgbClr val="C0C0C0"/>
                  </a:outerShdw>
                </a:effectLst>
                <a:latin typeface="Aldine-721 HU" pitchFamily="18" charset="0"/>
              </a:rPr>
            </a:br>
            <a:r>
              <a:rPr lang="hu-HU" altLang="hu-HU" sz="2000" dirty="0">
                <a:solidFill>
                  <a:srgbClr val="0000FF"/>
                </a:solidFill>
                <a:effectLst>
                  <a:outerShdw blurRad="38100" dist="38100" dir="2700000" algn="tl">
                    <a:srgbClr val="C0C0C0"/>
                  </a:outerShdw>
                </a:effectLst>
                <a:latin typeface="Aldine-721 HU" pitchFamily="18" charset="0"/>
              </a:rPr>
              <a:t>      </a:t>
            </a:r>
            <a:r>
              <a:rPr lang="hu-HU" altLang="hu-HU" sz="2000" dirty="0" smtClean="0">
                <a:solidFill>
                  <a:srgbClr val="0000FF"/>
                </a:solidFill>
                <a:effectLst>
                  <a:outerShdw blurRad="38100" dist="38100" dir="2700000" algn="tl">
                    <a:srgbClr val="C0C0C0"/>
                  </a:outerShdw>
                </a:effectLst>
                <a:latin typeface="Aldine-721 HU" pitchFamily="18" charset="0"/>
              </a:rPr>
              <a:t>származó/felépül</a:t>
            </a:r>
            <a:r>
              <a:rPr lang="en-US" altLang="hu-HU" sz="2000" dirty="0" smtClean="0">
                <a:solidFill>
                  <a:srgbClr val="0000FF"/>
                </a:solidFill>
                <a:effectLst>
                  <a:outerShdw blurRad="38100" dist="38100" dir="2700000" algn="tl">
                    <a:srgbClr val="C0C0C0"/>
                  </a:outerShdw>
                </a:effectLst>
                <a:latin typeface="Aldine-721 HU" pitchFamily="18" charset="0"/>
              </a:rPr>
              <a:t>ô</a:t>
            </a:r>
            <a:r>
              <a:rPr lang="hu-HU" altLang="hu-HU" sz="2000" dirty="0" smtClean="0">
                <a:solidFill>
                  <a:srgbClr val="0000FF"/>
                </a:solidFill>
                <a:effectLst>
                  <a:outerShdw blurRad="38100" dist="38100" dir="2700000" algn="tl">
                    <a:srgbClr val="C0C0C0"/>
                  </a:outerShdw>
                </a:effectLst>
                <a:latin typeface="Aldine-721 HU" pitchFamily="18" charset="0"/>
              </a:rPr>
              <a:t> </a:t>
            </a:r>
            <a:r>
              <a:rPr lang="hu-HU" altLang="hu-HU" sz="2000" i="1" u="sng" dirty="0" err="1" smtClean="0">
                <a:solidFill>
                  <a:srgbClr val="FF3399"/>
                </a:solidFill>
                <a:effectLst>
                  <a:outerShdw blurRad="38100" dist="38100" dir="2700000" algn="tl">
                    <a:srgbClr val="C0C0C0"/>
                  </a:outerShdw>
                </a:effectLst>
                <a:latin typeface="Aldine-721 HU" pitchFamily="18" charset="0"/>
              </a:rPr>
              <a:t>belsõ</a:t>
            </a:r>
            <a:r>
              <a:rPr lang="hu-HU" altLang="hu-HU" sz="2000" i="1" u="sng" dirty="0" smtClean="0">
                <a:solidFill>
                  <a:srgbClr val="FF3399"/>
                </a:solidFill>
                <a:effectLst>
                  <a:outerShdw blurRad="38100" dist="38100" dir="2700000" algn="tl">
                    <a:srgbClr val="C0C0C0"/>
                  </a:outerShdw>
                </a:effectLst>
                <a:latin typeface="Aldine-721 HU" pitchFamily="18" charset="0"/>
              </a:rPr>
              <a:t> </a:t>
            </a:r>
            <a:r>
              <a:rPr lang="hu-HU" altLang="hu-HU" sz="2000" i="1" u="sng" dirty="0">
                <a:solidFill>
                  <a:srgbClr val="FF3399"/>
                </a:solidFill>
                <a:effectLst>
                  <a:outerShdw blurRad="38100" dist="38100" dir="2700000" algn="tl">
                    <a:srgbClr val="C0C0C0"/>
                  </a:outerShdw>
                </a:effectLst>
                <a:latin typeface="Aldine-721 HU" pitchFamily="18" charset="0"/>
              </a:rPr>
              <a:t>tudás</a:t>
            </a:r>
            <a:endParaRPr lang="hu-HU" altLang="hu-HU" sz="2000" dirty="0">
              <a:solidFill>
                <a:srgbClr val="0000FF"/>
              </a:solidFill>
              <a:effectLst>
                <a:outerShdw blurRad="38100" dist="38100" dir="2700000" algn="tl">
                  <a:srgbClr val="C0C0C0"/>
                </a:outerShdw>
              </a:effectLst>
              <a:latin typeface="Aldine-721 HU" pitchFamily="18" charset="0"/>
            </a:endParaRPr>
          </a:p>
          <a:p>
            <a:pPr marL="190500" indent="-190500" algn="just">
              <a:lnSpc>
                <a:spcPct val="80000"/>
              </a:lnSpc>
              <a:spcBef>
                <a:spcPct val="10000"/>
              </a:spcBef>
            </a:pPr>
            <a:r>
              <a:rPr lang="hu-HU" altLang="hu-HU" sz="2400" dirty="0">
                <a:solidFill>
                  <a:srgbClr val="0000FF"/>
                </a:solidFill>
                <a:effectLst>
                  <a:outerShdw blurRad="38100" dist="38100" dir="2700000" algn="tl">
                    <a:srgbClr val="C0C0C0"/>
                  </a:outerShdw>
                </a:effectLst>
                <a:latin typeface="Aldine-721 HU" pitchFamily="18" charset="0"/>
              </a:rPr>
              <a:t>Ez a </a:t>
            </a:r>
            <a:r>
              <a:rPr lang="hu-HU" altLang="hu-HU" sz="2400" dirty="0">
                <a:solidFill>
                  <a:srgbClr val="FF3399"/>
                </a:solidFill>
                <a:effectLst>
                  <a:outerShdw blurRad="38100" dist="38100" dir="2700000" algn="tl">
                    <a:srgbClr val="C0C0C0"/>
                  </a:outerShdw>
                </a:effectLst>
                <a:latin typeface="Aldine-721 HU" pitchFamily="18" charset="0"/>
              </a:rPr>
              <a:t>tudás</a:t>
            </a:r>
            <a:endParaRPr lang="hu-HU" altLang="hu-HU" sz="2000" u="sng" dirty="0">
              <a:solidFill>
                <a:srgbClr val="0000FF"/>
              </a:solidFill>
              <a:effectLst>
                <a:outerShdw blurRad="38100" dist="38100" dir="2700000" algn="tl">
                  <a:srgbClr val="C0C0C0"/>
                </a:outerShdw>
              </a:effectLst>
              <a:latin typeface="Aldine-721 HU" pitchFamily="18" charset="0"/>
            </a:endParaRPr>
          </a:p>
          <a:p>
            <a:pPr marL="666750" lvl="2" indent="-95250">
              <a:lnSpc>
                <a:spcPct val="85000"/>
              </a:lnSpc>
              <a:spcBef>
                <a:spcPct val="0"/>
              </a:spcBef>
            </a:pPr>
            <a:r>
              <a:rPr lang="hu-HU" altLang="hu-HU" dirty="0">
                <a:solidFill>
                  <a:srgbClr val="0000FF"/>
                </a:solidFill>
                <a:effectLst>
                  <a:outerShdw blurRad="38100" dist="38100" dir="2700000" algn="tl">
                    <a:srgbClr val="C0C0C0"/>
                  </a:outerShdw>
                </a:effectLst>
                <a:latin typeface="Aldine-721 HU" pitchFamily="18" charset="0"/>
              </a:rPr>
              <a:t> –</a:t>
            </a:r>
            <a:r>
              <a:rPr lang="hu-HU" altLang="hu-HU" sz="1600" dirty="0">
                <a:solidFill>
                  <a:srgbClr val="0000FF"/>
                </a:solidFill>
                <a:effectLst>
                  <a:outerShdw blurRad="38100" dist="38100" dir="2700000" algn="tl">
                    <a:srgbClr val="C0C0C0"/>
                  </a:outerShdw>
                </a:effectLst>
                <a:latin typeface="Aldine-721 HU" pitchFamily="18" charset="0"/>
              </a:rPr>
              <a:t> </a:t>
            </a:r>
            <a:r>
              <a:rPr lang="hu-HU" altLang="hu-HU" u="sng" dirty="0">
                <a:solidFill>
                  <a:srgbClr val="0000FF"/>
                </a:solidFill>
                <a:effectLst>
                  <a:outerShdw blurRad="38100" dist="38100" dir="2700000" algn="tl">
                    <a:srgbClr val="C0C0C0"/>
                  </a:outerShdw>
                </a:effectLst>
                <a:latin typeface="Aldine-721 HU" pitchFamily="18" charset="0"/>
              </a:rPr>
              <a:t>megszerezhet</a:t>
            </a:r>
            <a:r>
              <a:rPr lang="en-US" altLang="hu-HU" u="sng" dirty="0" smtClean="0">
                <a:solidFill>
                  <a:srgbClr val="0000FF"/>
                </a:solidFill>
                <a:effectLst>
                  <a:outerShdw blurRad="38100" dist="38100" dir="2700000" algn="tl">
                    <a:srgbClr val="C0C0C0"/>
                  </a:outerShdw>
                </a:effectLst>
                <a:latin typeface="Aldine-721 HU" pitchFamily="18" charset="0"/>
              </a:rPr>
              <a:t>ô</a:t>
            </a:r>
            <a:r>
              <a:rPr lang="hu-HU" altLang="hu-HU" dirty="0" smtClean="0">
                <a:solidFill>
                  <a:srgbClr val="0000FF"/>
                </a:solidFill>
                <a:effectLst>
                  <a:outerShdw blurRad="38100" dist="38100" dir="2700000" algn="tl">
                    <a:srgbClr val="C0C0C0"/>
                  </a:outerShdw>
                </a:effectLst>
                <a:latin typeface="Aldine-721 HU" pitchFamily="18" charset="0"/>
              </a:rPr>
              <a:t> </a:t>
            </a:r>
            <a:r>
              <a:rPr lang="hu-HU" altLang="hu-HU" sz="1600" dirty="0" smtClean="0">
                <a:solidFill>
                  <a:srgbClr val="0000FF"/>
                </a:solidFill>
                <a:effectLst>
                  <a:outerShdw blurRad="38100" dist="38100" dir="2700000" algn="tl">
                    <a:srgbClr val="C0C0C0"/>
                  </a:outerShdw>
                </a:effectLst>
                <a:latin typeface="Aldine-721 HU" pitchFamily="18" charset="0"/>
              </a:rPr>
              <a:t>–</a:t>
            </a:r>
            <a:r>
              <a:rPr lang="hu-HU" altLang="hu-HU" sz="1600" dirty="0">
                <a:solidFill>
                  <a:srgbClr val="0000FF"/>
                </a:solidFill>
                <a:effectLst>
                  <a:outerShdw blurRad="38100" dist="38100" dir="2700000" algn="tl">
                    <a:srgbClr val="C0C0C0"/>
                  </a:outerShdw>
                </a:effectLst>
                <a:latin typeface="Aldine-721 HU" pitchFamily="18" charset="0"/>
              </a:rPr>
              <a:t/>
            </a:r>
            <a:br>
              <a:rPr lang="hu-HU" altLang="hu-HU" sz="1600" dirty="0">
                <a:solidFill>
                  <a:srgbClr val="0000FF"/>
                </a:solidFill>
                <a:effectLst>
                  <a:outerShdw blurRad="38100" dist="38100" dir="2700000" algn="tl">
                    <a:srgbClr val="C0C0C0"/>
                  </a:outerShdw>
                </a:effectLst>
                <a:latin typeface="Aldine-721 HU" pitchFamily="18" charset="0"/>
              </a:rPr>
            </a:br>
            <a:r>
              <a:rPr lang="hu-HU" altLang="hu-HU" sz="1600" dirty="0">
                <a:solidFill>
                  <a:srgbClr val="0000FF"/>
                </a:solidFill>
                <a:effectLst>
                  <a:outerShdw blurRad="38100" dist="38100" dir="2700000" algn="tl">
                    <a:srgbClr val="C0C0C0"/>
                  </a:outerShdw>
                </a:effectLst>
                <a:latin typeface="Aldine-721 HU" pitchFamily="18" charset="0"/>
              </a:rPr>
              <a:t>	   </a:t>
            </a:r>
            <a:r>
              <a:rPr lang="hu-HU" altLang="hu-HU" dirty="0">
                <a:solidFill>
                  <a:srgbClr val="0000FF"/>
                </a:solidFill>
                <a:effectLst>
                  <a:outerShdw blurRad="38100" dist="38100" dir="2700000" algn="tl">
                    <a:srgbClr val="C0C0C0"/>
                  </a:outerShdw>
                </a:effectLst>
                <a:latin typeface="Aldine-721 HU" pitchFamily="18" charset="0"/>
              </a:rPr>
              <a:t>de </a:t>
            </a:r>
            <a:r>
              <a:rPr lang="hu-HU" altLang="hu-HU" u="sng" dirty="0">
                <a:solidFill>
                  <a:srgbClr val="0000FF"/>
                </a:solidFill>
                <a:effectLst>
                  <a:outerShdw blurRad="38100" dist="38100" dir="2700000" algn="tl">
                    <a:srgbClr val="C0C0C0"/>
                  </a:outerShdw>
                </a:effectLst>
                <a:latin typeface="Aldine-721 HU" pitchFamily="18" charset="0"/>
              </a:rPr>
              <a:t>nem tanítható</a:t>
            </a:r>
            <a:endParaRPr lang="hu-HU" altLang="hu-HU" dirty="0">
              <a:solidFill>
                <a:srgbClr val="0000FF"/>
              </a:solidFill>
              <a:effectLst>
                <a:outerShdw blurRad="38100" dist="38100" dir="2700000" algn="tl">
                  <a:srgbClr val="C0C0C0"/>
                </a:outerShdw>
              </a:effectLst>
              <a:latin typeface="Aldine-721 HU" pitchFamily="18" charset="0"/>
            </a:endParaRPr>
          </a:p>
          <a:p>
            <a:pPr marL="666750" lvl="2" indent="-95250">
              <a:lnSpc>
                <a:spcPct val="85000"/>
              </a:lnSpc>
              <a:spcBef>
                <a:spcPct val="0"/>
              </a:spcBef>
            </a:pPr>
            <a:r>
              <a:rPr lang="hu-HU" altLang="hu-HU" dirty="0">
                <a:solidFill>
                  <a:srgbClr val="0000FF"/>
                </a:solidFill>
                <a:effectLst>
                  <a:outerShdw blurRad="38100" dist="38100" dir="2700000" algn="tl">
                    <a:srgbClr val="C0C0C0"/>
                  </a:outerShdw>
                </a:effectLst>
                <a:latin typeface="Aldine-721 HU" pitchFamily="18" charset="0"/>
              </a:rPr>
              <a:t> – </a:t>
            </a:r>
            <a:r>
              <a:rPr lang="hu-HU" altLang="hu-HU" u="sng" dirty="0">
                <a:solidFill>
                  <a:srgbClr val="0000FF"/>
                </a:solidFill>
                <a:effectLst>
                  <a:outerShdw blurRad="38100" dist="38100" dir="2700000" algn="tl">
                    <a:srgbClr val="C0C0C0"/>
                  </a:outerShdw>
                </a:effectLst>
                <a:latin typeface="Aldine-721 HU" pitchFamily="18" charset="0"/>
              </a:rPr>
              <a:t>bölcs mondások</a:t>
            </a:r>
            <a:r>
              <a:rPr lang="hu-HU" altLang="hu-HU" dirty="0">
                <a:solidFill>
                  <a:srgbClr val="0000FF"/>
                </a:solidFill>
                <a:effectLst>
                  <a:outerShdw blurRad="38100" dist="38100" dir="2700000" algn="tl">
                    <a:srgbClr val="C0C0C0"/>
                  </a:outerShdw>
                </a:effectLst>
                <a:latin typeface="Aldine-721 HU" pitchFamily="18" charset="0"/>
              </a:rPr>
              <a:t>ba, </a:t>
            </a:r>
            <a:br>
              <a:rPr lang="hu-HU" altLang="hu-HU" dirty="0">
                <a:solidFill>
                  <a:srgbClr val="0000FF"/>
                </a:solidFill>
                <a:effectLst>
                  <a:outerShdw blurRad="38100" dist="38100" dir="2700000" algn="tl">
                    <a:srgbClr val="C0C0C0"/>
                  </a:outerShdw>
                </a:effectLst>
                <a:latin typeface="Aldine-721 HU" pitchFamily="18" charset="0"/>
              </a:rPr>
            </a:br>
            <a:r>
              <a:rPr lang="hu-HU" altLang="hu-HU" dirty="0">
                <a:solidFill>
                  <a:srgbClr val="0000FF"/>
                </a:solidFill>
                <a:effectLst>
                  <a:outerShdw blurRad="38100" dist="38100" dir="2700000" algn="tl">
                    <a:srgbClr val="C0C0C0"/>
                  </a:outerShdw>
                </a:effectLst>
                <a:latin typeface="Aldine-721 HU" pitchFamily="18" charset="0"/>
              </a:rPr>
              <a:t>	   </a:t>
            </a:r>
            <a:r>
              <a:rPr lang="hu-HU" altLang="hu-HU" u="sng" dirty="0">
                <a:solidFill>
                  <a:srgbClr val="0000FF"/>
                </a:solidFill>
                <a:effectLst>
                  <a:outerShdw blurRad="38100" dist="38100" dir="2700000" algn="tl">
                    <a:srgbClr val="C0C0C0"/>
                  </a:outerShdw>
                </a:effectLst>
                <a:latin typeface="Aldine-721 HU" pitchFamily="18" charset="0"/>
              </a:rPr>
              <a:t>hasonlatok</a:t>
            </a:r>
            <a:r>
              <a:rPr lang="hu-HU" altLang="hu-HU" dirty="0">
                <a:solidFill>
                  <a:srgbClr val="0000FF"/>
                </a:solidFill>
                <a:effectLst>
                  <a:outerShdw blurRad="38100" dist="38100" dir="2700000" algn="tl">
                    <a:srgbClr val="C0C0C0"/>
                  </a:outerShdw>
                </a:effectLst>
                <a:latin typeface="Aldine-721 HU" pitchFamily="18" charset="0"/>
              </a:rPr>
              <a:t>ba befoglalható</a:t>
            </a:r>
          </a:p>
          <a:p>
            <a:pPr marL="666750" lvl="2" indent="-95250">
              <a:lnSpc>
                <a:spcPct val="85000"/>
              </a:lnSpc>
              <a:spcBef>
                <a:spcPct val="0"/>
              </a:spcBef>
            </a:pPr>
            <a:r>
              <a:rPr lang="hu-HU" altLang="hu-HU" dirty="0">
                <a:solidFill>
                  <a:srgbClr val="0000FF"/>
                </a:solidFill>
                <a:effectLst>
                  <a:outerShdw blurRad="38100" dist="38100" dir="2700000" algn="tl">
                    <a:srgbClr val="C0C0C0"/>
                  </a:outerShdw>
                </a:effectLst>
                <a:latin typeface="Aldine-721 HU" pitchFamily="18" charset="0"/>
              </a:rPr>
              <a:t> – </a:t>
            </a:r>
            <a:r>
              <a:rPr lang="hu-HU" altLang="hu-HU" u="sng" dirty="0">
                <a:solidFill>
                  <a:srgbClr val="0000FF"/>
                </a:solidFill>
                <a:effectLst>
                  <a:outerShdw blurRad="38100" dist="38100" dir="2700000" algn="tl">
                    <a:srgbClr val="C0C0C0"/>
                  </a:outerShdw>
                </a:effectLst>
                <a:latin typeface="Aldine-721 HU" pitchFamily="18" charset="0"/>
              </a:rPr>
              <a:t>nincs</a:t>
            </a:r>
            <a:r>
              <a:rPr lang="hu-HU" altLang="hu-HU" dirty="0">
                <a:solidFill>
                  <a:srgbClr val="0000FF"/>
                </a:solidFill>
                <a:effectLst>
                  <a:outerShdw blurRad="38100" dist="38100" dir="2700000" algn="tl">
                    <a:srgbClr val="C0C0C0"/>
                  </a:outerShdw>
                </a:effectLst>
                <a:latin typeface="Aldine-721 HU" pitchFamily="18" charset="0"/>
              </a:rPr>
              <a:t> szembenállás</a:t>
            </a:r>
            <a:endParaRPr lang="hu-HU" altLang="hu-HU" sz="1800" dirty="0">
              <a:solidFill>
                <a:srgbClr val="0000FF"/>
              </a:solidFill>
              <a:effectLst>
                <a:outerShdw blurRad="38100" dist="38100" dir="2700000" algn="tl">
                  <a:srgbClr val="C0C0C0"/>
                </a:outerShdw>
              </a:effectLst>
              <a:latin typeface="Aldine-721 HU" pitchFamily="18" charset="0"/>
            </a:endParaRPr>
          </a:p>
          <a:p>
            <a:pPr marL="190500" indent="-190500" algn="just">
              <a:lnSpc>
                <a:spcPct val="85000"/>
              </a:lnSpc>
              <a:spcBef>
                <a:spcPct val="10000"/>
              </a:spcBef>
            </a:pPr>
            <a:r>
              <a:rPr lang="hu-HU" altLang="hu-HU" sz="2400" dirty="0">
                <a:solidFill>
                  <a:srgbClr val="0000FF"/>
                </a:solidFill>
                <a:effectLst>
                  <a:outerShdw blurRad="38100" dist="38100" dir="2700000" algn="tl">
                    <a:srgbClr val="C0C0C0"/>
                  </a:outerShdw>
                </a:effectLst>
                <a:latin typeface="Aldine-721 HU" pitchFamily="18" charset="0"/>
              </a:rPr>
              <a:t>Az </a:t>
            </a:r>
            <a:r>
              <a:rPr lang="hu-HU" altLang="hu-HU" sz="2400" u="sng" dirty="0">
                <a:solidFill>
                  <a:srgbClr val="FF3399"/>
                </a:solidFill>
                <a:effectLst>
                  <a:outerShdw blurRad="38100" dist="38100" dir="2700000" algn="tl">
                    <a:srgbClr val="C0C0C0"/>
                  </a:outerShdw>
                </a:effectLst>
                <a:latin typeface="Aldine-721 HU" pitchFamily="18" charset="0"/>
              </a:rPr>
              <a:t>intuíció</a:t>
            </a:r>
            <a:r>
              <a:rPr lang="hu-HU" altLang="hu-HU" sz="2400" dirty="0">
                <a:solidFill>
                  <a:srgbClr val="0000FF"/>
                </a:solidFill>
                <a:effectLst>
                  <a:outerShdw blurRad="38100" dist="38100" dir="2700000" algn="tl">
                    <a:srgbClr val="C0C0C0"/>
                  </a:outerShdw>
                </a:effectLst>
                <a:latin typeface="Aldine-721 HU" pitchFamily="18" charset="0"/>
              </a:rPr>
              <a:t> világa</a:t>
            </a:r>
          </a:p>
          <a:p>
            <a:pPr marL="666750" lvl="2" indent="-95250">
              <a:lnSpc>
                <a:spcPct val="85000"/>
              </a:lnSpc>
              <a:spcBef>
                <a:spcPct val="10000"/>
              </a:spcBef>
            </a:pPr>
            <a:r>
              <a:rPr lang="hu-HU" altLang="hu-HU" dirty="0">
                <a:solidFill>
                  <a:srgbClr val="0000FF"/>
                </a:solidFill>
                <a:effectLst>
                  <a:outerShdw blurRad="38100" dist="38100" dir="2700000" algn="tl">
                    <a:srgbClr val="C0C0C0"/>
                  </a:outerShdw>
                </a:effectLst>
                <a:latin typeface="Aldine-721 HU" pitchFamily="18" charset="0"/>
              </a:rPr>
              <a:t> –  </a:t>
            </a:r>
            <a:r>
              <a:rPr lang="hu-HU" altLang="hu-HU" u="sng" dirty="0">
                <a:solidFill>
                  <a:srgbClr val="0000FF"/>
                </a:solidFill>
                <a:effectLst>
                  <a:outerShdw blurRad="38100" dist="38100" dir="2700000" algn="tl">
                    <a:srgbClr val="C0C0C0"/>
                  </a:outerShdw>
                </a:effectLst>
                <a:latin typeface="Aldine-721 HU" pitchFamily="18" charset="0"/>
              </a:rPr>
              <a:t>bölcs</a:t>
            </a:r>
            <a:r>
              <a:rPr lang="hu-HU" altLang="hu-HU" dirty="0">
                <a:solidFill>
                  <a:srgbClr val="0000FF"/>
                </a:solidFill>
                <a:effectLst>
                  <a:outerShdw blurRad="38100" dist="38100" dir="2700000" algn="tl">
                    <a:srgbClr val="C0C0C0"/>
                  </a:outerShdw>
                </a:effectLst>
                <a:latin typeface="Aldine-721 HU" pitchFamily="18" charset="0"/>
              </a:rPr>
              <a:t> emberek,</a:t>
            </a:r>
            <a:br>
              <a:rPr lang="hu-HU" altLang="hu-HU" dirty="0">
                <a:solidFill>
                  <a:srgbClr val="0000FF"/>
                </a:solidFill>
                <a:effectLst>
                  <a:outerShdw blurRad="38100" dist="38100" dir="2700000" algn="tl">
                    <a:srgbClr val="C0C0C0"/>
                  </a:outerShdw>
                </a:effectLst>
                <a:latin typeface="Aldine-721 HU" pitchFamily="18" charset="0"/>
              </a:rPr>
            </a:br>
            <a:r>
              <a:rPr lang="hu-HU" altLang="hu-HU" dirty="0">
                <a:solidFill>
                  <a:srgbClr val="0000FF"/>
                </a:solidFill>
                <a:effectLst>
                  <a:outerShdw blurRad="38100" dist="38100" dir="2700000" algn="tl">
                    <a:srgbClr val="C0C0C0"/>
                  </a:outerShdw>
                </a:effectLst>
                <a:latin typeface="Aldine-721 HU" pitchFamily="18" charset="0"/>
              </a:rPr>
              <a:t>           bölcs mosoly</a:t>
            </a:r>
          </a:p>
          <a:p>
            <a:pPr marL="666750" lvl="2" indent="-95250" algn="just">
              <a:lnSpc>
                <a:spcPct val="85000"/>
              </a:lnSpc>
              <a:spcBef>
                <a:spcPct val="10000"/>
              </a:spcBef>
            </a:pPr>
            <a:r>
              <a:rPr lang="hu-HU" altLang="hu-HU" dirty="0">
                <a:solidFill>
                  <a:srgbClr val="0000FF"/>
                </a:solidFill>
                <a:effectLst>
                  <a:outerShdw blurRad="38100" dist="38100" dir="2700000" algn="tl">
                    <a:srgbClr val="C0C0C0"/>
                  </a:outerShdw>
                </a:effectLst>
                <a:latin typeface="Aldine-721 HU" pitchFamily="18" charset="0"/>
              </a:rPr>
              <a:t> –  a </a:t>
            </a:r>
            <a:r>
              <a:rPr lang="hu-HU" altLang="hu-HU" u="sng" dirty="0">
                <a:solidFill>
                  <a:srgbClr val="0000FF"/>
                </a:solidFill>
                <a:effectLst>
                  <a:outerShdw blurRad="38100" dist="38100" dir="2700000" algn="tl">
                    <a:srgbClr val="C0C0C0"/>
                  </a:outerShdw>
                </a:effectLst>
                <a:latin typeface="Aldine-721 HU" pitchFamily="18" charset="0"/>
              </a:rPr>
              <a:t>tartalommal </a:t>
            </a:r>
            <a:r>
              <a:rPr lang="hu-HU" altLang="hu-HU" dirty="0">
                <a:solidFill>
                  <a:srgbClr val="0000FF"/>
                </a:solidFill>
                <a:effectLst>
                  <a:outerShdw blurRad="38100" dist="38100" dir="2700000" algn="tl">
                    <a:srgbClr val="C0C0C0"/>
                  </a:outerShdw>
                </a:effectLst>
                <a:latin typeface="Aldine-721 HU" pitchFamily="18" charset="0"/>
              </a:rPr>
              <a:t>foglalkozik</a:t>
            </a:r>
          </a:p>
          <a:p>
            <a:pPr marL="666750" lvl="2" indent="-95250">
              <a:lnSpc>
                <a:spcPct val="85000"/>
              </a:lnSpc>
              <a:spcBef>
                <a:spcPct val="10000"/>
              </a:spcBef>
            </a:pPr>
            <a:r>
              <a:rPr lang="hu-HU" altLang="hu-HU" dirty="0">
                <a:solidFill>
                  <a:srgbClr val="0000FF"/>
                </a:solidFill>
                <a:effectLst>
                  <a:outerShdw blurRad="38100" dist="38100" dir="2700000" algn="tl">
                    <a:srgbClr val="C0C0C0"/>
                  </a:outerShdw>
                </a:effectLst>
                <a:latin typeface="Aldine-721 HU" pitchFamily="18" charset="0"/>
              </a:rPr>
              <a:t> –  az </a:t>
            </a:r>
            <a:r>
              <a:rPr lang="hu-HU" altLang="hu-HU" u="sng" dirty="0">
                <a:solidFill>
                  <a:srgbClr val="0000FF"/>
                </a:solidFill>
                <a:effectLst>
                  <a:outerShdw blurRad="38100" dist="38100" dir="2700000" algn="tl">
                    <a:srgbClr val="C0C0C0"/>
                  </a:outerShdw>
                </a:effectLst>
                <a:latin typeface="Aldine-721 HU" pitchFamily="18" charset="0"/>
              </a:rPr>
              <a:t>egész</a:t>
            </a:r>
            <a:r>
              <a:rPr lang="hu-HU" altLang="hu-HU" dirty="0">
                <a:solidFill>
                  <a:srgbClr val="0000FF"/>
                </a:solidFill>
                <a:effectLst>
                  <a:outerShdw blurRad="38100" dist="38100" dir="2700000" algn="tl">
                    <a:srgbClr val="C0C0C0"/>
                  </a:outerShdw>
                </a:effectLst>
                <a:latin typeface="Aldine-721 HU" pitchFamily="18" charset="0"/>
              </a:rPr>
              <a:t> tartalmazza a</a:t>
            </a:r>
            <a:br>
              <a:rPr lang="hu-HU" altLang="hu-HU" dirty="0">
                <a:solidFill>
                  <a:srgbClr val="0000FF"/>
                </a:solidFill>
                <a:effectLst>
                  <a:outerShdw blurRad="38100" dist="38100" dir="2700000" algn="tl">
                    <a:srgbClr val="C0C0C0"/>
                  </a:outerShdw>
                </a:effectLst>
                <a:latin typeface="Aldine-721 HU" pitchFamily="18" charset="0"/>
              </a:rPr>
            </a:br>
            <a:r>
              <a:rPr lang="hu-HU" altLang="hu-HU" dirty="0">
                <a:solidFill>
                  <a:srgbClr val="0000FF"/>
                </a:solidFill>
                <a:effectLst>
                  <a:outerShdw blurRad="38100" dist="38100" dir="2700000" algn="tl">
                    <a:srgbClr val="C0C0C0"/>
                  </a:outerShdw>
                </a:effectLst>
                <a:latin typeface="Aldine-721 HU" pitchFamily="18" charset="0"/>
              </a:rPr>
              <a:t>           részleteket</a:t>
            </a:r>
            <a:endParaRPr lang="hu-HU" altLang="hu-HU" sz="1600" dirty="0">
              <a:solidFill>
                <a:srgbClr val="0000FF"/>
              </a:solidFill>
              <a:effectLst>
                <a:outerShdw blurRad="38100" dist="38100" dir="2700000" algn="tl">
                  <a:srgbClr val="C0C0C0"/>
                </a:outerShdw>
              </a:effectLst>
              <a:latin typeface="Aldine-721 HU" pitchFamily="18" charset="0"/>
            </a:endParaRPr>
          </a:p>
          <a:p>
            <a:pPr marL="190500" indent="-190500"/>
            <a:r>
              <a:rPr lang="hu-HU" altLang="hu-HU" b="1" i="1" dirty="0">
                <a:solidFill>
                  <a:srgbClr val="FF0000"/>
                </a:solidFill>
                <a:effectLst>
                  <a:outerShdw blurRad="38100" dist="38100" dir="2700000" algn="tl">
                    <a:srgbClr val="C0C0C0"/>
                  </a:outerShdw>
                </a:effectLst>
                <a:latin typeface="Aldine-721 HU" pitchFamily="18" charset="0"/>
              </a:rPr>
              <a:t>„A   S Z Í V   T A N A”</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43394">
                                            <p:txEl>
                                              <p:pRg st="0" end="0"/>
                                            </p:txEl>
                                          </p:spTgt>
                                        </p:tgtEl>
                                        <p:attrNameLst>
                                          <p:attrName>style.visibility</p:attrName>
                                        </p:attrNameLst>
                                      </p:cBhvr>
                                      <p:to>
                                        <p:strVal val="visible"/>
                                      </p:to>
                                    </p:set>
                                    <p:animEffect transition="in" filter="box(out)">
                                      <p:cBhvr>
                                        <p:cTn id="7" dur="500"/>
                                        <p:tgtEl>
                                          <p:spTgt spid="443394">
                                            <p:txEl>
                                              <p:pRg st="0" end="0"/>
                                            </p:txEl>
                                          </p:spTgt>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443395">
                                            <p:txEl>
                                              <p:pRg st="0" end="0"/>
                                            </p:txEl>
                                          </p:spTgt>
                                        </p:tgtEl>
                                        <p:attrNameLst>
                                          <p:attrName>style.visibility</p:attrName>
                                        </p:attrNameLst>
                                      </p:cBhvr>
                                      <p:to>
                                        <p:strVal val="visible"/>
                                      </p:to>
                                    </p:set>
                                    <p:animEffect transition="in" filter="box(out)">
                                      <p:cBhvr>
                                        <p:cTn id="11" dur="500"/>
                                        <p:tgtEl>
                                          <p:spTgt spid="443395">
                                            <p:txEl>
                                              <p:pRg st="0" end="0"/>
                                            </p:txEl>
                                          </p:spTgt>
                                        </p:tgtEl>
                                      </p:cBhvr>
                                    </p:animEffect>
                                  </p:childTnLst>
                                </p:cTn>
                              </p:par>
                            </p:childTnLst>
                          </p:cTn>
                        </p:par>
                        <p:par>
                          <p:cTn id="12" fill="hold" nodeType="afterGroup">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443394">
                                            <p:txEl>
                                              <p:pRg st="1" end="1"/>
                                            </p:txEl>
                                          </p:spTgt>
                                        </p:tgtEl>
                                        <p:attrNameLst>
                                          <p:attrName>style.visibility</p:attrName>
                                        </p:attrNameLst>
                                      </p:cBhvr>
                                      <p:to>
                                        <p:strVal val="visible"/>
                                      </p:to>
                                    </p:set>
                                    <p:animEffect transition="in" filter="box(out)">
                                      <p:cBhvr>
                                        <p:cTn id="15" dur="500"/>
                                        <p:tgtEl>
                                          <p:spTgt spid="443394">
                                            <p:txEl>
                                              <p:pRg st="1" end="1"/>
                                            </p:txEl>
                                          </p:spTgt>
                                        </p:tgtEl>
                                      </p:cBhvr>
                                    </p:animEffect>
                                  </p:childTnLst>
                                </p:cTn>
                              </p:par>
                            </p:childTnLst>
                          </p:cTn>
                        </p:par>
                        <p:par>
                          <p:cTn id="16" fill="hold" nodeType="afterGroup">
                            <p:stCondLst>
                              <p:cond delay="1500"/>
                            </p:stCondLst>
                            <p:childTnLst>
                              <p:par>
                                <p:cTn id="17" presetID="4" presetClass="entr" presetSubtype="32" fill="hold" grpId="0" nodeType="afterEffect">
                                  <p:stCondLst>
                                    <p:cond delay="0"/>
                                  </p:stCondLst>
                                  <p:childTnLst>
                                    <p:set>
                                      <p:cBhvr>
                                        <p:cTn id="18" dur="1" fill="hold">
                                          <p:stCondLst>
                                            <p:cond delay="0"/>
                                          </p:stCondLst>
                                        </p:cTn>
                                        <p:tgtEl>
                                          <p:spTgt spid="443395">
                                            <p:txEl>
                                              <p:pRg st="1" end="1"/>
                                            </p:txEl>
                                          </p:spTgt>
                                        </p:tgtEl>
                                        <p:attrNameLst>
                                          <p:attrName>style.visibility</p:attrName>
                                        </p:attrNameLst>
                                      </p:cBhvr>
                                      <p:to>
                                        <p:strVal val="visible"/>
                                      </p:to>
                                    </p:set>
                                    <p:animEffect transition="in" filter="box(out)">
                                      <p:cBhvr>
                                        <p:cTn id="19" dur="500"/>
                                        <p:tgtEl>
                                          <p:spTgt spid="443395">
                                            <p:txEl>
                                              <p:pRg st="1" end="1"/>
                                            </p:txEl>
                                          </p:spTgt>
                                        </p:tgtEl>
                                      </p:cBhvr>
                                    </p:animEffect>
                                  </p:childTnLst>
                                </p:cTn>
                              </p:par>
                            </p:childTnLst>
                          </p:cTn>
                        </p:par>
                        <p:par>
                          <p:cTn id="20" fill="hold" nodeType="withGroup">
                            <p:stCondLst>
                              <p:cond delay="2000"/>
                            </p:stCondLst>
                            <p:childTnLst>
                              <p:par>
                                <p:cTn id="21" presetID="4" presetClass="entr" presetSubtype="32" fill="hold" grpId="0" nodeType="afterEffect">
                                  <p:stCondLst>
                                    <p:cond delay="0"/>
                                  </p:stCondLst>
                                  <p:childTnLst>
                                    <p:set>
                                      <p:cBhvr>
                                        <p:cTn id="22" dur="1" fill="hold">
                                          <p:stCondLst>
                                            <p:cond delay="0"/>
                                          </p:stCondLst>
                                        </p:cTn>
                                        <p:tgtEl>
                                          <p:spTgt spid="443394">
                                            <p:txEl>
                                              <p:pRg st="2" end="2"/>
                                            </p:txEl>
                                          </p:spTgt>
                                        </p:tgtEl>
                                        <p:attrNameLst>
                                          <p:attrName>style.visibility</p:attrName>
                                        </p:attrNameLst>
                                      </p:cBhvr>
                                      <p:to>
                                        <p:strVal val="visible"/>
                                      </p:to>
                                    </p:set>
                                    <p:animEffect transition="in" filter="box(out)">
                                      <p:cBhvr>
                                        <p:cTn id="23" dur="500"/>
                                        <p:tgtEl>
                                          <p:spTgt spid="443394">
                                            <p:txEl>
                                              <p:pRg st="2" end="2"/>
                                            </p:txEl>
                                          </p:spTgt>
                                        </p:tgtEl>
                                      </p:cBhvr>
                                    </p:animEffect>
                                  </p:childTnLst>
                                </p:cTn>
                              </p:par>
                            </p:childTnLst>
                          </p:cTn>
                        </p:par>
                        <p:par>
                          <p:cTn id="24" fill="hold" nodeType="afterGroup">
                            <p:stCondLst>
                              <p:cond delay="2500"/>
                            </p:stCondLst>
                            <p:childTnLst>
                              <p:par>
                                <p:cTn id="25" presetID="4" presetClass="entr" presetSubtype="32" fill="hold" grpId="0" nodeType="afterEffect">
                                  <p:stCondLst>
                                    <p:cond delay="0"/>
                                  </p:stCondLst>
                                  <p:childTnLst>
                                    <p:set>
                                      <p:cBhvr>
                                        <p:cTn id="26" dur="1" fill="hold">
                                          <p:stCondLst>
                                            <p:cond delay="0"/>
                                          </p:stCondLst>
                                        </p:cTn>
                                        <p:tgtEl>
                                          <p:spTgt spid="443394">
                                            <p:txEl>
                                              <p:pRg st="3" end="3"/>
                                            </p:txEl>
                                          </p:spTgt>
                                        </p:tgtEl>
                                        <p:attrNameLst>
                                          <p:attrName>style.visibility</p:attrName>
                                        </p:attrNameLst>
                                      </p:cBhvr>
                                      <p:to>
                                        <p:strVal val="visible"/>
                                      </p:to>
                                    </p:set>
                                    <p:animEffect transition="in" filter="box(out)">
                                      <p:cBhvr>
                                        <p:cTn id="27" dur="500"/>
                                        <p:tgtEl>
                                          <p:spTgt spid="443394">
                                            <p:txEl>
                                              <p:pRg st="3" end="3"/>
                                            </p:txEl>
                                          </p:spTgt>
                                        </p:tgtEl>
                                      </p:cBhvr>
                                    </p:animEffect>
                                  </p:childTnLst>
                                </p:cTn>
                              </p:par>
                            </p:childTnLst>
                          </p:cTn>
                        </p:par>
                        <p:par>
                          <p:cTn id="28" fill="hold" nodeType="afterGroup">
                            <p:stCondLst>
                              <p:cond delay="3000"/>
                            </p:stCondLst>
                            <p:childTnLst>
                              <p:par>
                                <p:cTn id="29" presetID="4" presetClass="entr" presetSubtype="32" fill="hold" grpId="0" nodeType="afterEffect">
                                  <p:stCondLst>
                                    <p:cond delay="0"/>
                                  </p:stCondLst>
                                  <p:childTnLst>
                                    <p:set>
                                      <p:cBhvr>
                                        <p:cTn id="30" dur="1" fill="hold">
                                          <p:stCondLst>
                                            <p:cond delay="0"/>
                                          </p:stCondLst>
                                        </p:cTn>
                                        <p:tgtEl>
                                          <p:spTgt spid="443394">
                                            <p:txEl>
                                              <p:pRg st="4" end="4"/>
                                            </p:txEl>
                                          </p:spTgt>
                                        </p:tgtEl>
                                        <p:attrNameLst>
                                          <p:attrName>style.visibility</p:attrName>
                                        </p:attrNameLst>
                                      </p:cBhvr>
                                      <p:to>
                                        <p:strVal val="visible"/>
                                      </p:to>
                                    </p:set>
                                    <p:animEffect transition="in" filter="box(out)">
                                      <p:cBhvr>
                                        <p:cTn id="31" dur="500"/>
                                        <p:tgtEl>
                                          <p:spTgt spid="443394">
                                            <p:txEl>
                                              <p:pRg st="4" end="4"/>
                                            </p:txEl>
                                          </p:spTgt>
                                        </p:tgtEl>
                                      </p:cBhvr>
                                    </p:animEffect>
                                  </p:childTnLst>
                                </p:cTn>
                              </p:par>
                            </p:childTnLst>
                          </p:cTn>
                        </p:par>
                        <p:par>
                          <p:cTn id="32" fill="hold" nodeType="afterGroup">
                            <p:stCondLst>
                              <p:cond delay="3500"/>
                            </p:stCondLst>
                            <p:childTnLst>
                              <p:par>
                                <p:cTn id="33" presetID="4" presetClass="entr" presetSubtype="32" fill="hold" grpId="0" nodeType="afterEffect">
                                  <p:stCondLst>
                                    <p:cond delay="0"/>
                                  </p:stCondLst>
                                  <p:childTnLst>
                                    <p:set>
                                      <p:cBhvr>
                                        <p:cTn id="34" dur="1" fill="hold">
                                          <p:stCondLst>
                                            <p:cond delay="0"/>
                                          </p:stCondLst>
                                        </p:cTn>
                                        <p:tgtEl>
                                          <p:spTgt spid="443395">
                                            <p:txEl>
                                              <p:pRg st="2" end="2"/>
                                            </p:txEl>
                                          </p:spTgt>
                                        </p:tgtEl>
                                        <p:attrNameLst>
                                          <p:attrName>style.visibility</p:attrName>
                                        </p:attrNameLst>
                                      </p:cBhvr>
                                      <p:to>
                                        <p:strVal val="visible"/>
                                      </p:to>
                                    </p:set>
                                    <p:animEffect transition="in" filter="box(out)">
                                      <p:cBhvr>
                                        <p:cTn id="35" dur="500"/>
                                        <p:tgtEl>
                                          <p:spTgt spid="443395">
                                            <p:txEl>
                                              <p:pRg st="2" end="2"/>
                                            </p:txEl>
                                          </p:spTgt>
                                        </p:tgtEl>
                                      </p:cBhvr>
                                    </p:animEffect>
                                  </p:childTnLst>
                                </p:cTn>
                              </p:par>
                            </p:childTnLst>
                          </p:cTn>
                        </p:par>
                        <p:par>
                          <p:cTn id="36" fill="hold" nodeType="afterGroup">
                            <p:stCondLst>
                              <p:cond delay="4000"/>
                            </p:stCondLst>
                            <p:childTnLst>
                              <p:par>
                                <p:cTn id="37" presetID="4" presetClass="entr" presetSubtype="32" fill="hold" grpId="0" nodeType="afterEffect">
                                  <p:stCondLst>
                                    <p:cond delay="0"/>
                                  </p:stCondLst>
                                  <p:childTnLst>
                                    <p:set>
                                      <p:cBhvr>
                                        <p:cTn id="38" dur="1" fill="hold">
                                          <p:stCondLst>
                                            <p:cond delay="0"/>
                                          </p:stCondLst>
                                        </p:cTn>
                                        <p:tgtEl>
                                          <p:spTgt spid="443395">
                                            <p:txEl>
                                              <p:pRg st="3" end="3"/>
                                            </p:txEl>
                                          </p:spTgt>
                                        </p:tgtEl>
                                        <p:attrNameLst>
                                          <p:attrName>style.visibility</p:attrName>
                                        </p:attrNameLst>
                                      </p:cBhvr>
                                      <p:to>
                                        <p:strVal val="visible"/>
                                      </p:to>
                                    </p:set>
                                    <p:animEffect transition="in" filter="box(out)">
                                      <p:cBhvr>
                                        <p:cTn id="39" dur="500"/>
                                        <p:tgtEl>
                                          <p:spTgt spid="443395">
                                            <p:txEl>
                                              <p:pRg st="3" end="3"/>
                                            </p:txEl>
                                          </p:spTgt>
                                        </p:tgtEl>
                                      </p:cBhvr>
                                    </p:animEffect>
                                  </p:childTnLst>
                                </p:cTn>
                              </p:par>
                            </p:childTnLst>
                          </p:cTn>
                        </p:par>
                        <p:par>
                          <p:cTn id="40" fill="hold" nodeType="afterGroup">
                            <p:stCondLst>
                              <p:cond delay="4500"/>
                            </p:stCondLst>
                            <p:childTnLst>
                              <p:par>
                                <p:cTn id="41" presetID="4" presetClass="entr" presetSubtype="32" fill="hold" grpId="0" nodeType="afterEffect">
                                  <p:stCondLst>
                                    <p:cond delay="0"/>
                                  </p:stCondLst>
                                  <p:childTnLst>
                                    <p:set>
                                      <p:cBhvr>
                                        <p:cTn id="42" dur="1" fill="hold">
                                          <p:stCondLst>
                                            <p:cond delay="0"/>
                                          </p:stCondLst>
                                        </p:cTn>
                                        <p:tgtEl>
                                          <p:spTgt spid="443395">
                                            <p:txEl>
                                              <p:pRg st="4" end="4"/>
                                            </p:txEl>
                                          </p:spTgt>
                                        </p:tgtEl>
                                        <p:attrNameLst>
                                          <p:attrName>style.visibility</p:attrName>
                                        </p:attrNameLst>
                                      </p:cBhvr>
                                      <p:to>
                                        <p:strVal val="visible"/>
                                      </p:to>
                                    </p:set>
                                    <p:animEffect transition="in" filter="box(out)">
                                      <p:cBhvr>
                                        <p:cTn id="43" dur="500"/>
                                        <p:tgtEl>
                                          <p:spTgt spid="443395">
                                            <p:txEl>
                                              <p:pRg st="4" end="4"/>
                                            </p:txEl>
                                          </p:spTgt>
                                        </p:tgtEl>
                                      </p:cBhvr>
                                    </p:animEffect>
                                  </p:childTnLst>
                                </p:cTn>
                              </p:par>
                            </p:childTnLst>
                          </p:cTn>
                        </p:par>
                        <p:par>
                          <p:cTn id="44" fill="hold" nodeType="afterGroup">
                            <p:stCondLst>
                              <p:cond delay="5000"/>
                            </p:stCondLst>
                            <p:childTnLst>
                              <p:par>
                                <p:cTn id="45" presetID="4" presetClass="entr" presetSubtype="32" fill="hold" grpId="0" nodeType="afterEffect">
                                  <p:stCondLst>
                                    <p:cond delay="0"/>
                                  </p:stCondLst>
                                  <p:childTnLst>
                                    <p:set>
                                      <p:cBhvr>
                                        <p:cTn id="46" dur="1" fill="hold">
                                          <p:stCondLst>
                                            <p:cond delay="0"/>
                                          </p:stCondLst>
                                        </p:cTn>
                                        <p:tgtEl>
                                          <p:spTgt spid="443395">
                                            <p:txEl>
                                              <p:pRg st="5" end="5"/>
                                            </p:txEl>
                                          </p:spTgt>
                                        </p:tgtEl>
                                        <p:attrNameLst>
                                          <p:attrName>style.visibility</p:attrName>
                                        </p:attrNameLst>
                                      </p:cBhvr>
                                      <p:to>
                                        <p:strVal val="visible"/>
                                      </p:to>
                                    </p:set>
                                    <p:animEffect transition="in" filter="box(out)">
                                      <p:cBhvr>
                                        <p:cTn id="47" dur="500"/>
                                        <p:tgtEl>
                                          <p:spTgt spid="443395">
                                            <p:txEl>
                                              <p:pRg st="5" end="5"/>
                                            </p:txEl>
                                          </p:spTgt>
                                        </p:tgtEl>
                                      </p:cBhvr>
                                    </p:animEffect>
                                  </p:childTnLst>
                                </p:cTn>
                              </p:par>
                            </p:childTnLst>
                          </p:cTn>
                        </p:par>
                        <p:par>
                          <p:cTn id="48" fill="hold" nodeType="withGroup">
                            <p:stCondLst>
                              <p:cond delay="5500"/>
                            </p:stCondLst>
                            <p:childTnLst>
                              <p:par>
                                <p:cTn id="49" presetID="4" presetClass="entr" presetSubtype="32" fill="hold" grpId="0" nodeType="afterEffect">
                                  <p:stCondLst>
                                    <p:cond delay="0"/>
                                  </p:stCondLst>
                                  <p:childTnLst>
                                    <p:set>
                                      <p:cBhvr>
                                        <p:cTn id="50" dur="1" fill="hold">
                                          <p:stCondLst>
                                            <p:cond delay="0"/>
                                          </p:stCondLst>
                                        </p:cTn>
                                        <p:tgtEl>
                                          <p:spTgt spid="443394">
                                            <p:txEl>
                                              <p:pRg st="5" end="5"/>
                                            </p:txEl>
                                          </p:spTgt>
                                        </p:tgtEl>
                                        <p:attrNameLst>
                                          <p:attrName>style.visibility</p:attrName>
                                        </p:attrNameLst>
                                      </p:cBhvr>
                                      <p:to>
                                        <p:strVal val="visible"/>
                                      </p:to>
                                    </p:set>
                                    <p:animEffect transition="in" filter="box(out)">
                                      <p:cBhvr>
                                        <p:cTn id="51" dur="500"/>
                                        <p:tgtEl>
                                          <p:spTgt spid="443394">
                                            <p:txEl>
                                              <p:pRg st="5" end="5"/>
                                            </p:txEl>
                                          </p:spTgt>
                                        </p:tgtEl>
                                      </p:cBhvr>
                                    </p:animEffect>
                                  </p:childTnLst>
                                </p:cTn>
                              </p:par>
                            </p:childTnLst>
                          </p:cTn>
                        </p:par>
                        <p:par>
                          <p:cTn id="52" fill="hold" nodeType="afterGroup">
                            <p:stCondLst>
                              <p:cond delay="6000"/>
                            </p:stCondLst>
                            <p:childTnLst>
                              <p:par>
                                <p:cTn id="53" presetID="4" presetClass="entr" presetSubtype="32" fill="hold" grpId="0" nodeType="afterEffect">
                                  <p:stCondLst>
                                    <p:cond delay="0"/>
                                  </p:stCondLst>
                                  <p:childTnLst>
                                    <p:set>
                                      <p:cBhvr>
                                        <p:cTn id="54" dur="1" fill="hold">
                                          <p:stCondLst>
                                            <p:cond delay="0"/>
                                          </p:stCondLst>
                                        </p:cTn>
                                        <p:tgtEl>
                                          <p:spTgt spid="443394">
                                            <p:txEl>
                                              <p:pRg st="6" end="6"/>
                                            </p:txEl>
                                          </p:spTgt>
                                        </p:tgtEl>
                                        <p:attrNameLst>
                                          <p:attrName>style.visibility</p:attrName>
                                        </p:attrNameLst>
                                      </p:cBhvr>
                                      <p:to>
                                        <p:strVal val="visible"/>
                                      </p:to>
                                    </p:set>
                                    <p:animEffect transition="in" filter="box(out)">
                                      <p:cBhvr>
                                        <p:cTn id="55" dur="500"/>
                                        <p:tgtEl>
                                          <p:spTgt spid="443394">
                                            <p:txEl>
                                              <p:pRg st="6" end="6"/>
                                            </p:txEl>
                                          </p:spTgt>
                                        </p:tgtEl>
                                      </p:cBhvr>
                                    </p:animEffect>
                                  </p:childTnLst>
                                </p:cTn>
                              </p:par>
                            </p:childTnLst>
                          </p:cTn>
                        </p:par>
                        <p:par>
                          <p:cTn id="56" fill="hold" nodeType="afterGroup">
                            <p:stCondLst>
                              <p:cond delay="6500"/>
                            </p:stCondLst>
                            <p:childTnLst>
                              <p:par>
                                <p:cTn id="57" presetID="4" presetClass="entr" presetSubtype="32" fill="hold" grpId="0" nodeType="afterEffect">
                                  <p:stCondLst>
                                    <p:cond delay="0"/>
                                  </p:stCondLst>
                                  <p:childTnLst>
                                    <p:set>
                                      <p:cBhvr>
                                        <p:cTn id="58" dur="1" fill="hold">
                                          <p:stCondLst>
                                            <p:cond delay="0"/>
                                          </p:stCondLst>
                                        </p:cTn>
                                        <p:tgtEl>
                                          <p:spTgt spid="443394">
                                            <p:txEl>
                                              <p:pRg st="7" end="7"/>
                                            </p:txEl>
                                          </p:spTgt>
                                        </p:tgtEl>
                                        <p:attrNameLst>
                                          <p:attrName>style.visibility</p:attrName>
                                        </p:attrNameLst>
                                      </p:cBhvr>
                                      <p:to>
                                        <p:strVal val="visible"/>
                                      </p:to>
                                    </p:set>
                                    <p:animEffect transition="in" filter="box(out)">
                                      <p:cBhvr>
                                        <p:cTn id="59" dur="500"/>
                                        <p:tgtEl>
                                          <p:spTgt spid="443394">
                                            <p:txEl>
                                              <p:pRg st="7" end="7"/>
                                            </p:txEl>
                                          </p:spTgt>
                                        </p:tgtEl>
                                      </p:cBhvr>
                                    </p:animEffect>
                                  </p:childTnLst>
                                </p:cTn>
                              </p:par>
                            </p:childTnLst>
                          </p:cTn>
                        </p:par>
                        <p:par>
                          <p:cTn id="60" fill="hold" nodeType="afterGroup">
                            <p:stCondLst>
                              <p:cond delay="7000"/>
                            </p:stCondLst>
                            <p:childTnLst>
                              <p:par>
                                <p:cTn id="61" presetID="4" presetClass="entr" presetSubtype="32" fill="hold" grpId="0" nodeType="afterEffect">
                                  <p:stCondLst>
                                    <p:cond delay="0"/>
                                  </p:stCondLst>
                                  <p:childTnLst>
                                    <p:set>
                                      <p:cBhvr>
                                        <p:cTn id="62" dur="1" fill="hold">
                                          <p:stCondLst>
                                            <p:cond delay="0"/>
                                          </p:stCondLst>
                                        </p:cTn>
                                        <p:tgtEl>
                                          <p:spTgt spid="443394">
                                            <p:txEl>
                                              <p:pRg st="8" end="8"/>
                                            </p:txEl>
                                          </p:spTgt>
                                        </p:tgtEl>
                                        <p:attrNameLst>
                                          <p:attrName>style.visibility</p:attrName>
                                        </p:attrNameLst>
                                      </p:cBhvr>
                                      <p:to>
                                        <p:strVal val="visible"/>
                                      </p:to>
                                    </p:set>
                                    <p:animEffect transition="in" filter="box(out)">
                                      <p:cBhvr>
                                        <p:cTn id="63" dur="500"/>
                                        <p:tgtEl>
                                          <p:spTgt spid="443394">
                                            <p:txEl>
                                              <p:pRg st="8" end="8"/>
                                            </p:txEl>
                                          </p:spTgt>
                                        </p:tgtEl>
                                      </p:cBhvr>
                                    </p:animEffect>
                                  </p:childTnLst>
                                </p:cTn>
                              </p:par>
                            </p:childTnLst>
                          </p:cTn>
                        </p:par>
                        <p:par>
                          <p:cTn id="64" fill="hold" nodeType="afterGroup">
                            <p:stCondLst>
                              <p:cond delay="7500"/>
                            </p:stCondLst>
                            <p:childTnLst>
                              <p:par>
                                <p:cTn id="65" presetID="4" presetClass="entr" presetSubtype="32" fill="hold" grpId="0" nodeType="afterEffect">
                                  <p:stCondLst>
                                    <p:cond delay="0"/>
                                  </p:stCondLst>
                                  <p:childTnLst>
                                    <p:set>
                                      <p:cBhvr>
                                        <p:cTn id="66" dur="1" fill="hold">
                                          <p:stCondLst>
                                            <p:cond delay="0"/>
                                          </p:stCondLst>
                                        </p:cTn>
                                        <p:tgtEl>
                                          <p:spTgt spid="443395">
                                            <p:txEl>
                                              <p:pRg st="6" end="6"/>
                                            </p:txEl>
                                          </p:spTgt>
                                        </p:tgtEl>
                                        <p:attrNameLst>
                                          <p:attrName>style.visibility</p:attrName>
                                        </p:attrNameLst>
                                      </p:cBhvr>
                                      <p:to>
                                        <p:strVal val="visible"/>
                                      </p:to>
                                    </p:set>
                                    <p:animEffect transition="in" filter="box(out)">
                                      <p:cBhvr>
                                        <p:cTn id="67" dur="500"/>
                                        <p:tgtEl>
                                          <p:spTgt spid="443395">
                                            <p:txEl>
                                              <p:pRg st="6" end="6"/>
                                            </p:txEl>
                                          </p:spTgt>
                                        </p:tgtEl>
                                      </p:cBhvr>
                                    </p:animEffect>
                                  </p:childTnLst>
                                </p:cTn>
                              </p:par>
                            </p:childTnLst>
                          </p:cTn>
                        </p:par>
                        <p:par>
                          <p:cTn id="68" fill="hold" nodeType="afterGroup">
                            <p:stCondLst>
                              <p:cond delay="8000"/>
                            </p:stCondLst>
                            <p:childTnLst>
                              <p:par>
                                <p:cTn id="69" presetID="4" presetClass="entr" presetSubtype="32" fill="hold" grpId="0" nodeType="afterEffect">
                                  <p:stCondLst>
                                    <p:cond delay="0"/>
                                  </p:stCondLst>
                                  <p:childTnLst>
                                    <p:set>
                                      <p:cBhvr>
                                        <p:cTn id="70" dur="1" fill="hold">
                                          <p:stCondLst>
                                            <p:cond delay="0"/>
                                          </p:stCondLst>
                                        </p:cTn>
                                        <p:tgtEl>
                                          <p:spTgt spid="443395">
                                            <p:txEl>
                                              <p:pRg st="7" end="7"/>
                                            </p:txEl>
                                          </p:spTgt>
                                        </p:tgtEl>
                                        <p:attrNameLst>
                                          <p:attrName>style.visibility</p:attrName>
                                        </p:attrNameLst>
                                      </p:cBhvr>
                                      <p:to>
                                        <p:strVal val="visible"/>
                                      </p:to>
                                    </p:set>
                                    <p:animEffect transition="in" filter="box(out)">
                                      <p:cBhvr>
                                        <p:cTn id="71" dur="500"/>
                                        <p:tgtEl>
                                          <p:spTgt spid="443395">
                                            <p:txEl>
                                              <p:pRg st="7" end="7"/>
                                            </p:txEl>
                                          </p:spTgt>
                                        </p:tgtEl>
                                      </p:cBhvr>
                                    </p:animEffect>
                                  </p:childTnLst>
                                </p:cTn>
                              </p:par>
                            </p:childTnLst>
                          </p:cTn>
                        </p:par>
                        <p:par>
                          <p:cTn id="72" fill="hold" nodeType="afterGroup">
                            <p:stCondLst>
                              <p:cond delay="8500"/>
                            </p:stCondLst>
                            <p:childTnLst>
                              <p:par>
                                <p:cTn id="73" presetID="4" presetClass="entr" presetSubtype="32" fill="hold" grpId="0" nodeType="afterEffect">
                                  <p:stCondLst>
                                    <p:cond delay="0"/>
                                  </p:stCondLst>
                                  <p:childTnLst>
                                    <p:set>
                                      <p:cBhvr>
                                        <p:cTn id="74" dur="1" fill="hold">
                                          <p:stCondLst>
                                            <p:cond delay="0"/>
                                          </p:stCondLst>
                                        </p:cTn>
                                        <p:tgtEl>
                                          <p:spTgt spid="443395">
                                            <p:txEl>
                                              <p:pRg st="8" end="8"/>
                                            </p:txEl>
                                          </p:spTgt>
                                        </p:tgtEl>
                                        <p:attrNameLst>
                                          <p:attrName>style.visibility</p:attrName>
                                        </p:attrNameLst>
                                      </p:cBhvr>
                                      <p:to>
                                        <p:strVal val="visible"/>
                                      </p:to>
                                    </p:set>
                                    <p:animEffect transition="in" filter="box(out)">
                                      <p:cBhvr>
                                        <p:cTn id="75" dur="500"/>
                                        <p:tgtEl>
                                          <p:spTgt spid="443395">
                                            <p:txEl>
                                              <p:pRg st="8" end="8"/>
                                            </p:txEl>
                                          </p:spTgt>
                                        </p:tgtEl>
                                      </p:cBhvr>
                                    </p:animEffect>
                                  </p:childTnLst>
                                </p:cTn>
                              </p:par>
                            </p:childTnLst>
                          </p:cTn>
                        </p:par>
                        <p:par>
                          <p:cTn id="76" fill="hold" nodeType="afterGroup">
                            <p:stCondLst>
                              <p:cond delay="9000"/>
                            </p:stCondLst>
                            <p:childTnLst>
                              <p:par>
                                <p:cTn id="77" presetID="4" presetClass="entr" presetSubtype="32" fill="hold" grpId="0" nodeType="afterEffect">
                                  <p:stCondLst>
                                    <p:cond delay="0"/>
                                  </p:stCondLst>
                                  <p:childTnLst>
                                    <p:set>
                                      <p:cBhvr>
                                        <p:cTn id="78" dur="1" fill="hold">
                                          <p:stCondLst>
                                            <p:cond delay="0"/>
                                          </p:stCondLst>
                                        </p:cTn>
                                        <p:tgtEl>
                                          <p:spTgt spid="443395">
                                            <p:txEl>
                                              <p:pRg st="9" end="9"/>
                                            </p:txEl>
                                          </p:spTgt>
                                        </p:tgtEl>
                                        <p:attrNameLst>
                                          <p:attrName>style.visibility</p:attrName>
                                        </p:attrNameLst>
                                      </p:cBhvr>
                                      <p:to>
                                        <p:strVal val="visible"/>
                                      </p:to>
                                    </p:set>
                                    <p:animEffect transition="in" filter="box(out)">
                                      <p:cBhvr>
                                        <p:cTn id="79" dur="500"/>
                                        <p:tgtEl>
                                          <p:spTgt spid="443395">
                                            <p:txEl>
                                              <p:pRg st="9" end="9"/>
                                            </p:txEl>
                                          </p:spTgt>
                                        </p:tgtEl>
                                      </p:cBhvr>
                                    </p:animEffect>
                                  </p:childTnLst>
                                </p:cTn>
                              </p:par>
                            </p:childTnLst>
                          </p:cTn>
                        </p:par>
                        <p:par>
                          <p:cTn id="80" fill="hold" nodeType="withGroup">
                            <p:stCondLst>
                              <p:cond delay="9500"/>
                            </p:stCondLst>
                            <p:childTnLst>
                              <p:par>
                                <p:cTn id="81" presetID="4" presetClass="entr" presetSubtype="32" fill="hold" grpId="0" nodeType="afterEffect">
                                  <p:stCondLst>
                                    <p:cond delay="0"/>
                                  </p:stCondLst>
                                  <p:childTnLst>
                                    <p:set>
                                      <p:cBhvr>
                                        <p:cTn id="82" dur="1" fill="hold">
                                          <p:stCondLst>
                                            <p:cond delay="0"/>
                                          </p:stCondLst>
                                        </p:cTn>
                                        <p:tgtEl>
                                          <p:spTgt spid="443394">
                                            <p:txEl>
                                              <p:pRg st="9" end="9"/>
                                            </p:txEl>
                                          </p:spTgt>
                                        </p:tgtEl>
                                        <p:attrNameLst>
                                          <p:attrName>style.visibility</p:attrName>
                                        </p:attrNameLst>
                                      </p:cBhvr>
                                      <p:to>
                                        <p:strVal val="visible"/>
                                      </p:to>
                                    </p:set>
                                    <p:animEffect transition="in" filter="box(out)">
                                      <p:cBhvr>
                                        <p:cTn id="83" dur="500"/>
                                        <p:tgtEl>
                                          <p:spTgt spid="443394">
                                            <p:txEl>
                                              <p:pRg st="9" end="9"/>
                                            </p:txEl>
                                          </p:spTgt>
                                        </p:tgtEl>
                                      </p:cBhvr>
                                    </p:animEffect>
                                  </p:childTnLst>
                                </p:cTn>
                              </p:par>
                            </p:childTnLst>
                          </p:cTn>
                        </p:par>
                        <p:par>
                          <p:cTn id="84" fill="hold" nodeType="afterGroup">
                            <p:stCondLst>
                              <p:cond delay="10000"/>
                            </p:stCondLst>
                            <p:childTnLst>
                              <p:par>
                                <p:cTn id="85" presetID="4" presetClass="entr" presetSubtype="32" fill="hold" grpId="0" nodeType="afterEffect">
                                  <p:stCondLst>
                                    <p:cond delay="0"/>
                                  </p:stCondLst>
                                  <p:childTnLst>
                                    <p:set>
                                      <p:cBhvr>
                                        <p:cTn id="86" dur="1" fill="hold">
                                          <p:stCondLst>
                                            <p:cond delay="0"/>
                                          </p:stCondLst>
                                        </p:cTn>
                                        <p:tgtEl>
                                          <p:spTgt spid="443395">
                                            <p:txEl>
                                              <p:pRg st="10" end="10"/>
                                            </p:txEl>
                                          </p:spTgt>
                                        </p:tgtEl>
                                        <p:attrNameLst>
                                          <p:attrName>style.visibility</p:attrName>
                                        </p:attrNameLst>
                                      </p:cBhvr>
                                      <p:to>
                                        <p:strVal val="visible"/>
                                      </p:to>
                                    </p:set>
                                    <p:animEffect transition="in" filter="box(out)">
                                      <p:cBhvr>
                                        <p:cTn id="87" dur="500"/>
                                        <p:tgtEl>
                                          <p:spTgt spid="44339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394" grpId="0" build="p"/>
      <p:bldP spid="443395"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hu-HU" sz="3600" dirty="0" smtClean="0">
                <a:solidFill>
                  <a:srgbClr val="FF0066"/>
                </a:solidFill>
                <a:effectLst>
                  <a:outerShdw blurRad="38100" dist="38100" dir="2700000" algn="tl">
                    <a:srgbClr val="000000">
                      <a:alpha val="43137"/>
                    </a:srgbClr>
                  </a:outerShdw>
                </a:effectLst>
              </a:rPr>
              <a:t>Eszmék:</a:t>
            </a:r>
          </a:p>
          <a:p>
            <a:pPr lvl="1">
              <a:spcBef>
                <a:spcPts val="0"/>
              </a:spcBef>
            </a:pPr>
            <a:r>
              <a:rPr lang="hu-HU" dirty="0" smtClean="0">
                <a:solidFill>
                  <a:srgbClr val="0000CC"/>
                </a:solidFill>
                <a:effectLst>
                  <a:outerShdw blurRad="38100" dist="38100" dir="2700000" algn="tl">
                    <a:srgbClr val="000000">
                      <a:alpha val="43137"/>
                    </a:srgbClr>
                  </a:outerShdw>
                </a:effectLst>
              </a:rPr>
              <a:t> </a:t>
            </a:r>
            <a:r>
              <a:rPr lang="hu-HU" sz="3200" dirty="0" smtClean="0">
                <a:solidFill>
                  <a:srgbClr val="0000CC"/>
                </a:solidFill>
                <a:effectLst>
                  <a:outerShdw blurRad="38100" dist="38100" dir="2700000" algn="tl">
                    <a:srgbClr val="000000">
                      <a:alpha val="43137"/>
                    </a:srgbClr>
                  </a:outerShdw>
                </a:effectLst>
              </a:rPr>
              <a:t>testvéri szeretet, jótékonyság, igazság</a:t>
            </a:r>
          </a:p>
          <a:p>
            <a:pPr lvl="1">
              <a:spcBef>
                <a:spcPts val="0"/>
              </a:spcBef>
            </a:pPr>
            <a:r>
              <a:rPr lang="hu-HU" sz="3200" dirty="0">
                <a:solidFill>
                  <a:srgbClr val="0000CC"/>
                </a:solidFill>
                <a:effectLst>
                  <a:outerShdw blurRad="38100" dist="38100" dir="2700000" algn="tl">
                    <a:srgbClr val="000000">
                      <a:alpha val="43137"/>
                    </a:srgbClr>
                  </a:outerShdw>
                </a:effectLst>
              </a:rPr>
              <a:t> </a:t>
            </a:r>
            <a:r>
              <a:rPr lang="hu-HU" sz="3200" dirty="0" smtClean="0">
                <a:solidFill>
                  <a:srgbClr val="0000CC"/>
                </a:solidFill>
                <a:effectLst>
                  <a:outerShdw blurRad="38100" dist="38100" dir="2700000" algn="tl">
                    <a:srgbClr val="000000">
                      <a:alpha val="43137"/>
                    </a:srgbClr>
                  </a:outerShdw>
                </a:effectLst>
              </a:rPr>
              <a:t>spirituális templom építése</a:t>
            </a:r>
          </a:p>
          <a:p>
            <a:pPr lvl="1">
              <a:spcBef>
                <a:spcPts val="0"/>
              </a:spcBef>
            </a:pPr>
            <a:r>
              <a:rPr lang="hu-HU" sz="3200" dirty="0" smtClean="0">
                <a:solidFill>
                  <a:srgbClr val="0000CC"/>
                </a:solidFill>
                <a:effectLst>
                  <a:outerShdw blurRad="38100" dist="38100" dir="2700000" algn="tl">
                    <a:srgbClr val="000000">
                      <a:alpha val="43137"/>
                    </a:srgbClr>
                  </a:outerShdw>
                </a:effectLst>
              </a:rPr>
              <a:t> nem vallás, bár vallási </a:t>
            </a:r>
            <a:r>
              <a:rPr lang="hu-HU" sz="3200" dirty="0" smtClean="0">
                <a:solidFill>
                  <a:srgbClr val="0000CC"/>
                </a:solidFill>
                <a:effectLst>
                  <a:outerShdw blurRad="38100" dist="38100" dir="2700000" algn="tl">
                    <a:srgbClr val="000000">
                      <a:alpha val="43137"/>
                    </a:srgbClr>
                  </a:outerShdw>
                </a:effectLst>
              </a:rPr>
              <a:t>jellegű</a:t>
            </a:r>
            <a:endParaRPr lang="hu-HU" sz="3200" dirty="0" smtClean="0">
              <a:solidFill>
                <a:srgbClr val="0000CC"/>
              </a:solidFill>
              <a:effectLst>
                <a:outerShdw blurRad="38100" dist="38100" dir="2700000" algn="tl">
                  <a:srgbClr val="000000">
                    <a:alpha val="43137"/>
                  </a:srgbClr>
                </a:outerShdw>
              </a:effectLst>
            </a:endParaRPr>
          </a:p>
          <a:p>
            <a:pPr lvl="1">
              <a:spcBef>
                <a:spcPts val="0"/>
              </a:spcBef>
            </a:pPr>
            <a:r>
              <a:rPr lang="hu-HU" sz="3200" dirty="0" smtClean="0">
                <a:solidFill>
                  <a:srgbClr val="0000CC"/>
                </a:solidFill>
                <a:effectLst>
                  <a:outerShdw blurRad="38100" dist="38100" dir="2700000" algn="tl">
                    <a:srgbClr val="000000">
                      <a:alpha val="43137"/>
                    </a:srgbClr>
                  </a:outerShdw>
                </a:effectLst>
              </a:rPr>
              <a:t> magatartási </a:t>
            </a:r>
            <a:r>
              <a:rPr lang="hu-HU" sz="3200" dirty="0" smtClean="0">
                <a:solidFill>
                  <a:srgbClr val="0000CC"/>
                </a:solidFill>
                <a:effectLst>
                  <a:outerShdw blurRad="38100" dist="38100" dir="2700000" algn="tl">
                    <a:srgbClr val="000000">
                      <a:alpha val="43137"/>
                    </a:srgbClr>
                  </a:outerShdw>
                </a:effectLst>
              </a:rPr>
              <a:t>előírások:</a:t>
            </a:r>
            <a:r>
              <a:rPr lang="hu-HU" sz="3200" dirty="0" smtClean="0">
                <a:solidFill>
                  <a:srgbClr val="0000CC"/>
                </a:solidFill>
                <a:effectLst>
                  <a:outerShdw blurRad="38100" dist="38100" dir="2700000" algn="tl">
                    <a:srgbClr val="000000">
                      <a:alpha val="43137"/>
                    </a:srgbClr>
                  </a:outerShdw>
                </a:effectLst>
              </a:rPr>
              <a:t/>
            </a:r>
            <a:br>
              <a:rPr lang="hu-HU" sz="3200" dirty="0" smtClean="0">
                <a:solidFill>
                  <a:srgbClr val="0000CC"/>
                </a:solidFill>
                <a:effectLst>
                  <a:outerShdw blurRad="38100" dist="38100" dir="2700000" algn="tl">
                    <a:srgbClr val="000000">
                      <a:alpha val="43137"/>
                    </a:srgbClr>
                  </a:outerShdw>
                </a:effectLst>
              </a:rPr>
            </a:br>
            <a:r>
              <a:rPr lang="hu-HU" sz="3200" dirty="0" smtClean="0">
                <a:solidFill>
                  <a:srgbClr val="0000CC"/>
                </a:solidFill>
                <a:effectLst>
                  <a:outerShdw blurRad="38100" dist="38100" dir="2700000" algn="tl">
                    <a:srgbClr val="000000">
                      <a:alpha val="43137"/>
                    </a:srgbClr>
                  </a:outerShdw>
                </a:effectLst>
              </a:rPr>
              <a:t> 	       </a:t>
            </a:r>
            <a:r>
              <a:rPr lang="hu-HU" sz="3200" dirty="0" err="1" smtClean="0">
                <a:solidFill>
                  <a:srgbClr val="0000CC"/>
                </a:solidFill>
                <a:effectLst>
                  <a:outerShdw blurRad="38100" dist="38100" dir="2700000" algn="tl">
                    <a:srgbClr val="000000">
                      <a:alpha val="43137"/>
                    </a:srgbClr>
                  </a:outerShdw>
                </a:effectLst>
              </a:rPr>
              <a:t>andersoni</a:t>
            </a:r>
            <a:r>
              <a:rPr lang="hu-HU" sz="3200" dirty="0" smtClean="0">
                <a:solidFill>
                  <a:srgbClr val="0000CC"/>
                </a:solidFill>
                <a:effectLst>
                  <a:outerShdw blurRad="38100" dist="38100" dir="2700000" algn="tl">
                    <a:srgbClr val="000000">
                      <a:alpha val="43137"/>
                    </a:srgbClr>
                  </a:outerShdw>
                </a:effectLst>
              </a:rPr>
              <a:t> </a:t>
            </a:r>
            <a:r>
              <a:rPr lang="hu-HU" sz="3200" dirty="0">
                <a:solidFill>
                  <a:srgbClr val="0000CC"/>
                </a:solidFill>
                <a:effectLst>
                  <a:outerShdw blurRad="38100" dist="38100" dir="2700000" algn="tl">
                    <a:srgbClr val="000000">
                      <a:alpha val="43137"/>
                    </a:srgbClr>
                  </a:outerShdw>
                </a:effectLst>
              </a:rPr>
              <a:t>alkotmány (1723</a:t>
            </a:r>
            <a:r>
              <a:rPr lang="hu-HU" sz="3200" dirty="0" smtClean="0">
                <a:solidFill>
                  <a:srgbClr val="0000CC"/>
                </a:solidFill>
                <a:effectLst>
                  <a:outerShdw blurRad="38100" dist="38100" dir="2700000" algn="tl">
                    <a:srgbClr val="000000">
                      <a:alpha val="43137"/>
                    </a:srgbClr>
                  </a:outerShdw>
                </a:effectLst>
              </a:rPr>
              <a:t>)</a:t>
            </a:r>
            <a:endParaRPr lang="hu-HU" sz="3200" dirty="0">
              <a:solidFill>
                <a:srgbClr val="0000CC"/>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685800" y="609600"/>
            <a:ext cx="7772400" cy="1143000"/>
          </a:xfrm>
        </p:spPr>
        <p:txBody>
          <a:bodyPr/>
          <a:lstStyle/>
          <a:p>
            <a:r>
              <a:rPr lang="hu-HU" sz="4800" b="1" spc="200" dirty="0" smtClean="0">
                <a:solidFill>
                  <a:srgbClr val="0000CC"/>
                </a:solidFill>
                <a:effectLst>
                  <a:outerShdw blurRad="38100" dist="38100" dir="2700000" algn="tl">
                    <a:srgbClr val="000000">
                      <a:alpha val="43137"/>
                    </a:srgbClr>
                  </a:outerShdw>
                </a:effectLst>
              </a:rPr>
              <a:t>SZABADKŐMŰVESSÉG</a:t>
            </a:r>
            <a:endParaRPr lang="hu-HU" sz="4800" dirty="0"/>
          </a:p>
        </p:txBody>
      </p:sp>
    </p:spTree>
    <p:extLst>
      <p:ext uri="{BB962C8B-B14F-4D97-AF65-F5344CB8AC3E}">
        <p14:creationId xmlns:p14="http://schemas.microsoft.com/office/powerpoint/2010/main" val="3560727271"/>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1000"/>
                                        <p:tgtEl>
                                          <p:spTgt spid="5"/>
                                        </p:tgtEl>
                                      </p:cBhvr>
                                    </p:animEffect>
                                  </p:childTnLst>
                                </p:cTn>
                              </p:par>
                            </p:childTnLst>
                          </p:cTn>
                        </p:par>
                        <p:par>
                          <p:cTn id="8" fill="hold">
                            <p:stCondLst>
                              <p:cond delay="1000"/>
                            </p:stCondLst>
                            <p:childTnLst>
                              <p:par>
                                <p:cTn id="9" presetID="6"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out)">
                                      <p:cBhvr>
                                        <p:cTn id="11" dur="1000"/>
                                        <p:tgtEl>
                                          <p:spTgt spid="3">
                                            <p:txEl>
                                              <p:pRg st="0" end="0"/>
                                            </p:txEl>
                                          </p:spTgt>
                                        </p:tgtEl>
                                      </p:cBhvr>
                                    </p:animEffect>
                                  </p:childTnLst>
                                </p:cTn>
                              </p:par>
                            </p:childTnLst>
                          </p:cTn>
                        </p:par>
                        <p:par>
                          <p:cTn id="12" fill="hold">
                            <p:stCondLst>
                              <p:cond delay="2000"/>
                            </p:stCondLst>
                            <p:childTnLst>
                              <p:par>
                                <p:cTn id="13" presetID="6" presetClass="entr" presetSubtype="32"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out)">
                                      <p:cBhvr>
                                        <p:cTn id="15" dur="1000"/>
                                        <p:tgtEl>
                                          <p:spTgt spid="3">
                                            <p:txEl>
                                              <p:pRg st="1" end="1"/>
                                            </p:txEl>
                                          </p:spTgt>
                                        </p:tgtEl>
                                      </p:cBhvr>
                                    </p:animEffect>
                                  </p:childTnLst>
                                </p:cTn>
                              </p:par>
                            </p:childTnLst>
                          </p:cTn>
                        </p:par>
                        <p:par>
                          <p:cTn id="16" fill="hold">
                            <p:stCondLst>
                              <p:cond delay="3000"/>
                            </p:stCondLst>
                            <p:childTnLst>
                              <p:par>
                                <p:cTn id="17" presetID="6" presetClass="entr" presetSubtype="32"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out)">
                                      <p:cBhvr>
                                        <p:cTn id="19" dur="1000"/>
                                        <p:tgtEl>
                                          <p:spTgt spid="3">
                                            <p:txEl>
                                              <p:pRg st="2" end="2"/>
                                            </p:txEl>
                                          </p:spTgt>
                                        </p:tgtEl>
                                      </p:cBhvr>
                                    </p:animEffect>
                                  </p:childTnLst>
                                </p:cTn>
                              </p:par>
                            </p:childTnLst>
                          </p:cTn>
                        </p:par>
                        <p:par>
                          <p:cTn id="20" fill="hold">
                            <p:stCondLst>
                              <p:cond delay="4000"/>
                            </p:stCondLst>
                            <p:childTnLst>
                              <p:par>
                                <p:cTn id="21" presetID="6" presetClass="entr" presetSubtype="32"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out)">
                                      <p:cBhvr>
                                        <p:cTn id="23" dur="1000"/>
                                        <p:tgtEl>
                                          <p:spTgt spid="3">
                                            <p:txEl>
                                              <p:pRg st="3" end="3"/>
                                            </p:txEl>
                                          </p:spTgt>
                                        </p:tgtEl>
                                      </p:cBhvr>
                                    </p:animEffect>
                                  </p:childTnLst>
                                </p:cTn>
                              </p:par>
                            </p:childTnLst>
                          </p:cTn>
                        </p:par>
                        <p:par>
                          <p:cTn id="24" fill="hold">
                            <p:stCondLst>
                              <p:cond delay="5000"/>
                            </p:stCondLst>
                            <p:childTnLst>
                              <p:par>
                                <p:cTn id="25" presetID="6" presetClass="entr" presetSubtype="32"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out)">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hu-HU" sz="3600" dirty="0" smtClean="0">
                <a:solidFill>
                  <a:srgbClr val="FF0066"/>
                </a:solidFill>
                <a:effectLst>
                  <a:outerShdw blurRad="38100" dist="38100" dir="2700000" algn="tl">
                    <a:srgbClr val="000000">
                      <a:alpha val="43137"/>
                    </a:srgbClr>
                  </a:outerShdw>
                </a:effectLst>
              </a:rPr>
              <a:t>Szimbólumok</a:t>
            </a:r>
          </a:p>
          <a:p>
            <a:pPr lvl="1">
              <a:spcBef>
                <a:spcPts val="0"/>
              </a:spcBef>
            </a:pPr>
            <a:r>
              <a:rPr lang="hu-HU" sz="3200" dirty="0" smtClean="0">
                <a:solidFill>
                  <a:srgbClr val="0000CC"/>
                </a:solidFill>
                <a:effectLst>
                  <a:outerShdw blurRad="38100" dist="38100" dir="2700000" algn="tl">
                    <a:srgbClr val="000000">
                      <a:alpha val="43137"/>
                    </a:srgbClr>
                  </a:outerShdw>
                </a:effectLst>
              </a:rPr>
              <a:t> templom:</a:t>
            </a:r>
          </a:p>
          <a:p>
            <a:pPr marL="457200" lvl="1" indent="0">
              <a:spcBef>
                <a:spcPts val="0"/>
              </a:spcBef>
              <a:buNone/>
            </a:pPr>
            <a:r>
              <a:rPr lang="hu-HU" sz="3200" dirty="0" smtClean="0">
                <a:solidFill>
                  <a:srgbClr val="0000CC"/>
                </a:solidFill>
                <a:effectLst>
                  <a:outerShdw blurRad="38100" dist="38100" dir="2700000" algn="tl">
                    <a:srgbClr val="000000">
                      <a:alpha val="43137"/>
                    </a:srgbClr>
                  </a:outerShdw>
                </a:effectLst>
              </a:rPr>
              <a:t>         oszlopok </a:t>
            </a:r>
            <a:r>
              <a:rPr lang="hu-HU" sz="3200" dirty="0">
                <a:solidFill>
                  <a:srgbClr val="0000CC"/>
                </a:solidFill>
                <a:effectLst>
                  <a:outerShdw blurRad="38100" dist="38100" dir="2700000" algn="tl">
                    <a:srgbClr val="000000">
                      <a:alpha val="43137"/>
                    </a:srgbClr>
                  </a:outerShdw>
                </a:effectLst>
              </a:rPr>
              <a:t>– </a:t>
            </a:r>
            <a:r>
              <a:rPr lang="hu-HU" sz="3200" dirty="0" smtClean="0">
                <a:solidFill>
                  <a:srgbClr val="0000CC"/>
                </a:solidFill>
                <a:effectLst>
                  <a:outerShdw blurRad="38100" dist="38100" dir="2700000" algn="tl">
                    <a:srgbClr val="000000">
                      <a:alpha val="43137"/>
                    </a:srgbClr>
                  </a:outerShdw>
                </a:effectLst>
              </a:rPr>
              <a:t>előcsarnok </a:t>
            </a:r>
            <a:r>
              <a:rPr lang="hu-HU" sz="3200" dirty="0">
                <a:solidFill>
                  <a:srgbClr val="0000CC"/>
                </a:solidFill>
                <a:effectLst>
                  <a:outerShdw blurRad="38100" dist="38100" dir="2700000" algn="tl">
                    <a:srgbClr val="000000">
                      <a:alpha val="43137"/>
                    </a:srgbClr>
                  </a:outerShdw>
                </a:effectLst>
              </a:rPr>
              <a:t>– </a:t>
            </a:r>
            <a:r>
              <a:rPr lang="hu-HU" sz="3200" dirty="0" smtClean="0">
                <a:solidFill>
                  <a:srgbClr val="0000CC"/>
                </a:solidFill>
                <a:effectLst>
                  <a:outerShdw blurRad="38100" dist="38100" dir="2700000" algn="tl">
                    <a:srgbClr val="000000">
                      <a:alpha val="43137"/>
                    </a:srgbClr>
                  </a:outerShdw>
                </a:effectLst>
              </a:rPr>
              <a:t>belső </a:t>
            </a:r>
            <a:r>
              <a:rPr lang="hu-HU" sz="3200" dirty="0" smtClean="0">
                <a:solidFill>
                  <a:srgbClr val="0000CC"/>
                </a:solidFill>
                <a:effectLst>
                  <a:outerShdw blurRad="38100" dist="38100" dir="2700000" algn="tl">
                    <a:srgbClr val="000000">
                      <a:alpha val="43137"/>
                    </a:srgbClr>
                  </a:outerShdw>
                </a:effectLst>
              </a:rPr>
              <a:t>tér</a:t>
            </a:r>
          </a:p>
          <a:p>
            <a:pPr lvl="1">
              <a:spcBef>
                <a:spcPts val="0"/>
              </a:spcBef>
            </a:pPr>
            <a:r>
              <a:rPr lang="hu-HU" sz="3200" dirty="0" smtClean="0">
                <a:solidFill>
                  <a:srgbClr val="0000CC"/>
                </a:solidFill>
                <a:effectLst>
                  <a:outerShdw blurRad="38100" dist="38100" dir="2700000" algn="tl">
                    <a:srgbClr val="000000">
                      <a:alpha val="43137"/>
                    </a:srgbClr>
                  </a:outerShdw>
                </a:effectLst>
              </a:rPr>
              <a:t> berendezés</a:t>
            </a:r>
          </a:p>
          <a:p>
            <a:pPr lvl="1">
              <a:spcBef>
                <a:spcPts val="0"/>
              </a:spcBef>
            </a:pPr>
            <a:r>
              <a:rPr lang="hu-HU" sz="3000" dirty="0">
                <a:solidFill>
                  <a:srgbClr val="0000CC"/>
                </a:solidFill>
                <a:effectLst>
                  <a:outerShdw blurRad="38100" dist="38100" dir="2700000" algn="tl">
                    <a:srgbClr val="000000">
                      <a:alpha val="43137"/>
                    </a:srgbClr>
                  </a:outerShdw>
                </a:effectLst>
              </a:rPr>
              <a:t> </a:t>
            </a:r>
            <a:r>
              <a:rPr lang="hu-HU" sz="3200" dirty="0">
                <a:solidFill>
                  <a:srgbClr val="0000CC"/>
                </a:solidFill>
                <a:effectLst>
                  <a:outerShdw blurRad="38100" dist="38100" dir="2700000" algn="tl">
                    <a:srgbClr val="000000">
                      <a:alpha val="43137"/>
                    </a:srgbClr>
                  </a:outerShdw>
                </a:effectLst>
              </a:rPr>
              <a:t>fokozatok</a:t>
            </a:r>
          </a:p>
          <a:p>
            <a:pPr lvl="1">
              <a:spcBef>
                <a:spcPts val="0"/>
              </a:spcBef>
            </a:pPr>
            <a:r>
              <a:rPr lang="hu-HU" sz="3200" dirty="0" smtClean="0">
                <a:solidFill>
                  <a:srgbClr val="0000CC"/>
                </a:solidFill>
                <a:effectLst>
                  <a:outerShdw blurRad="38100" dist="38100" dir="2700000" algn="tl">
                    <a:srgbClr val="000000">
                      <a:alpha val="43137"/>
                    </a:srgbClr>
                  </a:outerShdw>
                </a:effectLst>
              </a:rPr>
              <a:t> eszközök</a:t>
            </a:r>
          </a:p>
          <a:p>
            <a:pPr lvl="1">
              <a:spcBef>
                <a:spcPts val="0"/>
              </a:spcBef>
            </a:pPr>
            <a:r>
              <a:rPr lang="hu-HU" sz="3200" dirty="0" smtClean="0">
                <a:solidFill>
                  <a:srgbClr val="0000CC"/>
                </a:solidFill>
                <a:effectLst>
                  <a:outerShdw blurRad="38100" dist="38100" dir="2700000" algn="tl">
                    <a:srgbClr val="000000">
                      <a:alpha val="43137"/>
                    </a:srgbClr>
                  </a:outerShdw>
                </a:effectLst>
              </a:rPr>
              <a:t> ruházat: kötény, stb.</a:t>
            </a:r>
            <a:endParaRPr lang="hu-HU" sz="3200" dirty="0">
              <a:solidFill>
                <a:srgbClr val="0000CC"/>
              </a:solidFill>
              <a:effectLst>
                <a:outerShdw blurRad="38100" dist="38100" dir="2700000" algn="tl">
                  <a:srgbClr val="000000">
                    <a:alpha val="43137"/>
                  </a:srgbClr>
                </a:outerShdw>
              </a:effectLst>
            </a:endParaRPr>
          </a:p>
          <a:p>
            <a:pPr lvl="1">
              <a:spcBef>
                <a:spcPts val="0"/>
              </a:spcBef>
            </a:pPr>
            <a:r>
              <a:rPr lang="hu-HU" sz="3200" dirty="0" smtClean="0">
                <a:solidFill>
                  <a:srgbClr val="0000CC"/>
                </a:solidFill>
                <a:effectLst>
                  <a:outerShdw blurRad="38100" dist="38100" dir="2700000" algn="tl">
                    <a:srgbClr val="000000">
                      <a:alpha val="43137"/>
                    </a:srgbClr>
                  </a:outerShdw>
                </a:effectLst>
              </a:rPr>
              <a:t> G és </a:t>
            </a:r>
            <a:r>
              <a:rPr lang="hu-HU" sz="3200" dirty="0" err="1" smtClean="0">
                <a:solidFill>
                  <a:srgbClr val="0000CC"/>
                </a:solidFill>
                <a:effectLst>
                  <a:outerShdw blurRad="38100" dist="38100" dir="2700000" algn="tl">
                    <a:srgbClr val="000000">
                      <a:alpha val="43137"/>
                    </a:srgbClr>
                  </a:outerShdw>
                </a:effectLst>
              </a:rPr>
              <a:t>akácia-ág</a:t>
            </a:r>
            <a:r>
              <a:rPr lang="hu-HU" sz="3200" dirty="0" smtClean="0">
                <a:solidFill>
                  <a:srgbClr val="0000CC"/>
                </a:solidFill>
                <a:effectLst>
                  <a:outerShdw blurRad="38100" dist="38100" dir="2700000" algn="tl">
                    <a:srgbClr val="000000">
                      <a:alpha val="43137"/>
                    </a:srgbClr>
                  </a:outerShdw>
                </a:effectLst>
              </a:rPr>
              <a:t> </a:t>
            </a:r>
          </a:p>
          <a:p>
            <a:pPr lvl="1"/>
            <a:endParaRPr lang="hu-HU" dirty="0">
              <a:solidFill>
                <a:srgbClr val="0000CC"/>
              </a:solidFill>
            </a:endParaRPr>
          </a:p>
        </p:txBody>
      </p:sp>
      <p:sp>
        <p:nvSpPr>
          <p:cNvPr id="5" name="Title 1"/>
          <p:cNvSpPr>
            <a:spLocks noGrp="1"/>
          </p:cNvSpPr>
          <p:nvPr>
            <p:ph type="title"/>
          </p:nvPr>
        </p:nvSpPr>
        <p:spPr>
          <a:xfrm>
            <a:off x="685800" y="609600"/>
            <a:ext cx="7772400" cy="1143000"/>
          </a:xfrm>
        </p:spPr>
        <p:txBody>
          <a:bodyPr/>
          <a:lstStyle/>
          <a:p>
            <a:r>
              <a:rPr lang="hu-HU" sz="4800" b="1" spc="200" dirty="0" smtClean="0">
                <a:solidFill>
                  <a:srgbClr val="0000CC"/>
                </a:solidFill>
                <a:effectLst>
                  <a:outerShdw blurRad="38100" dist="38100" dir="2700000" algn="tl">
                    <a:srgbClr val="000000">
                      <a:alpha val="43137"/>
                    </a:srgbClr>
                  </a:outerShdw>
                </a:effectLst>
              </a:rPr>
              <a:t>SZABADKŐMŰVESSÉG</a:t>
            </a:r>
            <a:endParaRPr lang="hu-HU" sz="4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2723" y="4241565"/>
            <a:ext cx="2247220" cy="2513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9110520"/>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1000"/>
                                        <p:tgtEl>
                                          <p:spTgt spid="5"/>
                                        </p:tgtEl>
                                      </p:cBhvr>
                                    </p:animEffect>
                                  </p:childTnLst>
                                </p:cTn>
                              </p:par>
                            </p:childTnLst>
                          </p:cTn>
                        </p:par>
                        <p:par>
                          <p:cTn id="8" fill="hold">
                            <p:stCondLst>
                              <p:cond delay="1000"/>
                            </p:stCondLst>
                            <p:childTnLst>
                              <p:par>
                                <p:cTn id="9" presetID="6"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out)">
                                      <p:cBhvr>
                                        <p:cTn id="11" dur="1000"/>
                                        <p:tgtEl>
                                          <p:spTgt spid="3">
                                            <p:txEl>
                                              <p:pRg st="0" end="0"/>
                                            </p:txEl>
                                          </p:spTgt>
                                        </p:tgtEl>
                                      </p:cBhvr>
                                    </p:animEffect>
                                  </p:childTnLst>
                                </p:cTn>
                              </p:par>
                            </p:childTnLst>
                          </p:cTn>
                        </p:par>
                        <p:par>
                          <p:cTn id="12" fill="hold">
                            <p:stCondLst>
                              <p:cond delay="2000"/>
                            </p:stCondLst>
                            <p:childTnLst>
                              <p:par>
                                <p:cTn id="13" presetID="6" presetClass="entr" presetSubtype="32"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out)">
                                      <p:cBhvr>
                                        <p:cTn id="15" dur="1000"/>
                                        <p:tgtEl>
                                          <p:spTgt spid="3">
                                            <p:txEl>
                                              <p:pRg st="1" end="1"/>
                                            </p:txEl>
                                          </p:spTgt>
                                        </p:tgtEl>
                                      </p:cBhvr>
                                    </p:animEffect>
                                  </p:childTnLst>
                                </p:cTn>
                              </p:par>
                            </p:childTnLst>
                          </p:cTn>
                        </p:par>
                        <p:par>
                          <p:cTn id="16" fill="hold">
                            <p:stCondLst>
                              <p:cond delay="3000"/>
                            </p:stCondLst>
                            <p:childTnLst>
                              <p:par>
                                <p:cTn id="17" presetID="6" presetClass="entr" presetSubtype="32"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out)">
                                      <p:cBhvr>
                                        <p:cTn id="19" dur="1000"/>
                                        <p:tgtEl>
                                          <p:spTgt spid="3">
                                            <p:txEl>
                                              <p:pRg st="2" end="2"/>
                                            </p:txEl>
                                          </p:spTgt>
                                        </p:tgtEl>
                                      </p:cBhvr>
                                    </p:animEffect>
                                  </p:childTnLst>
                                </p:cTn>
                              </p:par>
                            </p:childTnLst>
                          </p:cTn>
                        </p:par>
                        <p:par>
                          <p:cTn id="20" fill="hold">
                            <p:stCondLst>
                              <p:cond delay="4000"/>
                            </p:stCondLst>
                            <p:childTnLst>
                              <p:par>
                                <p:cTn id="21" presetID="6" presetClass="entr" presetSubtype="32"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out)">
                                      <p:cBhvr>
                                        <p:cTn id="23" dur="1000"/>
                                        <p:tgtEl>
                                          <p:spTgt spid="3">
                                            <p:txEl>
                                              <p:pRg st="3" end="3"/>
                                            </p:txEl>
                                          </p:spTgt>
                                        </p:tgtEl>
                                      </p:cBhvr>
                                    </p:animEffect>
                                  </p:childTnLst>
                                </p:cTn>
                              </p:par>
                            </p:childTnLst>
                          </p:cTn>
                        </p:par>
                        <p:par>
                          <p:cTn id="24" fill="hold">
                            <p:stCondLst>
                              <p:cond delay="5000"/>
                            </p:stCondLst>
                            <p:childTnLst>
                              <p:par>
                                <p:cTn id="25" presetID="6" presetClass="entr" presetSubtype="32"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out)">
                                      <p:cBhvr>
                                        <p:cTn id="27" dur="1000"/>
                                        <p:tgtEl>
                                          <p:spTgt spid="3">
                                            <p:txEl>
                                              <p:pRg st="4" end="4"/>
                                            </p:txEl>
                                          </p:spTgt>
                                        </p:tgtEl>
                                      </p:cBhvr>
                                    </p:animEffect>
                                  </p:childTnLst>
                                </p:cTn>
                              </p:par>
                            </p:childTnLst>
                          </p:cTn>
                        </p:par>
                        <p:par>
                          <p:cTn id="28" fill="hold">
                            <p:stCondLst>
                              <p:cond delay="6000"/>
                            </p:stCondLst>
                            <p:childTnLst>
                              <p:par>
                                <p:cTn id="29" presetID="6" presetClass="entr" presetSubtype="32"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ircle(out)">
                                      <p:cBhvr>
                                        <p:cTn id="31" dur="1000"/>
                                        <p:tgtEl>
                                          <p:spTgt spid="3">
                                            <p:txEl>
                                              <p:pRg st="5" end="5"/>
                                            </p:txEl>
                                          </p:spTgt>
                                        </p:tgtEl>
                                      </p:cBhvr>
                                    </p:animEffect>
                                  </p:childTnLst>
                                </p:cTn>
                              </p:par>
                            </p:childTnLst>
                          </p:cTn>
                        </p:par>
                        <p:par>
                          <p:cTn id="32" fill="hold">
                            <p:stCondLst>
                              <p:cond delay="7000"/>
                            </p:stCondLst>
                            <p:childTnLst>
                              <p:par>
                                <p:cTn id="33" presetID="6" presetClass="entr" presetSubtype="32"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circle(out)">
                                      <p:cBhvr>
                                        <p:cTn id="35" dur="1000"/>
                                        <p:tgtEl>
                                          <p:spTgt spid="3">
                                            <p:txEl>
                                              <p:pRg st="6" end="6"/>
                                            </p:txEl>
                                          </p:spTgt>
                                        </p:tgtEl>
                                      </p:cBhvr>
                                    </p:animEffect>
                                  </p:childTnLst>
                                </p:cTn>
                              </p:par>
                            </p:childTnLst>
                          </p:cTn>
                        </p:par>
                        <p:par>
                          <p:cTn id="36" fill="hold">
                            <p:stCondLst>
                              <p:cond delay="8000"/>
                            </p:stCondLst>
                            <p:childTnLst>
                              <p:par>
                                <p:cTn id="37" presetID="6" presetClass="entr" presetSubtype="32" fill="hold" nodeType="afterEffect">
                                  <p:stCondLst>
                                    <p:cond delay="0"/>
                                  </p:stCondLst>
                                  <p:childTnLst>
                                    <p:set>
                                      <p:cBhvr>
                                        <p:cTn id="38" dur="1" fill="hold">
                                          <p:stCondLst>
                                            <p:cond delay="0"/>
                                          </p:stCondLst>
                                        </p:cTn>
                                        <p:tgtEl>
                                          <p:spTgt spid="1026"/>
                                        </p:tgtEl>
                                        <p:attrNameLst>
                                          <p:attrName>style.visibility</p:attrName>
                                        </p:attrNameLst>
                                      </p:cBhvr>
                                      <p:to>
                                        <p:strVal val="visible"/>
                                      </p:to>
                                    </p:set>
                                    <p:animEffect transition="in" filter="circle(out)">
                                      <p:cBhvr>
                                        <p:cTn id="39" dur="1000"/>
                                        <p:tgtEl>
                                          <p:spTgt spid="1026"/>
                                        </p:tgtEl>
                                      </p:cBhvr>
                                    </p:animEffect>
                                  </p:childTnLst>
                                </p:cTn>
                              </p:par>
                            </p:childTnLst>
                          </p:cTn>
                        </p:par>
                        <p:par>
                          <p:cTn id="40" fill="hold">
                            <p:stCondLst>
                              <p:cond delay="9000"/>
                            </p:stCondLst>
                            <p:childTnLst>
                              <p:par>
                                <p:cTn id="41" presetID="6" presetClass="entr" presetSubtype="32" fill="hold" grpId="0"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circle(out)">
                                      <p:cBhvr>
                                        <p:cTn id="43"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hu-HU" sz="3600" dirty="0" smtClean="0">
                <a:solidFill>
                  <a:srgbClr val="0000CC"/>
                </a:solidFill>
                <a:effectLst>
                  <a:outerShdw blurRad="38100" dist="38100" dir="2700000" algn="tl">
                    <a:srgbClr val="000000">
                      <a:alpha val="43137"/>
                    </a:srgbClr>
                  </a:outerShdw>
                </a:effectLst>
              </a:rPr>
              <a:t> </a:t>
            </a:r>
            <a:r>
              <a:rPr lang="hu-HU" sz="3600" dirty="0" smtClean="0">
                <a:solidFill>
                  <a:srgbClr val="FF0066"/>
                </a:solidFill>
                <a:effectLst>
                  <a:outerShdw blurRad="38100" dist="38100" dir="2700000" algn="tl">
                    <a:srgbClr val="000000">
                      <a:alpha val="43137"/>
                    </a:srgbClr>
                  </a:outerShdw>
                </a:effectLst>
              </a:rPr>
              <a:t>Templom</a:t>
            </a:r>
          </a:p>
          <a:p>
            <a:pPr lvl="1">
              <a:spcBef>
                <a:spcPts val="600"/>
              </a:spcBef>
            </a:pPr>
            <a:r>
              <a:rPr lang="hu-HU" dirty="0">
                <a:solidFill>
                  <a:srgbClr val="0000CC"/>
                </a:solidFill>
                <a:effectLst>
                  <a:outerShdw blurRad="38100" dist="38100" dir="2700000" algn="tl">
                    <a:srgbClr val="000000">
                      <a:alpha val="43137"/>
                    </a:srgbClr>
                  </a:outerShdw>
                </a:effectLst>
              </a:rPr>
              <a:t> </a:t>
            </a:r>
            <a:r>
              <a:rPr lang="hu-HU" sz="3200" dirty="0" smtClean="0">
                <a:solidFill>
                  <a:srgbClr val="0000CC"/>
                </a:solidFill>
                <a:effectLst>
                  <a:outerShdw blurRad="38100" dist="38100" dir="2700000" algn="tl">
                    <a:srgbClr val="000000">
                      <a:alpha val="43137"/>
                    </a:srgbClr>
                  </a:outerShdw>
                </a:effectLst>
              </a:rPr>
              <a:t>keletre tájolt – a bejárat nyugat </a:t>
            </a:r>
            <a:r>
              <a:rPr lang="hu-HU" sz="3200" dirty="0" smtClean="0">
                <a:solidFill>
                  <a:srgbClr val="0000CC"/>
                </a:solidFill>
                <a:effectLst>
                  <a:outerShdw blurRad="38100" dist="38100" dir="2700000" algn="tl">
                    <a:srgbClr val="000000">
                      <a:alpha val="43137"/>
                    </a:srgbClr>
                  </a:outerShdw>
                </a:effectLst>
              </a:rPr>
              <a:t>felől</a:t>
            </a:r>
            <a:endParaRPr lang="hu-HU" sz="3200" dirty="0" smtClean="0">
              <a:solidFill>
                <a:srgbClr val="0000CC"/>
              </a:solidFill>
              <a:effectLst>
                <a:outerShdw blurRad="38100" dist="38100" dir="2700000" algn="tl">
                  <a:srgbClr val="000000">
                    <a:alpha val="43137"/>
                  </a:srgbClr>
                </a:outerShdw>
              </a:effectLst>
            </a:endParaRPr>
          </a:p>
          <a:p>
            <a:pPr lvl="1">
              <a:spcBef>
                <a:spcPts val="0"/>
              </a:spcBef>
            </a:pPr>
            <a:r>
              <a:rPr lang="hu-HU" sz="3200" dirty="0">
                <a:solidFill>
                  <a:srgbClr val="0000CC"/>
                </a:solidFill>
                <a:effectLst>
                  <a:outerShdw blurRad="38100" dist="38100" dir="2700000" algn="tl">
                    <a:srgbClr val="000000">
                      <a:alpha val="43137"/>
                    </a:srgbClr>
                  </a:outerShdw>
                </a:effectLst>
              </a:rPr>
              <a:t> </a:t>
            </a:r>
            <a:r>
              <a:rPr lang="hu-HU" sz="3200" dirty="0" smtClean="0">
                <a:solidFill>
                  <a:srgbClr val="0000CC"/>
                </a:solidFill>
                <a:effectLst>
                  <a:outerShdw blurRad="38100" dist="38100" dir="2700000" algn="tl">
                    <a:srgbClr val="000000">
                      <a:alpha val="43137"/>
                    </a:srgbClr>
                  </a:outerShdw>
                </a:effectLst>
              </a:rPr>
              <a:t>minta: Salamon temploma</a:t>
            </a:r>
          </a:p>
          <a:p>
            <a:pPr lvl="1">
              <a:spcBef>
                <a:spcPts val="600"/>
              </a:spcBef>
            </a:pPr>
            <a:r>
              <a:rPr lang="hu-HU" sz="3200" dirty="0" smtClean="0">
                <a:solidFill>
                  <a:srgbClr val="0000CC"/>
                </a:solidFill>
                <a:effectLst>
                  <a:outerShdw blurRad="38100" dist="38100" dir="2700000" algn="tl">
                    <a:srgbClr val="000000">
                      <a:alpha val="43137"/>
                    </a:srgbClr>
                  </a:outerShdw>
                </a:effectLst>
              </a:rPr>
              <a:t> két oszlop a </a:t>
            </a:r>
            <a:r>
              <a:rPr lang="hu-HU" sz="3200" dirty="0">
                <a:solidFill>
                  <a:srgbClr val="0000CC"/>
                </a:solidFill>
                <a:effectLst>
                  <a:outerShdw blurRad="38100" dist="38100" dir="2700000" algn="tl">
                    <a:srgbClr val="000000">
                      <a:alpha val="43137"/>
                    </a:srgbClr>
                  </a:outerShdw>
                </a:effectLst>
              </a:rPr>
              <a:t>kapu </a:t>
            </a:r>
            <a:r>
              <a:rPr lang="hu-HU" sz="3200" dirty="0" smtClean="0">
                <a:solidFill>
                  <a:srgbClr val="0000CC"/>
                </a:solidFill>
                <a:effectLst>
                  <a:outerShdw blurRad="38100" dist="38100" dir="2700000" algn="tl">
                    <a:srgbClr val="000000">
                      <a:alpha val="43137"/>
                    </a:srgbClr>
                  </a:outerShdw>
                </a:effectLst>
              </a:rPr>
              <a:t>előtt</a:t>
            </a:r>
            <a:r>
              <a:rPr lang="hu-HU" sz="3200" dirty="0" smtClean="0">
                <a:solidFill>
                  <a:srgbClr val="0000CC"/>
                </a:solidFill>
                <a:effectLst>
                  <a:outerShdw blurRad="38100" dist="38100" dir="2700000" algn="tl">
                    <a:srgbClr val="000000">
                      <a:alpha val="43137"/>
                    </a:srgbClr>
                  </a:outerShdw>
                </a:effectLst>
              </a:rPr>
              <a:t>:</a:t>
            </a:r>
          </a:p>
          <a:p>
            <a:pPr lvl="2">
              <a:spcBef>
                <a:spcPts val="0"/>
              </a:spcBef>
            </a:pPr>
            <a:r>
              <a:rPr lang="hu-HU" sz="3000" dirty="0">
                <a:solidFill>
                  <a:srgbClr val="0000CC"/>
                </a:solidFill>
                <a:effectLst>
                  <a:outerShdw blurRad="38100" dist="38100" dir="2700000" algn="tl">
                    <a:srgbClr val="000000">
                      <a:alpha val="43137"/>
                    </a:srgbClr>
                  </a:outerShdw>
                </a:effectLst>
              </a:rPr>
              <a:t> Boáz:</a:t>
            </a:r>
          </a:p>
          <a:p>
            <a:pPr lvl="3">
              <a:spcBef>
                <a:spcPts val="0"/>
              </a:spcBef>
            </a:pPr>
            <a:r>
              <a:rPr lang="hu-HU" sz="3000" dirty="0">
                <a:solidFill>
                  <a:srgbClr val="0000CC"/>
                </a:solidFill>
                <a:effectLst>
                  <a:outerShdw blurRad="38100" dist="38100" dir="2700000" algn="tl">
                    <a:srgbClr val="000000">
                      <a:alpha val="43137"/>
                    </a:srgbClr>
                  </a:outerShdw>
                </a:effectLst>
              </a:rPr>
              <a:t> északon – az anyag szimbóluma </a:t>
            </a:r>
          </a:p>
          <a:p>
            <a:pPr lvl="2">
              <a:spcBef>
                <a:spcPts val="0"/>
              </a:spcBef>
            </a:pPr>
            <a:r>
              <a:rPr lang="hu-HU" sz="3000" dirty="0" smtClean="0">
                <a:solidFill>
                  <a:srgbClr val="0000CC"/>
                </a:solidFill>
                <a:effectLst>
                  <a:outerShdw blurRad="38100" dist="38100" dir="2700000" algn="tl">
                    <a:srgbClr val="000000">
                      <a:alpha val="43137"/>
                    </a:srgbClr>
                  </a:outerShdw>
                </a:effectLst>
              </a:rPr>
              <a:t> Jákin:</a:t>
            </a:r>
          </a:p>
          <a:p>
            <a:pPr lvl="3">
              <a:spcBef>
                <a:spcPts val="0"/>
              </a:spcBef>
            </a:pPr>
            <a:r>
              <a:rPr lang="hu-HU" sz="3000" dirty="0" smtClean="0">
                <a:solidFill>
                  <a:srgbClr val="0000CC"/>
                </a:solidFill>
                <a:effectLst>
                  <a:outerShdw blurRad="38100" dist="38100" dir="2700000" algn="tl">
                    <a:srgbClr val="000000">
                      <a:alpha val="43137"/>
                    </a:srgbClr>
                  </a:outerShdw>
                </a:effectLst>
              </a:rPr>
              <a:t> délen – a szellem szimbóluma </a:t>
            </a:r>
          </a:p>
          <a:p>
            <a:pPr lvl="2">
              <a:spcBef>
                <a:spcPts val="0"/>
              </a:spcBef>
            </a:pPr>
            <a:endParaRPr lang="hu-HU" sz="2800" dirty="0">
              <a:solidFill>
                <a:srgbClr val="0000CC"/>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685800" y="609600"/>
            <a:ext cx="7772400" cy="1143000"/>
          </a:xfrm>
        </p:spPr>
        <p:txBody>
          <a:bodyPr/>
          <a:lstStyle/>
          <a:p>
            <a:r>
              <a:rPr lang="hu-HU" sz="4800" b="1" spc="200" dirty="0" smtClean="0">
                <a:solidFill>
                  <a:srgbClr val="0000CC"/>
                </a:solidFill>
                <a:effectLst>
                  <a:outerShdw blurRad="38100" dist="38100" dir="2700000" algn="tl">
                    <a:srgbClr val="000000">
                      <a:alpha val="43137"/>
                    </a:srgbClr>
                  </a:outerShdw>
                </a:effectLst>
              </a:rPr>
              <a:t>SZABADKŐMŰVESSÉG</a:t>
            </a:r>
            <a:endParaRPr lang="hu-HU" sz="4800" dirty="0"/>
          </a:p>
        </p:txBody>
      </p:sp>
    </p:spTree>
    <p:extLst>
      <p:ext uri="{BB962C8B-B14F-4D97-AF65-F5344CB8AC3E}">
        <p14:creationId xmlns:p14="http://schemas.microsoft.com/office/powerpoint/2010/main" val="1065497605"/>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1000"/>
                                        <p:tgtEl>
                                          <p:spTgt spid="5"/>
                                        </p:tgtEl>
                                      </p:cBhvr>
                                    </p:animEffect>
                                  </p:childTnLst>
                                </p:cTn>
                              </p:par>
                            </p:childTnLst>
                          </p:cTn>
                        </p:par>
                        <p:par>
                          <p:cTn id="8" fill="hold">
                            <p:stCondLst>
                              <p:cond delay="1000"/>
                            </p:stCondLst>
                            <p:childTnLst>
                              <p:par>
                                <p:cTn id="9" presetID="6"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out)">
                                      <p:cBhvr>
                                        <p:cTn id="11" dur="1000"/>
                                        <p:tgtEl>
                                          <p:spTgt spid="3">
                                            <p:txEl>
                                              <p:pRg st="0" end="0"/>
                                            </p:txEl>
                                          </p:spTgt>
                                        </p:tgtEl>
                                      </p:cBhvr>
                                    </p:animEffect>
                                  </p:childTnLst>
                                </p:cTn>
                              </p:par>
                            </p:childTnLst>
                          </p:cTn>
                        </p:par>
                        <p:par>
                          <p:cTn id="12" fill="hold">
                            <p:stCondLst>
                              <p:cond delay="2000"/>
                            </p:stCondLst>
                            <p:childTnLst>
                              <p:par>
                                <p:cTn id="13" presetID="6" presetClass="entr" presetSubtype="32"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out)">
                                      <p:cBhvr>
                                        <p:cTn id="15" dur="1000"/>
                                        <p:tgtEl>
                                          <p:spTgt spid="3">
                                            <p:txEl>
                                              <p:pRg st="1" end="1"/>
                                            </p:txEl>
                                          </p:spTgt>
                                        </p:tgtEl>
                                      </p:cBhvr>
                                    </p:animEffect>
                                  </p:childTnLst>
                                </p:cTn>
                              </p:par>
                            </p:childTnLst>
                          </p:cTn>
                        </p:par>
                        <p:par>
                          <p:cTn id="16" fill="hold">
                            <p:stCondLst>
                              <p:cond delay="3000"/>
                            </p:stCondLst>
                            <p:childTnLst>
                              <p:par>
                                <p:cTn id="17" presetID="6" presetClass="entr" presetSubtype="32"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out)">
                                      <p:cBhvr>
                                        <p:cTn id="19" dur="1000"/>
                                        <p:tgtEl>
                                          <p:spTgt spid="3">
                                            <p:txEl>
                                              <p:pRg st="2" end="2"/>
                                            </p:txEl>
                                          </p:spTgt>
                                        </p:tgtEl>
                                      </p:cBhvr>
                                    </p:animEffect>
                                  </p:childTnLst>
                                </p:cTn>
                              </p:par>
                            </p:childTnLst>
                          </p:cTn>
                        </p:par>
                        <p:par>
                          <p:cTn id="20" fill="hold">
                            <p:stCondLst>
                              <p:cond delay="4000"/>
                            </p:stCondLst>
                            <p:childTnLst>
                              <p:par>
                                <p:cTn id="21" presetID="6" presetClass="entr" presetSubtype="32"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out)">
                                      <p:cBhvr>
                                        <p:cTn id="23" dur="1000"/>
                                        <p:tgtEl>
                                          <p:spTgt spid="3">
                                            <p:txEl>
                                              <p:pRg st="3" end="3"/>
                                            </p:txEl>
                                          </p:spTgt>
                                        </p:tgtEl>
                                      </p:cBhvr>
                                    </p:animEffect>
                                  </p:childTnLst>
                                </p:cTn>
                              </p:par>
                            </p:childTnLst>
                          </p:cTn>
                        </p:par>
                        <p:par>
                          <p:cTn id="24" fill="hold">
                            <p:stCondLst>
                              <p:cond delay="5000"/>
                            </p:stCondLst>
                            <p:childTnLst>
                              <p:par>
                                <p:cTn id="25" presetID="6" presetClass="entr" presetSubtype="32"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out)">
                                      <p:cBhvr>
                                        <p:cTn id="27" dur="1000"/>
                                        <p:tgtEl>
                                          <p:spTgt spid="3">
                                            <p:txEl>
                                              <p:pRg st="4" end="4"/>
                                            </p:txEl>
                                          </p:spTgt>
                                        </p:tgtEl>
                                      </p:cBhvr>
                                    </p:animEffect>
                                  </p:childTnLst>
                                </p:cTn>
                              </p:par>
                            </p:childTnLst>
                          </p:cTn>
                        </p:par>
                        <p:par>
                          <p:cTn id="28" fill="hold">
                            <p:stCondLst>
                              <p:cond delay="6000"/>
                            </p:stCondLst>
                            <p:childTnLst>
                              <p:par>
                                <p:cTn id="29" presetID="6" presetClass="entr" presetSubtype="32"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ircle(out)">
                                      <p:cBhvr>
                                        <p:cTn id="31" dur="1000"/>
                                        <p:tgtEl>
                                          <p:spTgt spid="3">
                                            <p:txEl>
                                              <p:pRg st="5" end="5"/>
                                            </p:txEl>
                                          </p:spTgt>
                                        </p:tgtEl>
                                      </p:cBhvr>
                                    </p:animEffect>
                                  </p:childTnLst>
                                </p:cTn>
                              </p:par>
                            </p:childTnLst>
                          </p:cTn>
                        </p:par>
                        <p:par>
                          <p:cTn id="32" fill="hold">
                            <p:stCondLst>
                              <p:cond delay="7000"/>
                            </p:stCondLst>
                            <p:childTnLst>
                              <p:par>
                                <p:cTn id="33" presetID="6" presetClass="entr" presetSubtype="32"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circle(out)">
                                      <p:cBhvr>
                                        <p:cTn id="35" dur="1000"/>
                                        <p:tgtEl>
                                          <p:spTgt spid="3">
                                            <p:txEl>
                                              <p:pRg st="6" end="6"/>
                                            </p:txEl>
                                          </p:spTgt>
                                        </p:tgtEl>
                                      </p:cBhvr>
                                    </p:animEffect>
                                  </p:childTnLst>
                                </p:cTn>
                              </p:par>
                            </p:childTnLst>
                          </p:cTn>
                        </p:par>
                        <p:par>
                          <p:cTn id="36" fill="hold">
                            <p:stCondLst>
                              <p:cond delay="8000"/>
                            </p:stCondLst>
                            <p:childTnLst>
                              <p:par>
                                <p:cTn id="37" presetID="6" presetClass="entr" presetSubtype="32"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circle(out)">
                                      <p:cBhvr>
                                        <p:cTn id="39"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3215" y="257629"/>
            <a:ext cx="3270240" cy="489312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389" y="2178947"/>
            <a:ext cx="5353050" cy="4457700"/>
          </a:xfrm>
          <a:prstGeom prst="rect">
            <a:avLst/>
          </a:prstGeom>
        </p:spPr>
      </p:pic>
      <p:sp>
        <p:nvSpPr>
          <p:cNvPr id="4" name="TextBox 3"/>
          <p:cNvSpPr txBox="1"/>
          <p:nvPr/>
        </p:nvSpPr>
        <p:spPr>
          <a:xfrm>
            <a:off x="774701" y="1371025"/>
            <a:ext cx="3975100" cy="646331"/>
          </a:xfrm>
          <a:prstGeom prst="rect">
            <a:avLst/>
          </a:prstGeom>
          <a:noFill/>
        </p:spPr>
        <p:txBody>
          <a:bodyPr wrap="square" rtlCol="0">
            <a:spAutoFit/>
          </a:bodyPr>
          <a:lstStyle/>
          <a:p>
            <a:r>
              <a:rPr lang="hu-HU" sz="3600" dirty="0" smtClean="0">
                <a:solidFill>
                  <a:srgbClr val="0000CC"/>
                </a:solidFill>
                <a:effectLst>
                  <a:outerShdw blurRad="38100" dist="38100" dir="2700000" algn="tl">
                    <a:srgbClr val="000000">
                      <a:alpha val="43137"/>
                    </a:srgbClr>
                  </a:outerShdw>
                </a:effectLst>
              </a:rPr>
              <a:t>Salamon temploma</a:t>
            </a:r>
            <a:endParaRPr lang="hu-HU" sz="3600" dirty="0">
              <a:solidFill>
                <a:srgbClr val="0000CC"/>
              </a:solidFill>
              <a:effectLst>
                <a:outerShdw blurRad="38100" dist="38100" dir="2700000" algn="tl">
                  <a:srgbClr val="000000">
                    <a:alpha val="43137"/>
                  </a:srgbClr>
                </a:outerShdw>
              </a:effectLst>
            </a:endParaRPr>
          </a:p>
        </p:txBody>
      </p:sp>
      <p:sp>
        <p:nvSpPr>
          <p:cNvPr id="5" name="TextBox 4"/>
          <p:cNvSpPr txBox="1"/>
          <p:nvPr/>
        </p:nvSpPr>
        <p:spPr>
          <a:xfrm>
            <a:off x="5782233" y="5305636"/>
            <a:ext cx="2992203" cy="646331"/>
          </a:xfrm>
          <a:prstGeom prst="rect">
            <a:avLst/>
          </a:prstGeom>
          <a:noFill/>
        </p:spPr>
        <p:txBody>
          <a:bodyPr wrap="square" rtlCol="0">
            <a:spAutoFit/>
          </a:bodyPr>
          <a:lstStyle/>
          <a:p>
            <a:r>
              <a:rPr lang="hu-HU" sz="3600" dirty="0" err="1" smtClean="0">
                <a:solidFill>
                  <a:srgbClr val="0000CC"/>
                </a:solidFill>
                <a:effectLst>
                  <a:outerShdw blurRad="38100" dist="38100" dir="2700000" algn="tl">
                    <a:srgbClr val="000000">
                      <a:alpha val="43137"/>
                    </a:srgbClr>
                  </a:outerShdw>
                </a:effectLst>
              </a:rPr>
              <a:t>Hiram</a:t>
            </a:r>
            <a:r>
              <a:rPr lang="hu-HU" sz="3600" dirty="0" smtClean="0">
                <a:solidFill>
                  <a:srgbClr val="0000CC"/>
                </a:solidFill>
                <a:effectLst>
                  <a:outerShdw blurRad="38100" dist="38100" dir="2700000" algn="tl">
                    <a:srgbClr val="000000">
                      <a:alpha val="43137"/>
                    </a:srgbClr>
                  </a:outerShdw>
                </a:effectLst>
              </a:rPr>
              <a:t> </a:t>
            </a:r>
            <a:r>
              <a:rPr lang="hu-HU" sz="3600" dirty="0" err="1" smtClean="0">
                <a:solidFill>
                  <a:srgbClr val="0000CC"/>
                </a:solidFill>
                <a:effectLst>
                  <a:outerShdw blurRad="38100" dist="38100" dir="2700000" algn="tl">
                    <a:srgbClr val="000000">
                      <a:alpha val="43137"/>
                    </a:srgbClr>
                  </a:outerShdw>
                </a:effectLst>
              </a:rPr>
              <a:t>Abiff</a:t>
            </a:r>
            <a:endParaRPr lang="hu-HU" sz="3600" dirty="0">
              <a:solidFill>
                <a:srgbClr val="0000C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1709102"/>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000"/>
                                        <p:tgtEl>
                                          <p:spTgt spid="3"/>
                                        </p:tgtEl>
                                      </p:cBhvr>
                                    </p:animEffect>
                                  </p:childTnLst>
                                </p:cTn>
                              </p:par>
                            </p:childTnLst>
                          </p:cTn>
                        </p:par>
                        <p:par>
                          <p:cTn id="8" fill="hold">
                            <p:stCondLst>
                              <p:cond delay="1000"/>
                            </p:stCondLst>
                            <p:childTnLst>
                              <p:par>
                                <p:cTn id="9" presetID="6" presetClass="entr" presetSubtype="3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out)">
                                      <p:cBhvr>
                                        <p:cTn id="11" dur="1000"/>
                                        <p:tgtEl>
                                          <p:spTgt spid="4"/>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out)">
                                      <p:cBhvr>
                                        <p:cTn id="15" dur="1000"/>
                                        <p:tgtEl>
                                          <p:spTgt spid="2"/>
                                        </p:tgtEl>
                                      </p:cBhvr>
                                    </p:animEffect>
                                  </p:childTnLst>
                                </p:cTn>
                              </p:par>
                            </p:childTnLst>
                          </p:cTn>
                        </p:par>
                        <p:par>
                          <p:cTn id="16" fill="hold">
                            <p:stCondLst>
                              <p:cond delay="3000"/>
                            </p:stCondLst>
                            <p:childTnLst>
                              <p:par>
                                <p:cTn id="17" presetID="6" presetClass="entr" presetSubtype="32"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out)">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97100"/>
            <a:ext cx="8001000" cy="4279900"/>
          </a:xfrm>
        </p:spPr>
        <p:txBody>
          <a:bodyPr/>
          <a:lstStyle/>
          <a:p>
            <a:pPr marL="0" indent="0">
              <a:buNone/>
            </a:pPr>
            <a:r>
              <a:rPr lang="hu-HU" sz="3600" dirty="0" smtClean="0">
                <a:solidFill>
                  <a:srgbClr val="FF0066"/>
                </a:solidFill>
                <a:effectLst>
                  <a:outerShdw blurRad="38100" dist="38100" dir="2700000" algn="tl">
                    <a:srgbClr val="000000">
                      <a:alpha val="43137"/>
                    </a:srgbClr>
                  </a:outerShdw>
                </a:effectLst>
              </a:rPr>
              <a:t>Fokozatok</a:t>
            </a:r>
            <a:r>
              <a:rPr lang="hu-HU" sz="3600" dirty="0" smtClean="0">
                <a:solidFill>
                  <a:srgbClr val="0000CC"/>
                </a:solidFill>
                <a:effectLst>
                  <a:outerShdw blurRad="38100" dist="38100" dir="2700000" algn="tl">
                    <a:srgbClr val="000000">
                      <a:alpha val="43137"/>
                    </a:srgbClr>
                  </a:outerShdw>
                </a:effectLst>
              </a:rPr>
              <a:t>: </a:t>
            </a:r>
          </a:p>
          <a:p>
            <a:pPr lvl="1">
              <a:spcBef>
                <a:spcPts val="0"/>
              </a:spcBef>
            </a:pPr>
            <a:r>
              <a:rPr lang="hu-HU" sz="3000" dirty="0" smtClean="0">
                <a:solidFill>
                  <a:srgbClr val="0000CC"/>
                </a:solidFill>
                <a:effectLst>
                  <a:outerShdw blurRad="38100" dist="38100" dir="2700000" algn="tl">
                    <a:srgbClr val="000000">
                      <a:alpha val="43137"/>
                    </a:srgbClr>
                  </a:outerShdw>
                </a:effectLst>
              </a:rPr>
              <a:t> </a:t>
            </a:r>
            <a:r>
              <a:rPr lang="hu-HU" sz="3200" dirty="0" smtClean="0">
                <a:solidFill>
                  <a:srgbClr val="0000CC"/>
                </a:solidFill>
                <a:effectLst>
                  <a:outerShdw blurRad="38100" dist="38100" dir="2700000" algn="tl">
                    <a:srgbClr val="000000">
                      <a:alpha val="43137"/>
                    </a:srgbClr>
                  </a:outerShdw>
                </a:effectLst>
              </a:rPr>
              <a:t>a tudatosság </a:t>
            </a:r>
            <a:r>
              <a:rPr lang="hu-HU" sz="3200" dirty="0">
                <a:solidFill>
                  <a:srgbClr val="0000CC"/>
                </a:solidFill>
                <a:effectLst>
                  <a:outerShdw blurRad="38100" dist="38100" dir="2700000" algn="tl">
                    <a:srgbClr val="000000">
                      <a:alpha val="43137"/>
                    </a:srgbClr>
                  </a:outerShdw>
                </a:effectLst>
              </a:rPr>
              <a:t>szintjeit képviselik</a:t>
            </a:r>
            <a:endParaRPr lang="hu-HU" sz="3000" dirty="0" smtClean="0">
              <a:solidFill>
                <a:srgbClr val="0000CC"/>
              </a:solidFill>
              <a:effectLst>
                <a:outerShdw blurRad="38100" dist="38100" dir="2700000" algn="tl">
                  <a:srgbClr val="000000">
                    <a:alpha val="43137"/>
                  </a:srgbClr>
                </a:outerShdw>
              </a:effectLst>
            </a:endParaRPr>
          </a:p>
          <a:p>
            <a:pPr lvl="1">
              <a:spcBef>
                <a:spcPts val="600"/>
              </a:spcBef>
            </a:pPr>
            <a:r>
              <a:rPr lang="hu-HU" sz="3000" dirty="0">
                <a:solidFill>
                  <a:srgbClr val="0000CC"/>
                </a:solidFill>
                <a:effectLst>
                  <a:outerShdw blurRad="38100" dist="38100" dir="2700000" algn="tl">
                    <a:srgbClr val="000000">
                      <a:alpha val="43137"/>
                    </a:srgbClr>
                  </a:outerShdw>
                </a:effectLst>
              </a:rPr>
              <a:t> „jelölt</a:t>
            </a:r>
            <a:r>
              <a:rPr lang="hu-HU" sz="3000" dirty="0" smtClean="0">
                <a:solidFill>
                  <a:srgbClr val="0000CC"/>
                </a:solidFill>
                <a:effectLst>
                  <a:outerShdw blurRad="38100" dist="38100" dir="2700000" algn="tl">
                    <a:srgbClr val="000000">
                      <a:alpha val="43137"/>
                    </a:srgbClr>
                  </a:outerShdw>
                </a:effectLst>
              </a:rPr>
              <a:t>” </a:t>
            </a:r>
            <a:endParaRPr lang="hu-HU" sz="3000" dirty="0">
              <a:solidFill>
                <a:srgbClr val="0000CC"/>
              </a:solidFill>
              <a:effectLst>
                <a:outerShdw blurRad="38100" dist="38100" dir="2700000" algn="tl">
                  <a:srgbClr val="000000">
                    <a:alpha val="43137"/>
                  </a:srgbClr>
                </a:outerShdw>
              </a:effectLst>
            </a:endParaRPr>
          </a:p>
          <a:p>
            <a:pPr lvl="1">
              <a:spcBef>
                <a:spcPts val="600"/>
              </a:spcBef>
            </a:pPr>
            <a:r>
              <a:rPr lang="hu-HU" sz="3000" dirty="0">
                <a:solidFill>
                  <a:srgbClr val="0000CC"/>
                </a:solidFill>
                <a:effectLst>
                  <a:outerShdw blurRad="38100" dist="38100" dir="2700000" algn="tl">
                    <a:srgbClr val="000000">
                      <a:alpha val="43137"/>
                    </a:srgbClr>
                  </a:outerShdw>
                </a:effectLst>
              </a:rPr>
              <a:t> </a:t>
            </a:r>
            <a:r>
              <a:rPr lang="hu-HU" sz="3000" dirty="0">
                <a:solidFill>
                  <a:srgbClr val="33CC33"/>
                </a:solidFill>
                <a:effectLst>
                  <a:outerShdw blurRad="38100" dist="38100" dir="2700000" algn="tl">
                    <a:srgbClr val="000000">
                      <a:alpha val="43137"/>
                    </a:srgbClr>
                  </a:outerShdw>
                </a:effectLst>
              </a:rPr>
              <a:t>inas</a:t>
            </a:r>
            <a:r>
              <a:rPr lang="hu-HU" sz="3000" dirty="0">
                <a:solidFill>
                  <a:srgbClr val="0000CC"/>
                </a:solidFill>
                <a:effectLst>
                  <a:outerShdw blurRad="38100" dist="38100" dir="2700000" algn="tl">
                    <a:srgbClr val="000000">
                      <a:alpha val="43137"/>
                    </a:srgbClr>
                  </a:outerShdw>
                </a:effectLst>
              </a:rPr>
              <a:t>       </a:t>
            </a:r>
            <a:r>
              <a:rPr lang="hu-HU" sz="3000" dirty="0" smtClean="0">
                <a:solidFill>
                  <a:srgbClr val="0000CC"/>
                </a:solidFill>
                <a:effectLst>
                  <a:outerShdw blurRad="38100" dist="38100" dir="2700000" algn="tl">
                    <a:srgbClr val="000000">
                      <a:alpha val="43137"/>
                    </a:srgbClr>
                  </a:outerShdw>
                </a:effectLst>
              </a:rPr>
              <a:t>[1°] : gyermekkor</a:t>
            </a:r>
          </a:p>
          <a:p>
            <a:pPr lvl="1">
              <a:spcBef>
                <a:spcPts val="0"/>
              </a:spcBef>
            </a:pPr>
            <a:r>
              <a:rPr lang="hu-HU" sz="3000" dirty="0" smtClean="0">
                <a:solidFill>
                  <a:srgbClr val="0000CC"/>
                </a:solidFill>
                <a:effectLst>
                  <a:outerShdw blurRad="38100" dist="38100" dir="2700000" algn="tl">
                    <a:srgbClr val="000000">
                      <a:alpha val="43137"/>
                    </a:srgbClr>
                  </a:outerShdw>
                </a:effectLst>
              </a:rPr>
              <a:t> </a:t>
            </a:r>
            <a:r>
              <a:rPr lang="hu-HU" sz="3000" dirty="0" smtClean="0">
                <a:solidFill>
                  <a:srgbClr val="33CC33"/>
                </a:solidFill>
                <a:effectLst>
                  <a:outerShdw blurRad="38100" dist="38100" dir="2700000" algn="tl">
                    <a:srgbClr val="000000">
                      <a:alpha val="43137"/>
                    </a:srgbClr>
                  </a:outerShdw>
                </a:effectLst>
              </a:rPr>
              <a:t>legény</a:t>
            </a:r>
            <a:r>
              <a:rPr lang="hu-HU" sz="3000" dirty="0" smtClean="0">
                <a:solidFill>
                  <a:srgbClr val="0000CC"/>
                </a:solidFill>
                <a:effectLst>
                  <a:outerShdw blurRad="38100" dist="38100" dir="2700000" algn="tl">
                    <a:srgbClr val="000000">
                      <a:alpha val="43137"/>
                    </a:srgbClr>
                  </a:outerShdw>
                </a:effectLst>
              </a:rPr>
              <a:t>   [2°] : ifjúkor 		</a:t>
            </a:r>
          </a:p>
          <a:p>
            <a:pPr lvl="1">
              <a:spcBef>
                <a:spcPts val="0"/>
              </a:spcBef>
            </a:pPr>
            <a:r>
              <a:rPr lang="hu-HU" sz="3000" dirty="0" smtClean="0">
                <a:solidFill>
                  <a:srgbClr val="0000CC"/>
                </a:solidFill>
                <a:effectLst>
                  <a:outerShdw blurRad="38100" dist="38100" dir="2700000" algn="tl">
                    <a:srgbClr val="000000">
                      <a:alpha val="43137"/>
                    </a:srgbClr>
                  </a:outerShdw>
                </a:effectLst>
              </a:rPr>
              <a:t> </a:t>
            </a:r>
            <a:r>
              <a:rPr lang="hu-HU" sz="3000" dirty="0" smtClean="0">
                <a:solidFill>
                  <a:srgbClr val="FF0066"/>
                </a:solidFill>
                <a:effectLst>
                  <a:outerShdw blurRad="38100" dist="38100" dir="2700000" algn="tl">
                    <a:srgbClr val="000000">
                      <a:alpha val="43137"/>
                    </a:srgbClr>
                  </a:outerShdw>
                </a:effectLst>
              </a:rPr>
              <a:t>mester</a:t>
            </a:r>
            <a:r>
              <a:rPr lang="hu-HU" sz="3000" dirty="0" smtClean="0">
                <a:solidFill>
                  <a:srgbClr val="0000CC"/>
                </a:solidFill>
                <a:effectLst>
                  <a:outerShdw blurRad="38100" dist="38100" dir="2700000" algn="tl">
                    <a:srgbClr val="000000">
                      <a:alpha val="43137"/>
                    </a:srgbClr>
                  </a:outerShdw>
                </a:effectLst>
              </a:rPr>
              <a:t>   [3°] : </a:t>
            </a:r>
            <a:r>
              <a:rPr lang="hu-HU" sz="3000" dirty="0" smtClean="0">
                <a:solidFill>
                  <a:srgbClr val="0000CC"/>
                </a:solidFill>
                <a:effectLst>
                  <a:outerShdw blurRad="38100" dist="38100" dir="2700000" algn="tl">
                    <a:srgbClr val="000000">
                      <a:alpha val="43137"/>
                    </a:srgbClr>
                  </a:outerShdw>
                </a:effectLst>
              </a:rPr>
              <a:t>felnőtt </a:t>
            </a:r>
            <a:r>
              <a:rPr lang="hu-HU" sz="3000" dirty="0" smtClean="0">
                <a:solidFill>
                  <a:srgbClr val="0000CC"/>
                </a:solidFill>
                <a:effectLst>
                  <a:outerShdw blurRad="38100" dist="38100" dir="2700000" algn="tl">
                    <a:srgbClr val="000000">
                      <a:alpha val="43137"/>
                    </a:srgbClr>
                  </a:outerShdw>
                </a:effectLst>
              </a:rPr>
              <a:t>kor </a:t>
            </a:r>
          </a:p>
          <a:p>
            <a:pPr marL="457200" lvl="1" indent="0">
              <a:spcBef>
                <a:spcPts val="0"/>
              </a:spcBef>
              <a:buNone/>
            </a:pPr>
            <a:r>
              <a:rPr lang="hu-HU" sz="3000" dirty="0" smtClean="0">
                <a:solidFill>
                  <a:srgbClr val="0000CC"/>
                </a:solidFill>
                <a:effectLst>
                  <a:outerShdw blurRad="38100" dist="38100" dir="2700000" algn="tl">
                    <a:srgbClr val="000000">
                      <a:alpha val="43137"/>
                    </a:srgbClr>
                  </a:outerShdw>
                </a:effectLst>
              </a:rPr>
              <a:t> 			    a szellemileg érett ember </a:t>
            </a:r>
          </a:p>
        </p:txBody>
      </p:sp>
      <p:sp>
        <p:nvSpPr>
          <p:cNvPr id="5" name="Title 1"/>
          <p:cNvSpPr>
            <a:spLocks noGrp="1"/>
          </p:cNvSpPr>
          <p:nvPr>
            <p:ph type="title"/>
          </p:nvPr>
        </p:nvSpPr>
        <p:spPr>
          <a:xfrm>
            <a:off x="685800" y="609600"/>
            <a:ext cx="7772400" cy="1143000"/>
          </a:xfrm>
        </p:spPr>
        <p:txBody>
          <a:bodyPr/>
          <a:lstStyle/>
          <a:p>
            <a:r>
              <a:rPr lang="hu-HU" sz="4800" b="1" spc="200" dirty="0" smtClean="0">
                <a:solidFill>
                  <a:srgbClr val="0000CC"/>
                </a:solidFill>
                <a:effectLst>
                  <a:outerShdw blurRad="38100" dist="38100" dir="2700000" algn="tl">
                    <a:srgbClr val="000000">
                      <a:alpha val="43137"/>
                    </a:srgbClr>
                  </a:outerShdw>
                </a:effectLst>
              </a:rPr>
              <a:t>SZABADKŐMŰVESSÉG</a:t>
            </a:r>
            <a:endParaRPr lang="hu-HU" sz="4800" dirty="0"/>
          </a:p>
        </p:txBody>
      </p:sp>
    </p:spTree>
    <p:extLst>
      <p:ext uri="{BB962C8B-B14F-4D97-AF65-F5344CB8AC3E}">
        <p14:creationId xmlns:p14="http://schemas.microsoft.com/office/powerpoint/2010/main" val="2704818130"/>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1000"/>
                                        <p:tgtEl>
                                          <p:spTgt spid="5"/>
                                        </p:tgtEl>
                                      </p:cBhvr>
                                    </p:animEffect>
                                  </p:childTnLst>
                                </p:cTn>
                              </p:par>
                            </p:childTnLst>
                          </p:cTn>
                        </p:par>
                        <p:par>
                          <p:cTn id="8" fill="hold">
                            <p:stCondLst>
                              <p:cond delay="1000"/>
                            </p:stCondLst>
                            <p:childTnLst>
                              <p:par>
                                <p:cTn id="9" presetID="6"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out)">
                                      <p:cBhvr>
                                        <p:cTn id="11" dur="1000"/>
                                        <p:tgtEl>
                                          <p:spTgt spid="3">
                                            <p:txEl>
                                              <p:pRg st="0" end="0"/>
                                            </p:txEl>
                                          </p:spTgt>
                                        </p:tgtEl>
                                      </p:cBhvr>
                                    </p:animEffect>
                                  </p:childTnLst>
                                </p:cTn>
                              </p:par>
                            </p:childTnLst>
                          </p:cTn>
                        </p:par>
                        <p:par>
                          <p:cTn id="12" fill="hold">
                            <p:stCondLst>
                              <p:cond delay="2000"/>
                            </p:stCondLst>
                            <p:childTnLst>
                              <p:par>
                                <p:cTn id="13" presetID="6" presetClass="entr" presetSubtype="32"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out)">
                                      <p:cBhvr>
                                        <p:cTn id="15" dur="1000"/>
                                        <p:tgtEl>
                                          <p:spTgt spid="3">
                                            <p:txEl>
                                              <p:pRg st="1" end="1"/>
                                            </p:txEl>
                                          </p:spTgt>
                                        </p:tgtEl>
                                      </p:cBhvr>
                                    </p:animEffect>
                                  </p:childTnLst>
                                </p:cTn>
                              </p:par>
                            </p:childTnLst>
                          </p:cTn>
                        </p:par>
                        <p:par>
                          <p:cTn id="16" fill="hold">
                            <p:stCondLst>
                              <p:cond delay="3000"/>
                            </p:stCondLst>
                            <p:childTnLst>
                              <p:par>
                                <p:cTn id="17" presetID="6" presetClass="entr" presetSubtype="32"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out)">
                                      <p:cBhvr>
                                        <p:cTn id="19" dur="1000"/>
                                        <p:tgtEl>
                                          <p:spTgt spid="3">
                                            <p:txEl>
                                              <p:pRg st="2" end="2"/>
                                            </p:txEl>
                                          </p:spTgt>
                                        </p:tgtEl>
                                      </p:cBhvr>
                                    </p:animEffect>
                                  </p:childTnLst>
                                </p:cTn>
                              </p:par>
                            </p:childTnLst>
                          </p:cTn>
                        </p:par>
                        <p:par>
                          <p:cTn id="20" fill="hold">
                            <p:stCondLst>
                              <p:cond delay="4000"/>
                            </p:stCondLst>
                            <p:childTnLst>
                              <p:par>
                                <p:cTn id="21" presetID="6" presetClass="entr" presetSubtype="32"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out)">
                                      <p:cBhvr>
                                        <p:cTn id="23" dur="1000"/>
                                        <p:tgtEl>
                                          <p:spTgt spid="3">
                                            <p:txEl>
                                              <p:pRg st="3" end="3"/>
                                            </p:txEl>
                                          </p:spTgt>
                                        </p:tgtEl>
                                      </p:cBhvr>
                                    </p:animEffect>
                                  </p:childTnLst>
                                </p:cTn>
                              </p:par>
                            </p:childTnLst>
                          </p:cTn>
                        </p:par>
                        <p:par>
                          <p:cTn id="24" fill="hold">
                            <p:stCondLst>
                              <p:cond delay="5000"/>
                            </p:stCondLst>
                            <p:childTnLst>
                              <p:par>
                                <p:cTn id="25" presetID="6" presetClass="entr" presetSubtype="32"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out)">
                                      <p:cBhvr>
                                        <p:cTn id="27" dur="1000"/>
                                        <p:tgtEl>
                                          <p:spTgt spid="3">
                                            <p:txEl>
                                              <p:pRg st="4" end="4"/>
                                            </p:txEl>
                                          </p:spTgt>
                                        </p:tgtEl>
                                      </p:cBhvr>
                                    </p:animEffect>
                                  </p:childTnLst>
                                </p:cTn>
                              </p:par>
                            </p:childTnLst>
                          </p:cTn>
                        </p:par>
                        <p:par>
                          <p:cTn id="28" fill="hold">
                            <p:stCondLst>
                              <p:cond delay="6000"/>
                            </p:stCondLst>
                            <p:childTnLst>
                              <p:par>
                                <p:cTn id="29" presetID="6" presetClass="entr" presetSubtype="32"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ircle(out)">
                                      <p:cBhvr>
                                        <p:cTn id="31" dur="1000"/>
                                        <p:tgtEl>
                                          <p:spTgt spid="3">
                                            <p:txEl>
                                              <p:pRg st="5" end="5"/>
                                            </p:txEl>
                                          </p:spTgt>
                                        </p:tgtEl>
                                      </p:cBhvr>
                                    </p:animEffect>
                                  </p:childTnLst>
                                </p:cTn>
                              </p:par>
                            </p:childTnLst>
                          </p:cTn>
                        </p:par>
                        <p:par>
                          <p:cTn id="32" fill="hold">
                            <p:stCondLst>
                              <p:cond delay="7000"/>
                            </p:stCondLst>
                            <p:childTnLst>
                              <p:par>
                                <p:cTn id="33" presetID="6" presetClass="entr" presetSubtype="32"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circle(out)">
                                      <p:cBhvr>
                                        <p:cTn id="35"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bldLvl="3"/>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6682" y="2362200"/>
            <a:ext cx="7772400" cy="4267200"/>
          </a:xfrm>
        </p:spPr>
        <p:txBody>
          <a:bodyPr/>
          <a:lstStyle/>
          <a:p>
            <a:pPr marL="0" indent="0">
              <a:buNone/>
            </a:pPr>
            <a:r>
              <a:rPr lang="hu-HU" sz="3600" dirty="0" smtClean="0">
                <a:solidFill>
                  <a:srgbClr val="FF0066"/>
                </a:solidFill>
                <a:effectLst>
                  <a:outerShdw blurRad="38100" dist="38100" dir="2700000" algn="tl">
                    <a:srgbClr val="000000">
                      <a:alpha val="43137"/>
                    </a:srgbClr>
                  </a:outerShdw>
                </a:effectLst>
              </a:rPr>
              <a:t>Eszközök: </a:t>
            </a:r>
            <a:r>
              <a:rPr lang="hu-HU" sz="3600" dirty="0" smtClean="0">
                <a:solidFill>
                  <a:srgbClr val="0000CC"/>
                </a:solidFill>
                <a:effectLst>
                  <a:outerShdw blurRad="38100" dist="38100" dir="2700000" algn="tl">
                    <a:srgbClr val="000000">
                      <a:alpha val="43137"/>
                    </a:srgbClr>
                  </a:outerShdw>
                </a:effectLst>
              </a:rPr>
              <a:t>inas, </a:t>
            </a:r>
            <a:r>
              <a:rPr lang="hu-HU" sz="3600" dirty="0" smtClean="0">
                <a:solidFill>
                  <a:srgbClr val="00CC66"/>
                </a:solidFill>
                <a:effectLst>
                  <a:outerShdw blurRad="38100" dist="38100" dir="2700000" algn="tl">
                    <a:srgbClr val="000000">
                      <a:alpha val="43137"/>
                    </a:srgbClr>
                  </a:outerShdw>
                </a:effectLst>
              </a:rPr>
              <a:t>[1°]</a:t>
            </a:r>
            <a:r>
              <a:rPr lang="hu-HU" sz="3600" dirty="0" smtClean="0">
                <a:solidFill>
                  <a:srgbClr val="0000CC"/>
                </a:solidFill>
                <a:effectLst>
                  <a:outerShdw blurRad="38100" dist="38100" dir="2700000" algn="tl">
                    <a:srgbClr val="000000">
                      <a:alpha val="43137"/>
                    </a:srgbClr>
                  </a:outerShdw>
                </a:effectLst>
              </a:rPr>
              <a:t> </a:t>
            </a:r>
            <a:endParaRPr lang="hu-HU" sz="3600" dirty="0" smtClean="0">
              <a:solidFill>
                <a:srgbClr val="FF0066"/>
              </a:solidFill>
              <a:effectLst>
                <a:outerShdw blurRad="38100" dist="38100" dir="2700000" algn="tl">
                  <a:srgbClr val="000000">
                    <a:alpha val="43137"/>
                  </a:srgbClr>
                </a:outerShdw>
              </a:effectLst>
            </a:endParaRPr>
          </a:p>
          <a:p>
            <a:pPr marL="892175" lvl="1" indent="-260350">
              <a:spcBef>
                <a:spcPts val="0"/>
              </a:spcBef>
            </a:pPr>
            <a:r>
              <a:rPr lang="hu-HU" sz="3000" dirty="0" smtClean="0">
                <a:solidFill>
                  <a:srgbClr val="0000CC"/>
                </a:solidFill>
                <a:effectLst>
                  <a:outerShdw blurRad="38100" dist="38100" dir="2700000" algn="tl">
                    <a:srgbClr val="000000">
                      <a:alpha val="43137"/>
                    </a:srgbClr>
                  </a:outerShdw>
                </a:effectLst>
              </a:rPr>
              <a:t>kőtörő </a:t>
            </a:r>
            <a:r>
              <a:rPr lang="hu-HU" sz="3000" dirty="0">
                <a:solidFill>
                  <a:srgbClr val="0000CC"/>
                </a:solidFill>
                <a:effectLst>
                  <a:outerShdw blurRad="38100" dist="38100" dir="2700000" algn="tl">
                    <a:srgbClr val="000000">
                      <a:alpha val="43137"/>
                    </a:srgbClr>
                  </a:outerShdw>
                </a:effectLst>
              </a:rPr>
              <a:t>kalapács </a:t>
            </a:r>
            <a:endParaRPr lang="hu-HU" sz="3000" dirty="0" smtClean="0">
              <a:solidFill>
                <a:srgbClr val="0000CC"/>
              </a:solidFill>
              <a:effectLst>
                <a:outerShdw blurRad="38100" dist="38100" dir="2700000" algn="tl">
                  <a:srgbClr val="000000">
                    <a:alpha val="43137"/>
                  </a:srgbClr>
                </a:outerShdw>
              </a:effectLst>
            </a:endParaRPr>
          </a:p>
          <a:p>
            <a:pPr marL="892175" lvl="1" indent="-260350">
              <a:spcBef>
                <a:spcPts val="0"/>
              </a:spcBef>
            </a:pPr>
            <a:r>
              <a:rPr lang="hu-HU" sz="3000" dirty="0" smtClean="0">
                <a:solidFill>
                  <a:srgbClr val="0000CC"/>
                </a:solidFill>
                <a:effectLst>
                  <a:outerShdw blurRad="38100" dist="38100" dir="2700000" algn="tl">
                    <a:srgbClr val="000000">
                      <a:alpha val="43137"/>
                    </a:srgbClr>
                  </a:outerShdw>
                </a:effectLst>
              </a:rPr>
              <a:t> </a:t>
            </a:r>
            <a:r>
              <a:rPr lang="hu-HU" sz="3000" dirty="0" smtClean="0">
                <a:solidFill>
                  <a:srgbClr val="0000CC"/>
                </a:solidFill>
                <a:effectLst>
                  <a:outerShdw blurRad="38100" dist="38100" dir="2700000" algn="tl">
                    <a:srgbClr val="000000">
                      <a:alpha val="43137"/>
                    </a:srgbClr>
                  </a:outerShdw>
                </a:effectLst>
              </a:rPr>
              <a:t>véső </a:t>
            </a:r>
            <a:endParaRPr lang="hu-HU" sz="3000" dirty="0" smtClean="0">
              <a:solidFill>
                <a:srgbClr val="0000CC"/>
              </a:solidFill>
              <a:effectLst>
                <a:outerShdw blurRad="38100" dist="38100" dir="2700000" algn="tl">
                  <a:srgbClr val="000000">
                    <a:alpha val="43137"/>
                  </a:srgbClr>
                </a:outerShdw>
              </a:effectLst>
            </a:endParaRPr>
          </a:p>
          <a:p>
            <a:pPr marL="892175" lvl="1" indent="-260350">
              <a:spcBef>
                <a:spcPts val="0"/>
              </a:spcBef>
            </a:pPr>
            <a:r>
              <a:rPr lang="hu-HU" sz="3000" dirty="0" smtClean="0">
                <a:solidFill>
                  <a:srgbClr val="0000CC"/>
                </a:solidFill>
                <a:effectLst>
                  <a:outerShdw blurRad="38100" dist="38100" dir="2700000" algn="tl">
                    <a:srgbClr val="000000">
                      <a:alpha val="43137"/>
                    </a:srgbClr>
                  </a:outerShdw>
                </a:effectLst>
              </a:rPr>
              <a:t> </a:t>
            </a:r>
            <a:r>
              <a:rPr lang="hu-HU" sz="3000" dirty="0" smtClean="0">
                <a:solidFill>
                  <a:srgbClr val="0000CC"/>
                </a:solidFill>
                <a:effectLst>
                  <a:outerShdw blurRad="38100" dist="38100" dir="2700000" algn="tl">
                    <a:srgbClr val="000000">
                      <a:alpha val="43137"/>
                    </a:srgbClr>
                  </a:outerShdw>
                </a:effectLst>
              </a:rPr>
              <a:t>mérőrúd </a:t>
            </a:r>
            <a:r>
              <a:rPr lang="hu-HU" sz="3000" dirty="0">
                <a:solidFill>
                  <a:srgbClr val="0000CC"/>
                </a:solidFill>
                <a:effectLst>
                  <a:outerShdw blurRad="38100" dist="38100" dir="2700000" algn="tl">
                    <a:srgbClr val="000000">
                      <a:alpha val="43137"/>
                    </a:srgbClr>
                  </a:outerShdw>
                </a:effectLst>
              </a:rPr>
              <a:t>(24 inch) </a:t>
            </a:r>
            <a:endParaRPr lang="hu-HU" sz="3000" dirty="0" smtClean="0">
              <a:solidFill>
                <a:srgbClr val="0000CC"/>
              </a:solidFill>
              <a:effectLst>
                <a:outerShdw blurRad="38100" dist="38100" dir="2700000" algn="tl">
                  <a:srgbClr val="000000">
                    <a:alpha val="43137"/>
                  </a:srgbClr>
                </a:outerShdw>
              </a:effectLst>
            </a:endParaRPr>
          </a:p>
          <a:p>
            <a:pPr marL="892175" lvl="1" indent="-260350">
              <a:spcBef>
                <a:spcPts val="0"/>
              </a:spcBef>
            </a:pPr>
            <a:r>
              <a:rPr lang="hu-HU" sz="3000" dirty="0">
                <a:solidFill>
                  <a:srgbClr val="0000CC"/>
                </a:solidFill>
                <a:effectLst>
                  <a:outerShdw blurRad="38100" dist="38100" dir="2700000" algn="tl">
                    <a:srgbClr val="000000">
                      <a:alpha val="43137"/>
                    </a:srgbClr>
                  </a:outerShdw>
                </a:effectLst>
              </a:rPr>
              <a:t> </a:t>
            </a:r>
            <a:r>
              <a:rPr lang="hu-HU" sz="3000" dirty="0" smtClean="0">
                <a:solidFill>
                  <a:srgbClr val="0000CC"/>
                </a:solidFill>
                <a:effectLst>
                  <a:outerShdw blurRad="38100" dist="38100" dir="2700000" algn="tl">
                    <a:srgbClr val="000000">
                      <a:alpha val="43137"/>
                    </a:srgbClr>
                  </a:outerShdw>
                </a:effectLst>
              </a:rPr>
              <a:t>faragatlan </a:t>
            </a:r>
            <a:r>
              <a:rPr lang="hu-HU" sz="3000" dirty="0" smtClean="0">
                <a:solidFill>
                  <a:srgbClr val="0000CC"/>
                </a:solidFill>
                <a:effectLst>
                  <a:outerShdw blurRad="38100" dist="38100" dir="2700000" algn="tl">
                    <a:srgbClr val="000000">
                      <a:alpha val="43137"/>
                    </a:srgbClr>
                  </a:outerShdw>
                </a:effectLst>
              </a:rPr>
              <a:t>kő </a:t>
            </a:r>
            <a:endParaRPr lang="hu-HU" sz="3000" dirty="0" smtClean="0">
              <a:solidFill>
                <a:srgbClr val="0000CC"/>
              </a:solidFill>
              <a:effectLst>
                <a:outerShdw blurRad="38100" dist="38100" dir="2700000" algn="tl">
                  <a:srgbClr val="000000">
                    <a:alpha val="43137"/>
                  </a:srgbClr>
                </a:outerShdw>
              </a:effectLst>
            </a:endParaRPr>
          </a:p>
          <a:p>
            <a:pPr marL="892175" lvl="1" indent="-260350">
              <a:spcBef>
                <a:spcPts val="0"/>
              </a:spcBef>
            </a:pPr>
            <a:r>
              <a:rPr lang="hu-HU" sz="3000" dirty="0">
                <a:solidFill>
                  <a:srgbClr val="00CC66"/>
                </a:solidFill>
                <a:effectLst>
                  <a:outerShdw blurRad="38100" dist="38100" dir="2700000" algn="tl">
                    <a:srgbClr val="000000">
                      <a:alpha val="43137"/>
                    </a:srgbClr>
                  </a:outerShdw>
                </a:effectLst>
              </a:rPr>
              <a:t> </a:t>
            </a:r>
            <a:r>
              <a:rPr lang="hu-HU" sz="3000" dirty="0" smtClean="0">
                <a:solidFill>
                  <a:srgbClr val="00CC66"/>
                </a:solidFill>
                <a:effectLst>
                  <a:outerShdw blurRad="38100" dist="38100" dir="2700000" algn="tl">
                    <a:srgbClr val="000000">
                      <a:alpha val="43137"/>
                    </a:srgbClr>
                  </a:outerShdw>
                </a:effectLst>
              </a:rPr>
              <a:t>kétkezi munka</a:t>
            </a:r>
            <a:endParaRPr lang="hu-HU" sz="3000" dirty="0">
              <a:solidFill>
                <a:srgbClr val="00CC66"/>
              </a:solidFill>
              <a:effectLst>
                <a:outerShdw blurRad="38100" dist="38100" dir="2700000" algn="tl">
                  <a:srgbClr val="000000">
                    <a:alpha val="43137"/>
                  </a:srgbClr>
                </a:outerShdw>
              </a:effectLst>
            </a:endParaRPr>
          </a:p>
          <a:p>
            <a:pPr marL="631825" lvl="1" indent="0">
              <a:spcBef>
                <a:spcPts val="0"/>
              </a:spcBef>
              <a:buNone/>
            </a:pPr>
            <a:endParaRPr lang="hu-HU" sz="3000" dirty="0">
              <a:solidFill>
                <a:srgbClr val="0000CC"/>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685800" y="609600"/>
            <a:ext cx="7772400" cy="1143000"/>
          </a:xfrm>
        </p:spPr>
        <p:txBody>
          <a:bodyPr/>
          <a:lstStyle/>
          <a:p>
            <a:r>
              <a:rPr lang="hu-HU" sz="4800" b="1" spc="200" dirty="0" smtClean="0">
                <a:solidFill>
                  <a:srgbClr val="0000CC"/>
                </a:solidFill>
                <a:effectLst>
                  <a:outerShdw blurRad="38100" dist="38100" dir="2700000" algn="tl">
                    <a:srgbClr val="000000">
                      <a:alpha val="43137"/>
                    </a:srgbClr>
                  </a:outerShdw>
                </a:effectLst>
              </a:rPr>
              <a:t>SZABADKŐMŰVESSÉG</a:t>
            </a:r>
            <a:endParaRPr lang="hu-HU" sz="48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7543" y="3075983"/>
            <a:ext cx="3537856" cy="3564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6846158"/>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1000"/>
                                        <p:tgtEl>
                                          <p:spTgt spid="5"/>
                                        </p:tgtEl>
                                      </p:cBhvr>
                                    </p:animEffect>
                                  </p:childTnLst>
                                </p:cTn>
                              </p:par>
                            </p:childTnLst>
                          </p:cTn>
                        </p:par>
                        <p:par>
                          <p:cTn id="8" fill="hold">
                            <p:stCondLst>
                              <p:cond delay="1000"/>
                            </p:stCondLst>
                            <p:childTnLst>
                              <p:par>
                                <p:cTn id="9" presetID="6"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out)">
                                      <p:cBhvr>
                                        <p:cTn id="11" dur="1000"/>
                                        <p:tgtEl>
                                          <p:spTgt spid="3">
                                            <p:txEl>
                                              <p:pRg st="0" end="0"/>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circle(out)">
                                      <p:cBhvr>
                                        <p:cTn id="15" dur="1000"/>
                                        <p:tgtEl>
                                          <p:spTgt spid="1027"/>
                                        </p:tgtEl>
                                      </p:cBhvr>
                                    </p:animEffect>
                                  </p:childTnLst>
                                </p:cTn>
                              </p:par>
                            </p:childTnLst>
                          </p:cTn>
                        </p:par>
                        <p:par>
                          <p:cTn id="16" fill="hold">
                            <p:stCondLst>
                              <p:cond delay="3000"/>
                            </p:stCondLst>
                            <p:childTnLst>
                              <p:par>
                                <p:cTn id="17" presetID="6" presetClass="entr" presetSubtype="32"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out)">
                                      <p:cBhvr>
                                        <p:cTn id="19" dur="1000"/>
                                        <p:tgtEl>
                                          <p:spTgt spid="3">
                                            <p:txEl>
                                              <p:pRg st="1" end="1"/>
                                            </p:txEl>
                                          </p:spTgt>
                                        </p:tgtEl>
                                      </p:cBhvr>
                                    </p:animEffect>
                                  </p:childTnLst>
                                </p:cTn>
                              </p:par>
                            </p:childTnLst>
                          </p:cTn>
                        </p:par>
                        <p:par>
                          <p:cTn id="20" fill="hold">
                            <p:stCondLst>
                              <p:cond delay="4000"/>
                            </p:stCondLst>
                            <p:childTnLst>
                              <p:par>
                                <p:cTn id="21" presetID="6" presetClass="entr" presetSubtype="32"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out)">
                                      <p:cBhvr>
                                        <p:cTn id="23" dur="1000"/>
                                        <p:tgtEl>
                                          <p:spTgt spid="3">
                                            <p:txEl>
                                              <p:pRg st="2" end="2"/>
                                            </p:txEl>
                                          </p:spTgt>
                                        </p:tgtEl>
                                      </p:cBhvr>
                                    </p:animEffect>
                                  </p:childTnLst>
                                </p:cTn>
                              </p:par>
                            </p:childTnLst>
                          </p:cTn>
                        </p:par>
                        <p:par>
                          <p:cTn id="24" fill="hold">
                            <p:stCondLst>
                              <p:cond delay="5000"/>
                            </p:stCondLst>
                            <p:childTnLst>
                              <p:par>
                                <p:cTn id="25" presetID="6" presetClass="entr" presetSubtype="32"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out)">
                                      <p:cBhvr>
                                        <p:cTn id="27" dur="1000"/>
                                        <p:tgtEl>
                                          <p:spTgt spid="3">
                                            <p:txEl>
                                              <p:pRg st="3" end="3"/>
                                            </p:txEl>
                                          </p:spTgt>
                                        </p:tgtEl>
                                      </p:cBhvr>
                                    </p:animEffect>
                                  </p:childTnLst>
                                </p:cTn>
                              </p:par>
                            </p:childTnLst>
                          </p:cTn>
                        </p:par>
                        <p:par>
                          <p:cTn id="28" fill="hold">
                            <p:stCondLst>
                              <p:cond delay="6000"/>
                            </p:stCondLst>
                            <p:childTnLst>
                              <p:par>
                                <p:cTn id="29" presetID="6" presetClass="entr" presetSubtype="32"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circle(out)">
                                      <p:cBhvr>
                                        <p:cTn id="31" dur="1000"/>
                                        <p:tgtEl>
                                          <p:spTgt spid="3">
                                            <p:txEl>
                                              <p:pRg st="4" end="4"/>
                                            </p:txEl>
                                          </p:spTgt>
                                        </p:tgtEl>
                                      </p:cBhvr>
                                    </p:animEffect>
                                  </p:childTnLst>
                                </p:cTn>
                              </p:par>
                            </p:childTnLst>
                          </p:cTn>
                        </p:par>
                        <p:par>
                          <p:cTn id="32" fill="hold">
                            <p:stCondLst>
                              <p:cond delay="7000"/>
                            </p:stCondLst>
                            <p:childTnLst>
                              <p:par>
                                <p:cTn id="33" presetID="6" presetClass="entr" presetSubtype="32"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circle(out)">
                                      <p:cBhvr>
                                        <p:cTn id="35"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6682" y="2362200"/>
            <a:ext cx="7772400" cy="4267200"/>
          </a:xfrm>
        </p:spPr>
        <p:txBody>
          <a:bodyPr/>
          <a:lstStyle/>
          <a:p>
            <a:pPr marL="0" indent="0">
              <a:buNone/>
            </a:pPr>
            <a:r>
              <a:rPr lang="hu-HU" sz="3600" dirty="0" smtClean="0">
                <a:solidFill>
                  <a:srgbClr val="FF0066"/>
                </a:solidFill>
                <a:effectLst>
                  <a:outerShdw blurRad="38100" dist="38100" dir="2700000" algn="tl">
                    <a:srgbClr val="000000">
                      <a:alpha val="43137"/>
                    </a:srgbClr>
                  </a:outerShdw>
                </a:effectLst>
              </a:rPr>
              <a:t>Eszközök: </a:t>
            </a:r>
            <a:r>
              <a:rPr lang="hu-HU" sz="3600" dirty="0">
                <a:solidFill>
                  <a:srgbClr val="0000CC"/>
                </a:solidFill>
                <a:effectLst>
                  <a:outerShdw blurRad="38100" dist="38100" dir="2700000" algn="tl">
                    <a:srgbClr val="000000">
                      <a:alpha val="43137"/>
                    </a:srgbClr>
                  </a:outerShdw>
                </a:effectLst>
              </a:rPr>
              <a:t>legény </a:t>
            </a:r>
            <a:r>
              <a:rPr lang="hu-HU" sz="3600" dirty="0">
                <a:solidFill>
                  <a:srgbClr val="00CC66"/>
                </a:solidFill>
                <a:effectLst>
                  <a:outerShdw blurRad="38100" dist="38100" dir="2700000" algn="tl">
                    <a:srgbClr val="000000">
                      <a:alpha val="43137"/>
                    </a:srgbClr>
                  </a:outerShdw>
                </a:effectLst>
              </a:rPr>
              <a:t>[2°]</a:t>
            </a:r>
            <a:endParaRPr lang="hu-HU" sz="3600" dirty="0" smtClean="0">
              <a:solidFill>
                <a:srgbClr val="00CC66"/>
              </a:solidFill>
              <a:effectLst>
                <a:outerShdw blurRad="38100" dist="38100" dir="2700000" algn="tl">
                  <a:srgbClr val="000000">
                    <a:alpha val="43137"/>
                  </a:srgbClr>
                </a:outerShdw>
              </a:effectLst>
            </a:endParaRPr>
          </a:p>
          <a:p>
            <a:pPr marL="892175" lvl="1" indent="-260350">
              <a:spcBef>
                <a:spcPts val="0"/>
              </a:spcBef>
            </a:pPr>
            <a:r>
              <a:rPr lang="hu-HU" sz="3000" dirty="0" smtClean="0">
                <a:solidFill>
                  <a:srgbClr val="0000CC"/>
                </a:solidFill>
                <a:effectLst>
                  <a:outerShdw blurRad="38100" dist="38100" dir="2700000" algn="tl">
                    <a:srgbClr val="000000">
                      <a:alpha val="43137"/>
                    </a:srgbClr>
                  </a:outerShdw>
                </a:effectLst>
              </a:rPr>
              <a:t>derékszög </a:t>
            </a:r>
            <a:endParaRPr lang="hu-HU" sz="3000" dirty="0">
              <a:solidFill>
                <a:srgbClr val="0000CC"/>
              </a:solidFill>
              <a:effectLst>
                <a:outerShdw blurRad="38100" dist="38100" dir="2700000" algn="tl">
                  <a:srgbClr val="000000">
                    <a:alpha val="43137"/>
                  </a:srgbClr>
                </a:outerShdw>
              </a:effectLst>
            </a:endParaRPr>
          </a:p>
          <a:p>
            <a:pPr marL="892175" lvl="1" indent="-260350">
              <a:spcBef>
                <a:spcPts val="0"/>
              </a:spcBef>
            </a:pPr>
            <a:r>
              <a:rPr lang="hu-HU" sz="3000" dirty="0" smtClean="0">
                <a:solidFill>
                  <a:srgbClr val="0000CC"/>
                </a:solidFill>
                <a:effectLst>
                  <a:outerShdw blurRad="38100" dist="38100" dir="2700000" algn="tl">
                    <a:srgbClr val="000000">
                      <a:alpha val="43137"/>
                    </a:srgbClr>
                  </a:outerShdw>
                </a:effectLst>
              </a:rPr>
              <a:t> </a:t>
            </a:r>
            <a:r>
              <a:rPr lang="hu-HU" sz="3000" dirty="0" smtClean="0">
                <a:solidFill>
                  <a:srgbClr val="0000CC"/>
                </a:solidFill>
                <a:effectLst>
                  <a:outerShdw blurRad="38100" dist="38100" dir="2700000" algn="tl">
                    <a:srgbClr val="000000">
                      <a:alpha val="43137"/>
                    </a:srgbClr>
                  </a:outerShdw>
                </a:effectLst>
              </a:rPr>
              <a:t>szintező </a:t>
            </a:r>
            <a:endParaRPr lang="hu-HU" sz="3000" dirty="0">
              <a:solidFill>
                <a:srgbClr val="0000CC"/>
              </a:solidFill>
              <a:effectLst>
                <a:outerShdw blurRad="38100" dist="38100" dir="2700000" algn="tl">
                  <a:srgbClr val="000000">
                    <a:alpha val="43137"/>
                  </a:srgbClr>
                </a:outerShdw>
              </a:effectLst>
            </a:endParaRPr>
          </a:p>
          <a:p>
            <a:pPr marL="892175" lvl="1" indent="-260350">
              <a:spcBef>
                <a:spcPts val="0"/>
              </a:spcBef>
            </a:pPr>
            <a:r>
              <a:rPr lang="hu-HU" sz="3000" dirty="0">
                <a:solidFill>
                  <a:srgbClr val="0000CC"/>
                </a:solidFill>
                <a:effectLst>
                  <a:outerShdw blurRad="38100" dist="38100" dir="2700000" algn="tl">
                    <a:srgbClr val="000000">
                      <a:alpha val="43137"/>
                    </a:srgbClr>
                  </a:outerShdw>
                </a:effectLst>
              </a:rPr>
              <a:t> </a:t>
            </a:r>
            <a:r>
              <a:rPr lang="hu-HU" sz="3000" dirty="0" smtClean="0">
                <a:solidFill>
                  <a:srgbClr val="0000CC"/>
                </a:solidFill>
                <a:effectLst>
                  <a:outerShdw blurRad="38100" dist="38100" dir="2700000" algn="tl">
                    <a:srgbClr val="000000">
                      <a:alpha val="43137"/>
                    </a:srgbClr>
                  </a:outerShdw>
                </a:effectLst>
              </a:rPr>
              <a:t>függőón  </a:t>
            </a:r>
            <a:endParaRPr lang="hu-HU" sz="3000" dirty="0" smtClean="0">
              <a:solidFill>
                <a:srgbClr val="0000CC"/>
              </a:solidFill>
              <a:effectLst>
                <a:outerShdw blurRad="38100" dist="38100" dir="2700000" algn="tl">
                  <a:srgbClr val="000000">
                    <a:alpha val="43137"/>
                  </a:srgbClr>
                </a:outerShdw>
              </a:effectLst>
            </a:endParaRPr>
          </a:p>
          <a:p>
            <a:pPr marL="892175" lvl="1" indent="-260350">
              <a:spcBef>
                <a:spcPts val="0"/>
              </a:spcBef>
            </a:pPr>
            <a:r>
              <a:rPr lang="hu-HU" sz="3000" dirty="0">
                <a:solidFill>
                  <a:srgbClr val="0000CC"/>
                </a:solidFill>
                <a:effectLst>
                  <a:outerShdw blurRad="38100" dist="38100" dir="2700000" algn="tl">
                    <a:srgbClr val="000000">
                      <a:alpha val="43137"/>
                    </a:srgbClr>
                  </a:outerShdw>
                </a:effectLst>
              </a:rPr>
              <a:t> </a:t>
            </a:r>
            <a:r>
              <a:rPr lang="hu-HU" sz="3000" dirty="0" smtClean="0">
                <a:solidFill>
                  <a:srgbClr val="0000CC"/>
                </a:solidFill>
                <a:effectLst>
                  <a:outerShdw blurRad="38100" dist="38100" dir="2700000" algn="tl">
                    <a:srgbClr val="000000">
                      <a:alpha val="43137"/>
                    </a:srgbClr>
                  </a:outerShdw>
                </a:effectLst>
              </a:rPr>
              <a:t>faragott </a:t>
            </a:r>
            <a:r>
              <a:rPr lang="hu-HU" sz="3000" dirty="0" smtClean="0">
                <a:solidFill>
                  <a:srgbClr val="0000CC"/>
                </a:solidFill>
                <a:effectLst>
                  <a:outerShdw blurRad="38100" dist="38100" dir="2700000" algn="tl">
                    <a:srgbClr val="000000">
                      <a:alpha val="43137"/>
                    </a:srgbClr>
                  </a:outerShdw>
                </a:effectLst>
              </a:rPr>
              <a:t>kő </a:t>
            </a:r>
            <a:endParaRPr lang="hu-HU" sz="3000" dirty="0" smtClean="0">
              <a:solidFill>
                <a:srgbClr val="0000CC"/>
              </a:solidFill>
              <a:effectLst>
                <a:outerShdw blurRad="38100" dist="38100" dir="2700000" algn="tl">
                  <a:srgbClr val="000000">
                    <a:alpha val="43137"/>
                  </a:srgbClr>
                </a:outerShdw>
              </a:effectLst>
            </a:endParaRPr>
          </a:p>
          <a:p>
            <a:pPr marL="892175" lvl="1" indent="-260350">
              <a:spcBef>
                <a:spcPts val="0"/>
              </a:spcBef>
            </a:pPr>
            <a:r>
              <a:rPr lang="hu-HU" sz="3000" dirty="0">
                <a:solidFill>
                  <a:srgbClr val="0000CC"/>
                </a:solidFill>
                <a:effectLst>
                  <a:outerShdw blurRad="38100" dist="38100" dir="2700000" algn="tl">
                    <a:srgbClr val="000000">
                      <a:alpha val="43137"/>
                    </a:srgbClr>
                  </a:outerShdw>
                </a:effectLst>
              </a:rPr>
              <a:t> </a:t>
            </a:r>
            <a:r>
              <a:rPr lang="hu-HU" sz="3000" dirty="0" smtClean="0">
                <a:solidFill>
                  <a:srgbClr val="00CC66"/>
                </a:solidFill>
                <a:effectLst>
                  <a:outerShdw blurRad="38100" dist="38100" dir="2700000" algn="tl">
                    <a:srgbClr val="000000">
                      <a:alpha val="43137"/>
                    </a:srgbClr>
                  </a:outerShdw>
                </a:effectLst>
              </a:rPr>
              <a:t>ellenőrzés</a:t>
            </a:r>
            <a:endParaRPr lang="hu-HU" sz="3000" dirty="0">
              <a:solidFill>
                <a:srgbClr val="00CC66"/>
              </a:solidFill>
              <a:effectLst>
                <a:outerShdw blurRad="38100" dist="38100" dir="2700000" algn="tl">
                  <a:srgbClr val="000000">
                    <a:alpha val="43137"/>
                  </a:srgbClr>
                </a:outerShdw>
              </a:effectLst>
            </a:endParaRPr>
          </a:p>
          <a:p>
            <a:pPr marL="892175" lvl="1" indent="-260350">
              <a:spcBef>
                <a:spcPts val="0"/>
              </a:spcBef>
            </a:pPr>
            <a:endParaRPr lang="hu-HU" sz="3000" dirty="0">
              <a:solidFill>
                <a:srgbClr val="0000CC"/>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685800" y="609600"/>
            <a:ext cx="7772400" cy="1143000"/>
          </a:xfrm>
        </p:spPr>
        <p:txBody>
          <a:bodyPr/>
          <a:lstStyle/>
          <a:p>
            <a:r>
              <a:rPr lang="hu-HU" sz="4800" b="1" spc="200" dirty="0" smtClean="0">
                <a:solidFill>
                  <a:srgbClr val="0000CC"/>
                </a:solidFill>
                <a:effectLst>
                  <a:outerShdw blurRad="38100" dist="38100" dir="2700000" algn="tl">
                    <a:srgbClr val="000000">
                      <a:alpha val="43137"/>
                    </a:srgbClr>
                  </a:outerShdw>
                </a:effectLst>
              </a:rPr>
              <a:t>SZABADKŐMŰVESSÉG</a:t>
            </a:r>
            <a:endParaRPr lang="hu-HU" sz="48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4885" y="3018976"/>
            <a:ext cx="3541257" cy="3604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6157780"/>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1000"/>
                                        <p:tgtEl>
                                          <p:spTgt spid="5"/>
                                        </p:tgtEl>
                                      </p:cBhvr>
                                    </p:animEffect>
                                  </p:childTnLst>
                                </p:cTn>
                              </p:par>
                            </p:childTnLst>
                          </p:cTn>
                        </p:par>
                        <p:par>
                          <p:cTn id="8" fill="hold">
                            <p:stCondLst>
                              <p:cond delay="1000"/>
                            </p:stCondLst>
                            <p:childTnLst>
                              <p:par>
                                <p:cTn id="9" presetID="6"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out)">
                                      <p:cBhvr>
                                        <p:cTn id="11" dur="1000"/>
                                        <p:tgtEl>
                                          <p:spTgt spid="3">
                                            <p:txEl>
                                              <p:pRg st="0" end="0"/>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circle(out)">
                                      <p:cBhvr>
                                        <p:cTn id="15" dur="1000"/>
                                        <p:tgtEl>
                                          <p:spTgt spid="2051"/>
                                        </p:tgtEl>
                                      </p:cBhvr>
                                    </p:animEffect>
                                  </p:childTnLst>
                                </p:cTn>
                              </p:par>
                            </p:childTnLst>
                          </p:cTn>
                        </p:par>
                        <p:par>
                          <p:cTn id="16" fill="hold">
                            <p:stCondLst>
                              <p:cond delay="3000"/>
                            </p:stCondLst>
                            <p:childTnLst>
                              <p:par>
                                <p:cTn id="17" presetID="6" presetClass="entr" presetSubtype="32"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out)">
                                      <p:cBhvr>
                                        <p:cTn id="19" dur="1000"/>
                                        <p:tgtEl>
                                          <p:spTgt spid="3">
                                            <p:txEl>
                                              <p:pRg st="1" end="1"/>
                                            </p:txEl>
                                          </p:spTgt>
                                        </p:tgtEl>
                                      </p:cBhvr>
                                    </p:animEffect>
                                  </p:childTnLst>
                                </p:cTn>
                              </p:par>
                            </p:childTnLst>
                          </p:cTn>
                        </p:par>
                        <p:par>
                          <p:cTn id="20" fill="hold">
                            <p:stCondLst>
                              <p:cond delay="4000"/>
                            </p:stCondLst>
                            <p:childTnLst>
                              <p:par>
                                <p:cTn id="21" presetID="6" presetClass="entr" presetSubtype="32"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out)">
                                      <p:cBhvr>
                                        <p:cTn id="23" dur="1000"/>
                                        <p:tgtEl>
                                          <p:spTgt spid="3">
                                            <p:txEl>
                                              <p:pRg st="2" end="2"/>
                                            </p:txEl>
                                          </p:spTgt>
                                        </p:tgtEl>
                                      </p:cBhvr>
                                    </p:animEffect>
                                  </p:childTnLst>
                                </p:cTn>
                              </p:par>
                            </p:childTnLst>
                          </p:cTn>
                        </p:par>
                        <p:par>
                          <p:cTn id="24" fill="hold">
                            <p:stCondLst>
                              <p:cond delay="5000"/>
                            </p:stCondLst>
                            <p:childTnLst>
                              <p:par>
                                <p:cTn id="25" presetID="6" presetClass="entr" presetSubtype="32"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out)">
                                      <p:cBhvr>
                                        <p:cTn id="27" dur="1000"/>
                                        <p:tgtEl>
                                          <p:spTgt spid="3">
                                            <p:txEl>
                                              <p:pRg st="3" end="3"/>
                                            </p:txEl>
                                          </p:spTgt>
                                        </p:tgtEl>
                                      </p:cBhvr>
                                    </p:animEffect>
                                  </p:childTnLst>
                                </p:cTn>
                              </p:par>
                            </p:childTnLst>
                          </p:cTn>
                        </p:par>
                        <p:par>
                          <p:cTn id="28" fill="hold">
                            <p:stCondLst>
                              <p:cond delay="6000"/>
                            </p:stCondLst>
                            <p:childTnLst>
                              <p:par>
                                <p:cTn id="29" presetID="6" presetClass="entr" presetSubtype="32"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circle(out)">
                                      <p:cBhvr>
                                        <p:cTn id="31" dur="1000"/>
                                        <p:tgtEl>
                                          <p:spTgt spid="3">
                                            <p:txEl>
                                              <p:pRg st="4" end="4"/>
                                            </p:txEl>
                                          </p:spTgt>
                                        </p:tgtEl>
                                      </p:cBhvr>
                                    </p:animEffect>
                                  </p:childTnLst>
                                </p:cTn>
                              </p:par>
                            </p:childTnLst>
                          </p:cTn>
                        </p:par>
                        <p:par>
                          <p:cTn id="32" fill="hold">
                            <p:stCondLst>
                              <p:cond delay="7000"/>
                            </p:stCondLst>
                            <p:childTnLst>
                              <p:par>
                                <p:cTn id="33" presetID="6" presetClass="entr" presetSubtype="32"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circle(out)">
                                      <p:cBhvr>
                                        <p:cTn id="35"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6682" y="2362200"/>
            <a:ext cx="7772400" cy="4267200"/>
          </a:xfrm>
        </p:spPr>
        <p:txBody>
          <a:bodyPr/>
          <a:lstStyle/>
          <a:p>
            <a:pPr marL="0" lvl="1" indent="0">
              <a:spcBef>
                <a:spcPts val="0"/>
              </a:spcBef>
              <a:buNone/>
            </a:pPr>
            <a:r>
              <a:rPr lang="hu-HU" sz="3600" dirty="0" smtClean="0">
                <a:solidFill>
                  <a:srgbClr val="FF0066"/>
                </a:solidFill>
                <a:effectLst>
                  <a:outerShdw blurRad="38100" dist="38100" dir="2700000" algn="tl">
                    <a:srgbClr val="000000">
                      <a:alpha val="43137"/>
                    </a:srgbClr>
                  </a:outerShdw>
                </a:effectLst>
              </a:rPr>
              <a:t>Eszközök</a:t>
            </a:r>
            <a:r>
              <a:rPr lang="hu-HU" sz="3600" dirty="0">
                <a:solidFill>
                  <a:srgbClr val="FF0066"/>
                </a:solidFill>
                <a:effectLst>
                  <a:outerShdw blurRad="38100" dist="38100" dir="2700000" algn="tl">
                    <a:srgbClr val="000000">
                      <a:alpha val="43137"/>
                    </a:srgbClr>
                  </a:outerShdw>
                </a:effectLst>
              </a:rPr>
              <a:t>:  </a:t>
            </a:r>
            <a:r>
              <a:rPr lang="hu-HU" sz="3600" dirty="0" smtClean="0">
                <a:solidFill>
                  <a:srgbClr val="0000CC"/>
                </a:solidFill>
                <a:effectLst>
                  <a:outerShdw blurRad="38100" dist="38100" dir="2700000" algn="tl">
                    <a:srgbClr val="000000">
                      <a:alpha val="43137"/>
                    </a:srgbClr>
                  </a:outerShdw>
                </a:effectLst>
              </a:rPr>
              <a:t>mester </a:t>
            </a:r>
            <a:r>
              <a:rPr lang="hu-HU" sz="3000" dirty="0">
                <a:solidFill>
                  <a:srgbClr val="00CC66"/>
                </a:solidFill>
                <a:effectLst>
                  <a:outerShdw blurRad="38100" dist="38100" dir="2700000" algn="tl">
                    <a:srgbClr val="000000">
                      <a:alpha val="43137"/>
                    </a:srgbClr>
                  </a:outerShdw>
                </a:effectLst>
              </a:rPr>
              <a:t>[3°]</a:t>
            </a:r>
          </a:p>
          <a:p>
            <a:pPr marL="892175" lvl="1" indent="-260350">
              <a:spcBef>
                <a:spcPts val="0"/>
              </a:spcBef>
            </a:pPr>
            <a:r>
              <a:rPr lang="hu-HU" sz="3000" dirty="0" smtClean="0">
                <a:solidFill>
                  <a:srgbClr val="0000CC"/>
                </a:solidFill>
                <a:effectLst>
                  <a:outerShdw blurRad="38100" dist="38100" dir="2700000" algn="tl">
                    <a:srgbClr val="000000">
                      <a:alpha val="43137"/>
                    </a:srgbClr>
                  </a:outerShdw>
                </a:effectLst>
              </a:rPr>
              <a:t> </a:t>
            </a:r>
            <a:r>
              <a:rPr lang="hu-HU" sz="3000" dirty="0" smtClean="0">
                <a:solidFill>
                  <a:srgbClr val="0000CC"/>
                </a:solidFill>
                <a:effectLst>
                  <a:outerShdw blurRad="38100" dist="38100" dir="2700000" algn="tl">
                    <a:srgbClr val="000000">
                      <a:alpha val="43137"/>
                    </a:srgbClr>
                  </a:outerShdw>
                </a:effectLst>
              </a:rPr>
              <a:t>körző </a:t>
            </a:r>
            <a:endParaRPr lang="hu-HU" sz="3000" dirty="0">
              <a:solidFill>
                <a:srgbClr val="0000CC"/>
              </a:solidFill>
              <a:effectLst>
                <a:outerShdw blurRad="38100" dist="38100" dir="2700000" algn="tl">
                  <a:srgbClr val="000000">
                    <a:alpha val="43137"/>
                  </a:srgbClr>
                </a:outerShdw>
              </a:effectLst>
            </a:endParaRPr>
          </a:p>
          <a:p>
            <a:pPr marL="892175" lvl="1" indent="-260350">
              <a:spcBef>
                <a:spcPts val="0"/>
              </a:spcBef>
            </a:pPr>
            <a:r>
              <a:rPr lang="hu-HU" sz="3000" dirty="0" smtClean="0">
                <a:solidFill>
                  <a:srgbClr val="0000CC"/>
                </a:solidFill>
                <a:effectLst>
                  <a:outerShdw blurRad="38100" dist="38100" dir="2700000" algn="tl">
                    <a:srgbClr val="000000">
                      <a:alpha val="43137"/>
                    </a:srgbClr>
                  </a:outerShdw>
                </a:effectLst>
              </a:rPr>
              <a:t> </a:t>
            </a:r>
            <a:r>
              <a:rPr lang="hu-HU" sz="3000" dirty="0" smtClean="0">
                <a:solidFill>
                  <a:srgbClr val="0000CC"/>
                </a:solidFill>
                <a:effectLst>
                  <a:outerShdw blurRad="38100" dist="38100" dir="2700000" algn="tl">
                    <a:srgbClr val="000000">
                      <a:alpha val="43137"/>
                    </a:srgbClr>
                  </a:outerShdw>
                </a:effectLst>
              </a:rPr>
              <a:t>kitűző </a:t>
            </a:r>
            <a:r>
              <a:rPr lang="hu-HU" sz="3000" dirty="0" smtClean="0">
                <a:solidFill>
                  <a:srgbClr val="0000CC"/>
                </a:solidFill>
                <a:effectLst>
                  <a:outerShdw blurRad="38100" dist="38100" dir="2700000" algn="tl">
                    <a:srgbClr val="000000">
                      <a:alpha val="43137"/>
                    </a:srgbClr>
                  </a:outerShdw>
                </a:effectLst>
              </a:rPr>
              <a:t>huzal </a:t>
            </a:r>
          </a:p>
          <a:p>
            <a:pPr marL="892175" lvl="1" indent="-260350">
              <a:spcBef>
                <a:spcPts val="0"/>
              </a:spcBef>
            </a:pPr>
            <a:r>
              <a:rPr lang="hu-HU" sz="3000" dirty="0">
                <a:solidFill>
                  <a:srgbClr val="0000CC"/>
                </a:solidFill>
                <a:effectLst>
                  <a:outerShdw blurRad="38100" dist="38100" dir="2700000" algn="tl">
                    <a:srgbClr val="000000">
                      <a:alpha val="43137"/>
                    </a:srgbClr>
                  </a:outerShdw>
                </a:effectLst>
              </a:rPr>
              <a:t> </a:t>
            </a:r>
            <a:r>
              <a:rPr lang="hu-HU" sz="3000" dirty="0" smtClean="0">
                <a:solidFill>
                  <a:srgbClr val="0000CC"/>
                </a:solidFill>
                <a:effectLst>
                  <a:outerShdw blurRad="38100" dist="38100" dir="2700000" algn="tl">
                    <a:srgbClr val="000000">
                      <a:alpha val="43137"/>
                    </a:srgbClr>
                  </a:outerShdw>
                </a:effectLst>
              </a:rPr>
              <a:t>ceruza </a:t>
            </a:r>
            <a:endParaRPr lang="hu-HU" sz="3000" dirty="0">
              <a:solidFill>
                <a:srgbClr val="0000CC"/>
              </a:solidFill>
              <a:effectLst>
                <a:outerShdw blurRad="38100" dist="38100" dir="2700000" algn="tl">
                  <a:srgbClr val="000000">
                    <a:alpha val="43137"/>
                  </a:srgbClr>
                </a:outerShdw>
              </a:effectLst>
            </a:endParaRPr>
          </a:p>
          <a:p>
            <a:pPr marL="892175" lvl="1" indent="-260350">
              <a:spcBef>
                <a:spcPts val="0"/>
              </a:spcBef>
            </a:pPr>
            <a:r>
              <a:rPr lang="hu-HU" sz="3000" dirty="0" smtClean="0">
                <a:solidFill>
                  <a:srgbClr val="00CC66"/>
                </a:solidFill>
                <a:effectLst>
                  <a:outerShdw blurRad="38100" dist="38100" dir="2700000" algn="tl">
                    <a:srgbClr val="000000">
                      <a:alpha val="43137"/>
                    </a:srgbClr>
                  </a:outerShdw>
                </a:effectLst>
              </a:rPr>
              <a:t> tervezés</a:t>
            </a:r>
            <a:endParaRPr lang="hu-HU" sz="3000" dirty="0">
              <a:solidFill>
                <a:srgbClr val="0000CC"/>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685800" y="609600"/>
            <a:ext cx="7772400" cy="1143000"/>
          </a:xfrm>
        </p:spPr>
        <p:txBody>
          <a:bodyPr/>
          <a:lstStyle/>
          <a:p>
            <a:r>
              <a:rPr lang="hu-HU" sz="4800" b="1" spc="200" dirty="0" smtClean="0">
                <a:solidFill>
                  <a:srgbClr val="0000CC"/>
                </a:solidFill>
                <a:effectLst>
                  <a:outerShdw blurRad="38100" dist="38100" dir="2700000" algn="tl">
                    <a:srgbClr val="000000">
                      <a:alpha val="43137"/>
                    </a:srgbClr>
                  </a:outerShdw>
                </a:effectLst>
              </a:rPr>
              <a:t>SZABADKŐMŰVESSÉG</a:t>
            </a:r>
            <a:endParaRPr lang="hu-HU" sz="4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1343" y="3013329"/>
            <a:ext cx="3604412" cy="3581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3263396"/>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1000"/>
                                        <p:tgtEl>
                                          <p:spTgt spid="5"/>
                                        </p:tgtEl>
                                      </p:cBhvr>
                                    </p:animEffect>
                                  </p:childTnLst>
                                </p:cTn>
                              </p:par>
                            </p:childTnLst>
                          </p:cTn>
                        </p:par>
                        <p:par>
                          <p:cTn id="8" fill="hold">
                            <p:stCondLst>
                              <p:cond delay="1000"/>
                            </p:stCondLst>
                            <p:childTnLst>
                              <p:par>
                                <p:cTn id="9" presetID="6"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out)">
                                      <p:cBhvr>
                                        <p:cTn id="11" dur="1000"/>
                                        <p:tgtEl>
                                          <p:spTgt spid="3">
                                            <p:txEl>
                                              <p:pRg st="0" end="0"/>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circle(out)">
                                      <p:cBhvr>
                                        <p:cTn id="15" dur="1000"/>
                                        <p:tgtEl>
                                          <p:spTgt spid="3074"/>
                                        </p:tgtEl>
                                      </p:cBhvr>
                                    </p:animEffect>
                                  </p:childTnLst>
                                </p:cTn>
                              </p:par>
                            </p:childTnLst>
                          </p:cTn>
                        </p:par>
                        <p:par>
                          <p:cTn id="16" fill="hold">
                            <p:stCondLst>
                              <p:cond delay="3000"/>
                            </p:stCondLst>
                            <p:childTnLst>
                              <p:par>
                                <p:cTn id="17" presetID="6" presetClass="entr" presetSubtype="32"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out)">
                                      <p:cBhvr>
                                        <p:cTn id="19" dur="1000"/>
                                        <p:tgtEl>
                                          <p:spTgt spid="3">
                                            <p:txEl>
                                              <p:pRg st="1" end="1"/>
                                            </p:txEl>
                                          </p:spTgt>
                                        </p:tgtEl>
                                      </p:cBhvr>
                                    </p:animEffect>
                                  </p:childTnLst>
                                </p:cTn>
                              </p:par>
                            </p:childTnLst>
                          </p:cTn>
                        </p:par>
                        <p:par>
                          <p:cTn id="20" fill="hold">
                            <p:stCondLst>
                              <p:cond delay="4000"/>
                            </p:stCondLst>
                            <p:childTnLst>
                              <p:par>
                                <p:cTn id="21" presetID="6" presetClass="entr" presetSubtype="32"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out)">
                                      <p:cBhvr>
                                        <p:cTn id="23" dur="1000"/>
                                        <p:tgtEl>
                                          <p:spTgt spid="3">
                                            <p:txEl>
                                              <p:pRg st="2" end="2"/>
                                            </p:txEl>
                                          </p:spTgt>
                                        </p:tgtEl>
                                      </p:cBhvr>
                                    </p:animEffect>
                                  </p:childTnLst>
                                </p:cTn>
                              </p:par>
                            </p:childTnLst>
                          </p:cTn>
                        </p:par>
                        <p:par>
                          <p:cTn id="24" fill="hold">
                            <p:stCondLst>
                              <p:cond delay="5000"/>
                            </p:stCondLst>
                            <p:childTnLst>
                              <p:par>
                                <p:cTn id="25" presetID="6" presetClass="entr" presetSubtype="32"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out)">
                                      <p:cBhvr>
                                        <p:cTn id="27" dur="1000"/>
                                        <p:tgtEl>
                                          <p:spTgt spid="3">
                                            <p:txEl>
                                              <p:pRg st="3" end="3"/>
                                            </p:txEl>
                                          </p:spTgt>
                                        </p:tgtEl>
                                      </p:cBhvr>
                                    </p:animEffect>
                                  </p:childTnLst>
                                </p:cTn>
                              </p:par>
                            </p:childTnLst>
                          </p:cTn>
                        </p:par>
                        <p:par>
                          <p:cTn id="28" fill="hold">
                            <p:stCondLst>
                              <p:cond delay="6000"/>
                            </p:stCondLst>
                            <p:childTnLst>
                              <p:par>
                                <p:cTn id="29" presetID="6" presetClass="entr" presetSubtype="32"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circle(out)">
                                      <p:cBhvr>
                                        <p:cTn id="31"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hu-HU" sz="3600" dirty="0" smtClean="0">
                <a:solidFill>
                  <a:srgbClr val="FF0066"/>
                </a:solidFill>
                <a:effectLst>
                  <a:outerShdw blurRad="38100" dist="38100" dir="2700000" algn="tl">
                    <a:srgbClr val="000000">
                      <a:alpha val="43137"/>
                    </a:srgbClr>
                  </a:outerShdw>
                </a:effectLst>
              </a:rPr>
              <a:t>Eszközök</a:t>
            </a:r>
            <a:r>
              <a:rPr lang="hu-HU" sz="3600" dirty="0" smtClean="0">
                <a:solidFill>
                  <a:srgbClr val="0000CC"/>
                </a:solidFill>
                <a:effectLst>
                  <a:outerShdw blurRad="38100" dist="38100" dir="2700000" algn="tl">
                    <a:srgbClr val="000000">
                      <a:alpha val="43137"/>
                    </a:srgbClr>
                  </a:outerShdw>
                </a:effectLst>
              </a:rPr>
              <a:t>:</a:t>
            </a:r>
          </a:p>
          <a:p>
            <a:pPr lvl="1">
              <a:spcBef>
                <a:spcPts val="0"/>
              </a:spcBef>
            </a:pPr>
            <a:r>
              <a:rPr lang="hu-HU" sz="3200" dirty="0">
                <a:solidFill>
                  <a:srgbClr val="0000CC"/>
                </a:solidFill>
                <a:effectLst>
                  <a:outerShdw blurRad="38100" dist="38100" dir="2700000" algn="tl">
                    <a:srgbClr val="000000">
                      <a:alpha val="43137"/>
                    </a:srgbClr>
                  </a:outerShdw>
                </a:effectLst>
              </a:rPr>
              <a:t> faragatlan </a:t>
            </a:r>
            <a:r>
              <a:rPr lang="hu-HU" sz="3200" dirty="0" smtClean="0">
                <a:solidFill>
                  <a:srgbClr val="0000CC"/>
                </a:solidFill>
                <a:effectLst>
                  <a:outerShdw blurRad="38100" dist="38100" dir="2700000" algn="tl">
                    <a:srgbClr val="000000">
                      <a:alpha val="43137"/>
                    </a:srgbClr>
                  </a:outerShdw>
                </a:effectLst>
              </a:rPr>
              <a:t>kő</a:t>
            </a:r>
            <a:endParaRPr lang="hu-HU" sz="3200" dirty="0">
              <a:solidFill>
                <a:srgbClr val="0000CC"/>
              </a:solidFill>
              <a:effectLst>
                <a:outerShdw blurRad="38100" dist="38100" dir="2700000" algn="tl">
                  <a:srgbClr val="000000">
                    <a:alpha val="43137"/>
                  </a:srgbClr>
                </a:outerShdw>
              </a:effectLst>
            </a:endParaRPr>
          </a:p>
          <a:p>
            <a:pPr lvl="2">
              <a:spcBef>
                <a:spcPts val="0"/>
              </a:spcBef>
            </a:pPr>
            <a:r>
              <a:rPr lang="hu-HU" sz="3000" dirty="0">
                <a:solidFill>
                  <a:srgbClr val="0000CC"/>
                </a:solidFill>
                <a:effectLst>
                  <a:outerShdw blurRad="38100" dist="38100" dir="2700000" algn="tl">
                    <a:srgbClr val="000000">
                      <a:alpha val="43137"/>
                    </a:srgbClr>
                  </a:outerShdw>
                </a:effectLst>
              </a:rPr>
              <a:t> a fejletlen ember</a:t>
            </a:r>
          </a:p>
          <a:p>
            <a:pPr lvl="1">
              <a:spcBef>
                <a:spcPts val="0"/>
              </a:spcBef>
            </a:pPr>
            <a:r>
              <a:rPr lang="hu-HU" sz="3200" dirty="0" smtClean="0">
                <a:solidFill>
                  <a:srgbClr val="0000CC"/>
                </a:solidFill>
                <a:effectLst>
                  <a:outerShdw blurRad="38100" dist="38100" dir="2700000" algn="tl">
                    <a:srgbClr val="000000">
                      <a:alpha val="43137"/>
                    </a:srgbClr>
                  </a:outerShdw>
                </a:effectLst>
              </a:rPr>
              <a:t> kalapács</a:t>
            </a:r>
          </a:p>
          <a:p>
            <a:pPr lvl="2">
              <a:spcBef>
                <a:spcPts val="0"/>
              </a:spcBef>
            </a:pPr>
            <a:r>
              <a:rPr lang="hu-HU" sz="3000" dirty="0" smtClean="0">
                <a:solidFill>
                  <a:srgbClr val="0000CC"/>
                </a:solidFill>
                <a:effectLst>
                  <a:outerShdw blurRad="38100" dist="38100" dir="2700000" algn="tl">
                    <a:srgbClr val="000000">
                      <a:alpha val="43137"/>
                    </a:srgbClr>
                  </a:outerShdw>
                </a:effectLst>
              </a:rPr>
              <a:t> a szív megtisztítása</a:t>
            </a:r>
          </a:p>
          <a:p>
            <a:pPr lvl="1">
              <a:spcBef>
                <a:spcPts val="0"/>
              </a:spcBef>
            </a:pPr>
            <a:r>
              <a:rPr lang="hu-HU" sz="3200" dirty="0">
                <a:solidFill>
                  <a:srgbClr val="0000CC"/>
                </a:solidFill>
                <a:effectLst>
                  <a:outerShdw blurRad="38100" dist="38100" dir="2700000" algn="tl">
                    <a:srgbClr val="000000">
                      <a:alpha val="43137"/>
                    </a:srgbClr>
                  </a:outerShdw>
                </a:effectLst>
              </a:rPr>
              <a:t> </a:t>
            </a:r>
            <a:r>
              <a:rPr lang="hu-HU" sz="3200" dirty="0" smtClean="0">
                <a:solidFill>
                  <a:srgbClr val="0000CC"/>
                </a:solidFill>
                <a:effectLst>
                  <a:outerShdw blurRad="38100" dist="38100" dir="2700000" algn="tl">
                    <a:srgbClr val="000000">
                      <a:alpha val="43137"/>
                    </a:srgbClr>
                  </a:outerShdw>
                </a:effectLst>
              </a:rPr>
              <a:t>véső</a:t>
            </a:r>
            <a:endParaRPr lang="hu-HU" sz="3200" dirty="0" smtClean="0">
              <a:solidFill>
                <a:srgbClr val="0000CC"/>
              </a:solidFill>
              <a:effectLst>
                <a:outerShdw blurRad="38100" dist="38100" dir="2700000" algn="tl">
                  <a:srgbClr val="000000">
                    <a:alpha val="43137"/>
                  </a:srgbClr>
                </a:outerShdw>
              </a:effectLst>
            </a:endParaRPr>
          </a:p>
          <a:p>
            <a:pPr lvl="2">
              <a:spcBef>
                <a:spcPts val="0"/>
              </a:spcBef>
            </a:pPr>
            <a:r>
              <a:rPr lang="hu-HU" sz="3000" dirty="0" smtClean="0">
                <a:solidFill>
                  <a:srgbClr val="0000CC"/>
                </a:solidFill>
                <a:effectLst>
                  <a:outerShdw blurRad="38100" dist="38100" dir="2700000" algn="tl">
                    <a:srgbClr val="000000">
                      <a:alpha val="43137"/>
                    </a:srgbClr>
                  </a:outerShdw>
                </a:effectLst>
              </a:rPr>
              <a:t> a kalapáccsal együtt formál</a:t>
            </a:r>
            <a:endParaRPr lang="hu-HU" sz="3000" dirty="0">
              <a:solidFill>
                <a:srgbClr val="0000CC"/>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685800" y="609600"/>
            <a:ext cx="7772400" cy="1143000"/>
          </a:xfrm>
        </p:spPr>
        <p:txBody>
          <a:bodyPr/>
          <a:lstStyle/>
          <a:p>
            <a:r>
              <a:rPr lang="hu-HU" sz="4800" b="1" spc="200" dirty="0" smtClean="0">
                <a:solidFill>
                  <a:srgbClr val="0000CC"/>
                </a:solidFill>
                <a:effectLst>
                  <a:outerShdw blurRad="38100" dist="38100" dir="2700000" algn="tl">
                    <a:srgbClr val="000000">
                      <a:alpha val="43137"/>
                    </a:srgbClr>
                  </a:outerShdw>
                </a:effectLst>
              </a:rPr>
              <a:t>SZABADKŐMŰVESSÉG</a:t>
            </a:r>
            <a:endParaRPr lang="hu-HU" sz="4800" dirty="0"/>
          </a:p>
        </p:txBody>
      </p:sp>
    </p:spTree>
    <p:extLst>
      <p:ext uri="{BB962C8B-B14F-4D97-AF65-F5344CB8AC3E}">
        <p14:creationId xmlns:p14="http://schemas.microsoft.com/office/powerpoint/2010/main" val="597333992"/>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1000"/>
                                        <p:tgtEl>
                                          <p:spTgt spid="5"/>
                                        </p:tgtEl>
                                      </p:cBhvr>
                                    </p:animEffect>
                                  </p:childTnLst>
                                </p:cTn>
                              </p:par>
                            </p:childTnLst>
                          </p:cTn>
                        </p:par>
                        <p:par>
                          <p:cTn id="8" fill="hold">
                            <p:stCondLst>
                              <p:cond delay="1000"/>
                            </p:stCondLst>
                            <p:childTnLst>
                              <p:par>
                                <p:cTn id="9" presetID="6"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out)">
                                      <p:cBhvr>
                                        <p:cTn id="11" dur="1000"/>
                                        <p:tgtEl>
                                          <p:spTgt spid="3">
                                            <p:txEl>
                                              <p:pRg st="0" end="0"/>
                                            </p:txEl>
                                          </p:spTgt>
                                        </p:tgtEl>
                                      </p:cBhvr>
                                    </p:animEffect>
                                  </p:childTnLst>
                                </p:cTn>
                              </p:par>
                            </p:childTnLst>
                          </p:cTn>
                        </p:par>
                        <p:par>
                          <p:cTn id="12" fill="hold">
                            <p:stCondLst>
                              <p:cond delay="2000"/>
                            </p:stCondLst>
                            <p:childTnLst>
                              <p:par>
                                <p:cTn id="13" presetID="6" presetClass="entr" presetSubtype="32"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out)">
                                      <p:cBhvr>
                                        <p:cTn id="15" dur="1000"/>
                                        <p:tgtEl>
                                          <p:spTgt spid="3">
                                            <p:txEl>
                                              <p:pRg st="1" end="1"/>
                                            </p:txEl>
                                          </p:spTgt>
                                        </p:tgtEl>
                                      </p:cBhvr>
                                    </p:animEffect>
                                  </p:childTnLst>
                                </p:cTn>
                              </p:par>
                            </p:childTnLst>
                          </p:cTn>
                        </p:par>
                        <p:par>
                          <p:cTn id="16" fill="hold">
                            <p:stCondLst>
                              <p:cond delay="3000"/>
                            </p:stCondLst>
                            <p:childTnLst>
                              <p:par>
                                <p:cTn id="17" presetID="6" presetClass="entr" presetSubtype="32"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out)">
                                      <p:cBhvr>
                                        <p:cTn id="19" dur="1000"/>
                                        <p:tgtEl>
                                          <p:spTgt spid="3">
                                            <p:txEl>
                                              <p:pRg st="2" end="2"/>
                                            </p:txEl>
                                          </p:spTgt>
                                        </p:tgtEl>
                                      </p:cBhvr>
                                    </p:animEffect>
                                  </p:childTnLst>
                                </p:cTn>
                              </p:par>
                            </p:childTnLst>
                          </p:cTn>
                        </p:par>
                        <p:par>
                          <p:cTn id="20" fill="hold">
                            <p:stCondLst>
                              <p:cond delay="4000"/>
                            </p:stCondLst>
                            <p:childTnLst>
                              <p:par>
                                <p:cTn id="21" presetID="6" presetClass="entr" presetSubtype="32"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out)">
                                      <p:cBhvr>
                                        <p:cTn id="23" dur="1000"/>
                                        <p:tgtEl>
                                          <p:spTgt spid="3">
                                            <p:txEl>
                                              <p:pRg st="3" end="3"/>
                                            </p:txEl>
                                          </p:spTgt>
                                        </p:tgtEl>
                                      </p:cBhvr>
                                    </p:animEffect>
                                  </p:childTnLst>
                                </p:cTn>
                              </p:par>
                            </p:childTnLst>
                          </p:cTn>
                        </p:par>
                        <p:par>
                          <p:cTn id="24" fill="hold">
                            <p:stCondLst>
                              <p:cond delay="5000"/>
                            </p:stCondLst>
                            <p:childTnLst>
                              <p:par>
                                <p:cTn id="25" presetID="6" presetClass="entr" presetSubtype="32"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out)">
                                      <p:cBhvr>
                                        <p:cTn id="27" dur="1000"/>
                                        <p:tgtEl>
                                          <p:spTgt spid="3">
                                            <p:txEl>
                                              <p:pRg st="4" end="4"/>
                                            </p:txEl>
                                          </p:spTgt>
                                        </p:tgtEl>
                                      </p:cBhvr>
                                    </p:animEffect>
                                  </p:childTnLst>
                                </p:cTn>
                              </p:par>
                            </p:childTnLst>
                          </p:cTn>
                        </p:par>
                        <p:par>
                          <p:cTn id="28" fill="hold">
                            <p:stCondLst>
                              <p:cond delay="6000"/>
                            </p:stCondLst>
                            <p:childTnLst>
                              <p:par>
                                <p:cTn id="29" presetID="6" presetClass="entr" presetSubtype="32"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ircle(out)">
                                      <p:cBhvr>
                                        <p:cTn id="31" dur="1000"/>
                                        <p:tgtEl>
                                          <p:spTgt spid="3">
                                            <p:txEl>
                                              <p:pRg st="5" end="5"/>
                                            </p:txEl>
                                          </p:spTgt>
                                        </p:tgtEl>
                                      </p:cBhvr>
                                    </p:animEffect>
                                  </p:childTnLst>
                                </p:cTn>
                              </p:par>
                            </p:childTnLst>
                          </p:cTn>
                        </p:par>
                        <p:par>
                          <p:cTn id="32" fill="hold">
                            <p:stCondLst>
                              <p:cond delay="7000"/>
                            </p:stCondLst>
                            <p:childTnLst>
                              <p:par>
                                <p:cTn id="33" presetID="6" presetClass="entr" presetSubtype="32"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circle(out)">
                                      <p:cBhvr>
                                        <p:cTn id="35"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hu-HU" sz="3600" dirty="0" smtClean="0">
                <a:solidFill>
                  <a:srgbClr val="FF0066"/>
                </a:solidFill>
                <a:effectLst>
                  <a:outerShdw blurRad="38100" dist="38100" dir="2700000" algn="tl">
                    <a:srgbClr val="000000">
                      <a:alpha val="43137"/>
                    </a:srgbClr>
                  </a:outerShdw>
                </a:effectLst>
              </a:rPr>
              <a:t>Eszközök</a:t>
            </a:r>
            <a:r>
              <a:rPr lang="hu-HU" sz="3600" dirty="0" smtClean="0">
                <a:solidFill>
                  <a:srgbClr val="0000CC"/>
                </a:solidFill>
                <a:effectLst>
                  <a:outerShdw blurRad="38100" dist="38100" dir="2700000" algn="tl">
                    <a:srgbClr val="000000">
                      <a:alpha val="43137"/>
                    </a:srgbClr>
                  </a:outerShdw>
                </a:effectLst>
              </a:rPr>
              <a:t>:</a:t>
            </a:r>
            <a:endParaRPr lang="hu-HU" dirty="0" smtClean="0">
              <a:solidFill>
                <a:srgbClr val="0000CC"/>
              </a:solidFill>
              <a:effectLst>
                <a:outerShdw blurRad="38100" dist="38100" dir="2700000" algn="tl">
                  <a:srgbClr val="000000">
                    <a:alpha val="43137"/>
                  </a:srgbClr>
                </a:outerShdw>
              </a:effectLst>
            </a:endParaRPr>
          </a:p>
          <a:p>
            <a:pPr lvl="1">
              <a:spcBef>
                <a:spcPts val="0"/>
              </a:spcBef>
            </a:pPr>
            <a:r>
              <a:rPr lang="hu-HU" sz="3000" dirty="0" smtClean="0">
                <a:solidFill>
                  <a:srgbClr val="0000CC"/>
                </a:solidFill>
                <a:effectLst>
                  <a:outerShdw blurRad="38100" dist="38100" dir="2700000" algn="tl">
                    <a:srgbClr val="000000">
                      <a:alpha val="43137"/>
                    </a:srgbClr>
                  </a:outerShdw>
                </a:effectLst>
              </a:rPr>
              <a:t> </a:t>
            </a:r>
            <a:r>
              <a:rPr lang="hu-HU" sz="3200" dirty="0" smtClean="0">
                <a:solidFill>
                  <a:srgbClr val="0000CC"/>
                </a:solidFill>
                <a:effectLst>
                  <a:outerShdw blurRad="38100" dist="38100" dir="2700000" algn="tl">
                    <a:srgbClr val="000000">
                      <a:alpha val="43137"/>
                    </a:srgbClr>
                  </a:outerShdw>
                </a:effectLst>
              </a:rPr>
              <a:t>körző</a:t>
            </a:r>
            <a:endParaRPr lang="hu-HU" sz="3200" dirty="0" smtClean="0">
              <a:solidFill>
                <a:srgbClr val="0000CC"/>
              </a:solidFill>
              <a:effectLst>
                <a:outerShdw blurRad="38100" dist="38100" dir="2700000" algn="tl">
                  <a:srgbClr val="000000">
                    <a:alpha val="43137"/>
                  </a:srgbClr>
                </a:outerShdw>
              </a:effectLst>
            </a:endParaRPr>
          </a:p>
          <a:p>
            <a:pPr lvl="2">
              <a:spcBef>
                <a:spcPts val="0"/>
              </a:spcBef>
            </a:pPr>
            <a:r>
              <a:rPr lang="hu-HU" sz="3000" dirty="0">
                <a:solidFill>
                  <a:srgbClr val="0000CC"/>
                </a:solidFill>
                <a:effectLst>
                  <a:outerShdw blurRad="38100" dist="38100" dir="2700000" algn="tl">
                    <a:srgbClr val="000000">
                      <a:alpha val="43137"/>
                    </a:srgbClr>
                  </a:outerShdw>
                </a:effectLst>
              </a:rPr>
              <a:t> </a:t>
            </a:r>
            <a:r>
              <a:rPr lang="hu-HU" sz="3000" dirty="0" smtClean="0">
                <a:solidFill>
                  <a:srgbClr val="0000CC"/>
                </a:solidFill>
                <a:effectLst>
                  <a:outerShdw blurRad="38100" dist="38100" dir="2700000" algn="tl">
                    <a:srgbClr val="000000">
                      <a:alpha val="43137"/>
                    </a:srgbClr>
                  </a:outerShdw>
                </a:effectLst>
              </a:rPr>
              <a:t>kör: föld és mennyek, test és lélek</a:t>
            </a:r>
            <a:endParaRPr lang="hu-HU" dirty="0" smtClean="0">
              <a:solidFill>
                <a:srgbClr val="0000CC"/>
              </a:solidFill>
              <a:effectLst>
                <a:outerShdw blurRad="38100" dist="38100" dir="2700000" algn="tl">
                  <a:srgbClr val="000000">
                    <a:alpha val="43137"/>
                  </a:srgbClr>
                </a:outerShdw>
              </a:effectLst>
            </a:endParaRPr>
          </a:p>
          <a:p>
            <a:pPr lvl="1">
              <a:spcBef>
                <a:spcPts val="0"/>
              </a:spcBef>
            </a:pPr>
            <a:r>
              <a:rPr lang="hu-HU" sz="3200" dirty="0">
                <a:solidFill>
                  <a:srgbClr val="0000CC"/>
                </a:solidFill>
                <a:effectLst>
                  <a:outerShdw blurRad="38100" dist="38100" dir="2700000" algn="tl">
                    <a:srgbClr val="000000">
                      <a:alpha val="43137"/>
                    </a:srgbClr>
                  </a:outerShdw>
                </a:effectLst>
              </a:rPr>
              <a:t> </a:t>
            </a:r>
            <a:r>
              <a:rPr lang="hu-HU" sz="3200" dirty="0" smtClean="0">
                <a:solidFill>
                  <a:srgbClr val="0000CC"/>
                </a:solidFill>
                <a:effectLst>
                  <a:outerShdw blurRad="38100" dist="38100" dir="2700000" algn="tl">
                    <a:srgbClr val="000000">
                      <a:alpha val="43137"/>
                    </a:srgbClr>
                  </a:outerShdw>
                </a:effectLst>
              </a:rPr>
              <a:t>derékszög</a:t>
            </a:r>
          </a:p>
          <a:p>
            <a:pPr lvl="2">
              <a:spcBef>
                <a:spcPts val="0"/>
              </a:spcBef>
            </a:pPr>
            <a:r>
              <a:rPr lang="hu-HU" sz="3000" dirty="0">
                <a:solidFill>
                  <a:srgbClr val="0000CC"/>
                </a:solidFill>
                <a:effectLst>
                  <a:outerShdw blurRad="38100" dist="38100" dir="2700000" algn="tl">
                    <a:srgbClr val="000000">
                      <a:alpha val="43137"/>
                    </a:srgbClr>
                  </a:outerShdw>
                </a:effectLst>
              </a:rPr>
              <a:t> </a:t>
            </a:r>
            <a:r>
              <a:rPr lang="hu-HU" sz="3000" dirty="0" smtClean="0">
                <a:solidFill>
                  <a:srgbClr val="0000CC"/>
                </a:solidFill>
                <a:effectLst>
                  <a:outerShdw blurRad="38100" dist="38100" dir="2700000" algn="tl">
                    <a:srgbClr val="000000">
                      <a:alpha val="43137"/>
                    </a:srgbClr>
                  </a:outerShdw>
                </a:effectLst>
              </a:rPr>
              <a:t>pontosság, becsületesség, igazságosság</a:t>
            </a:r>
          </a:p>
          <a:p>
            <a:pPr lvl="1">
              <a:spcBef>
                <a:spcPts val="0"/>
              </a:spcBef>
            </a:pPr>
            <a:r>
              <a:rPr lang="hu-HU" sz="3200" dirty="0">
                <a:solidFill>
                  <a:srgbClr val="0000CC"/>
                </a:solidFill>
                <a:effectLst>
                  <a:outerShdw blurRad="38100" dist="38100" dir="2700000" algn="tl">
                    <a:srgbClr val="000000">
                      <a:alpha val="43137"/>
                    </a:srgbClr>
                  </a:outerShdw>
                </a:effectLst>
              </a:rPr>
              <a:t> </a:t>
            </a:r>
            <a:r>
              <a:rPr lang="hu-HU" sz="3200" dirty="0" smtClean="0">
                <a:solidFill>
                  <a:srgbClr val="0000CC"/>
                </a:solidFill>
                <a:effectLst>
                  <a:outerShdw blurRad="38100" dist="38100" dir="2700000" algn="tl">
                    <a:srgbClr val="000000">
                      <a:alpha val="43137"/>
                    </a:srgbClr>
                  </a:outerShdw>
                </a:effectLst>
              </a:rPr>
              <a:t>mérőrúd </a:t>
            </a:r>
            <a:r>
              <a:rPr lang="hu-HU" sz="3200" dirty="0" smtClean="0">
                <a:solidFill>
                  <a:srgbClr val="0000CC"/>
                </a:solidFill>
                <a:effectLst>
                  <a:outerShdw blurRad="38100" dist="38100" dir="2700000" algn="tl">
                    <a:srgbClr val="000000">
                      <a:alpha val="43137"/>
                    </a:srgbClr>
                  </a:outerShdw>
                </a:effectLst>
              </a:rPr>
              <a:t>(24 inch)</a:t>
            </a:r>
          </a:p>
          <a:p>
            <a:pPr lvl="2">
              <a:spcBef>
                <a:spcPts val="0"/>
              </a:spcBef>
            </a:pPr>
            <a:r>
              <a:rPr lang="hu-HU" sz="3000" dirty="0">
                <a:solidFill>
                  <a:srgbClr val="0000CC"/>
                </a:solidFill>
                <a:effectLst>
                  <a:outerShdw blurRad="38100" dist="38100" dir="2700000" algn="tl">
                    <a:srgbClr val="000000">
                      <a:alpha val="43137"/>
                    </a:srgbClr>
                  </a:outerShdw>
                </a:effectLst>
              </a:rPr>
              <a:t> </a:t>
            </a:r>
            <a:r>
              <a:rPr lang="hu-HU" sz="3000" dirty="0" smtClean="0">
                <a:solidFill>
                  <a:srgbClr val="0000CC"/>
                </a:solidFill>
                <a:effectLst>
                  <a:outerShdw blurRad="38100" dist="38100" dir="2700000" algn="tl">
                    <a:srgbClr val="000000">
                      <a:alpha val="43137"/>
                    </a:srgbClr>
                  </a:outerShdw>
                </a:effectLst>
              </a:rPr>
              <a:t>a jól felhasznált </a:t>
            </a:r>
            <a:r>
              <a:rPr lang="hu-HU" sz="3000" dirty="0" smtClean="0">
                <a:solidFill>
                  <a:srgbClr val="0000CC"/>
                </a:solidFill>
                <a:effectLst>
                  <a:outerShdw blurRad="38100" dist="38100" dir="2700000" algn="tl">
                    <a:srgbClr val="000000">
                      <a:alpha val="43137"/>
                    </a:srgbClr>
                  </a:outerShdw>
                </a:effectLst>
              </a:rPr>
              <a:t>idő </a:t>
            </a:r>
            <a:r>
              <a:rPr lang="hu-HU" sz="3000" dirty="0" smtClean="0">
                <a:solidFill>
                  <a:srgbClr val="0000CC"/>
                </a:solidFill>
                <a:effectLst>
                  <a:outerShdw blurRad="38100" dist="38100" dir="2700000" algn="tl">
                    <a:srgbClr val="000000">
                      <a:alpha val="43137"/>
                    </a:srgbClr>
                  </a:outerShdw>
                </a:effectLst>
              </a:rPr>
              <a:t>(24 óra!)</a:t>
            </a:r>
            <a:endParaRPr lang="hu-HU" sz="3000" dirty="0">
              <a:solidFill>
                <a:srgbClr val="0000CC"/>
              </a:solidFill>
              <a:effectLst>
                <a:outerShdw blurRad="38100" dist="38100" dir="2700000" algn="tl">
                  <a:srgbClr val="000000">
                    <a:alpha val="43137"/>
                  </a:srgbClr>
                </a:outerShdw>
              </a:effectLst>
            </a:endParaRPr>
          </a:p>
          <a:p>
            <a:pPr lvl="2">
              <a:spcBef>
                <a:spcPts val="0"/>
              </a:spcBef>
            </a:pPr>
            <a:r>
              <a:rPr lang="hu-HU" sz="3000" dirty="0">
                <a:solidFill>
                  <a:srgbClr val="0000CC"/>
                </a:solidFill>
                <a:effectLst>
                  <a:outerShdw blurRad="38100" dist="38100" dir="2700000" algn="tl">
                    <a:srgbClr val="000000">
                      <a:alpha val="43137"/>
                    </a:srgbClr>
                  </a:outerShdw>
                </a:effectLst>
              </a:rPr>
              <a:t> a </a:t>
            </a:r>
            <a:r>
              <a:rPr lang="hu-HU" sz="3000" dirty="0" smtClean="0">
                <a:solidFill>
                  <a:srgbClr val="0000CC"/>
                </a:solidFill>
                <a:effectLst>
                  <a:outerShdw blurRad="38100" dist="38100" dir="2700000" algn="tl">
                    <a:srgbClr val="000000">
                      <a:alpha val="43137"/>
                    </a:srgbClr>
                  </a:outerShdw>
                </a:effectLst>
              </a:rPr>
              <a:t>körzővel </a:t>
            </a:r>
            <a:r>
              <a:rPr lang="hu-HU" sz="3000" dirty="0" smtClean="0">
                <a:solidFill>
                  <a:srgbClr val="0000CC"/>
                </a:solidFill>
                <a:effectLst>
                  <a:outerShdw blurRad="38100" dist="38100" dir="2700000" algn="tl">
                    <a:srgbClr val="000000">
                      <a:alpha val="43137"/>
                    </a:srgbClr>
                  </a:outerShdw>
                </a:effectLst>
              </a:rPr>
              <a:t>az érzelmek uralása</a:t>
            </a:r>
          </a:p>
        </p:txBody>
      </p:sp>
      <p:sp>
        <p:nvSpPr>
          <p:cNvPr id="5" name="Title 1"/>
          <p:cNvSpPr>
            <a:spLocks noGrp="1"/>
          </p:cNvSpPr>
          <p:nvPr>
            <p:ph type="title"/>
          </p:nvPr>
        </p:nvSpPr>
        <p:spPr>
          <a:xfrm>
            <a:off x="685800" y="609600"/>
            <a:ext cx="7772400" cy="1143000"/>
          </a:xfrm>
        </p:spPr>
        <p:txBody>
          <a:bodyPr/>
          <a:lstStyle/>
          <a:p>
            <a:r>
              <a:rPr lang="hu-HU" sz="4800" b="1" spc="200" dirty="0" smtClean="0">
                <a:solidFill>
                  <a:srgbClr val="0000CC"/>
                </a:solidFill>
                <a:effectLst>
                  <a:outerShdw blurRad="38100" dist="38100" dir="2700000" algn="tl">
                    <a:srgbClr val="000000">
                      <a:alpha val="43137"/>
                    </a:srgbClr>
                  </a:outerShdw>
                </a:effectLst>
              </a:rPr>
              <a:t>SZABADKŐMŰVESSÉG</a:t>
            </a:r>
            <a:endParaRPr lang="hu-HU" sz="4800" dirty="0"/>
          </a:p>
        </p:txBody>
      </p:sp>
    </p:spTree>
    <p:extLst>
      <p:ext uri="{BB962C8B-B14F-4D97-AF65-F5344CB8AC3E}">
        <p14:creationId xmlns:p14="http://schemas.microsoft.com/office/powerpoint/2010/main" val="1005620097"/>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1000"/>
                                        <p:tgtEl>
                                          <p:spTgt spid="5"/>
                                        </p:tgtEl>
                                      </p:cBhvr>
                                    </p:animEffect>
                                  </p:childTnLst>
                                </p:cTn>
                              </p:par>
                            </p:childTnLst>
                          </p:cTn>
                        </p:par>
                        <p:par>
                          <p:cTn id="8" fill="hold">
                            <p:stCondLst>
                              <p:cond delay="1000"/>
                            </p:stCondLst>
                            <p:childTnLst>
                              <p:par>
                                <p:cTn id="9" presetID="6"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out)">
                                      <p:cBhvr>
                                        <p:cTn id="11" dur="1000"/>
                                        <p:tgtEl>
                                          <p:spTgt spid="3">
                                            <p:txEl>
                                              <p:pRg st="0" end="0"/>
                                            </p:txEl>
                                          </p:spTgt>
                                        </p:tgtEl>
                                      </p:cBhvr>
                                    </p:animEffect>
                                  </p:childTnLst>
                                </p:cTn>
                              </p:par>
                            </p:childTnLst>
                          </p:cTn>
                        </p:par>
                        <p:par>
                          <p:cTn id="12" fill="hold">
                            <p:stCondLst>
                              <p:cond delay="2000"/>
                            </p:stCondLst>
                            <p:childTnLst>
                              <p:par>
                                <p:cTn id="13" presetID="6" presetClass="entr" presetSubtype="32"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out)">
                                      <p:cBhvr>
                                        <p:cTn id="15" dur="1000"/>
                                        <p:tgtEl>
                                          <p:spTgt spid="3">
                                            <p:txEl>
                                              <p:pRg st="1" end="1"/>
                                            </p:txEl>
                                          </p:spTgt>
                                        </p:tgtEl>
                                      </p:cBhvr>
                                    </p:animEffect>
                                  </p:childTnLst>
                                </p:cTn>
                              </p:par>
                            </p:childTnLst>
                          </p:cTn>
                        </p:par>
                        <p:par>
                          <p:cTn id="16" fill="hold">
                            <p:stCondLst>
                              <p:cond delay="3000"/>
                            </p:stCondLst>
                            <p:childTnLst>
                              <p:par>
                                <p:cTn id="17" presetID="6" presetClass="entr" presetSubtype="32"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out)">
                                      <p:cBhvr>
                                        <p:cTn id="19" dur="1000"/>
                                        <p:tgtEl>
                                          <p:spTgt spid="3">
                                            <p:txEl>
                                              <p:pRg st="2" end="2"/>
                                            </p:txEl>
                                          </p:spTgt>
                                        </p:tgtEl>
                                      </p:cBhvr>
                                    </p:animEffect>
                                  </p:childTnLst>
                                </p:cTn>
                              </p:par>
                            </p:childTnLst>
                          </p:cTn>
                        </p:par>
                        <p:par>
                          <p:cTn id="20" fill="hold">
                            <p:stCondLst>
                              <p:cond delay="4000"/>
                            </p:stCondLst>
                            <p:childTnLst>
                              <p:par>
                                <p:cTn id="21" presetID="6" presetClass="entr" presetSubtype="32"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out)">
                                      <p:cBhvr>
                                        <p:cTn id="23" dur="1000"/>
                                        <p:tgtEl>
                                          <p:spTgt spid="3">
                                            <p:txEl>
                                              <p:pRg st="3" end="3"/>
                                            </p:txEl>
                                          </p:spTgt>
                                        </p:tgtEl>
                                      </p:cBhvr>
                                    </p:animEffect>
                                  </p:childTnLst>
                                </p:cTn>
                              </p:par>
                            </p:childTnLst>
                          </p:cTn>
                        </p:par>
                        <p:par>
                          <p:cTn id="24" fill="hold">
                            <p:stCondLst>
                              <p:cond delay="5000"/>
                            </p:stCondLst>
                            <p:childTnLst>
                              <p:par>
                                <p:cTn id="25" presetID="6" presetClass="entr" presetSubtype="32"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out)">
                                      <p:cBhvr>
                                        <p:cTn id="27" dur="1000"/>
                                        <p:tgtEl>
                                          <p:spTgt spid="3">
                                            <p:txEl>
                                              <p:pRg st="4" end="4"/>
                                            </p:txEl>
                                          </p:spTgt>
                                        </p:tgtEl>
                                      </p:cBhvr>
                                    </p:animEffect>
                                  </p:childTnLst>
                                </p:cTn>
                              </p:par>
                            </p:childTnLst>
                          </p:cTn>
                        </p:par>
                        <p:par>
                          <p:cTn id="28" fill="hold">
                            <p:stCondLst>
                              <p:cond delay="6000"/>
                            </p:stCondLst>
                            <p:childTnLst>
                              <p:par>
                                <p:cTn id="29" presetID="6" presetClass="entr" presetSubtype="32"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ircle(out)">
                                      <p:cBhvr>
                                        <p:cTn id="31" dur="1000"/>
                                        <p:tgtEl>
                                          <p:spTgt spid="3">
                                            <p:txEl>
                                              <p:pRg st="5" end="5"/>
                                            </p:txEl>
                                          </p:spTgt>
                                        </p:tgtEl>
                                      </p:cBhvr>
                                    </p:animEffect>
                                  </p:childTnLst>
                                </p:cTn>
                              </p:par>
                            </p:childTnLst>
                          </p:cTn>
                        </p:par>
                        <p:par>
                          <p:cTn id="32" fill="hold">
                            <p:stCondLst>
                              <p:cond delay="7000"/>
                            </p:stCondLst>
                            <p:childTnLst>
                              <p:par>
                                <p:cTn id="33" presetID="6" presetClass="entr" presetSubtype="32"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circle(out)">
                                      <p:cBhvr>
                                        <p:cTn id="35" dur="1000"/>
                                        <p:tgtEl>
                                          <p:spTgt spid="3">
                                            <p:txEl>
                                              <p:pRg st="6" end="6"/>
                                            </p:txEl>
                                          </p:spTgt>
                                        </p:tgtEl>
                                      </p:cBhvr>
                                    </p:animEffect>
                                  </p:childTnLst>
                                </p:cTn>
                              </p:par>
                            </p:childTnLst>
                          </p:cTn>
                        </p:par>
                        <p:par>
                          <p:cTn id="36" fill="hold">
                            <p:stCondLst>
                              <p:cond delay="8000"/>
                            </p:stCondLst>
                            <p:childTnLst>
                              <p:par>
                                <p:cTn id="37" presetID="6" presetClass="entr" presetSubtype="32"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circle(out)">
                                      <p:cBhvr>
                                        <p:cTn id="39"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20686"/>
            <a:ext cx="7772400" cy="4256314"/>
          </a:xfrm>
        </p:spPr>
        <p:txBody>
          <a:bodyPr/>
          <a:lstStyle/>
          <a:p>
            <a:pPr marL="0" indent="0">
              <a:buNone/>
            </a:pPr>
            <a:r>
              <a:rPr lang="hu-HU" sz="3600" dirty="0" smtClean="0">
                <a:solidFill>
                  <a:srgbClr val="0000CC"/>
                </a:solidFill>
                <a:effectLst>
                  <a:outerShdw blurRad="38100" dist="38100" dir="2700000" algn="tl">
                    <a:srgbClr val="000000">
                      <a:alpha val="43137"/>
                    </a:srgbClr>
                  </a:outerShdw>
                </a:effectLst>
              </a:rPr>
              <a:t> Vázlat:</a:t>
            </a:r>
          </a:p>
          <a:p>
            <a:pPr lvl="1">
              <a:spcBef>
                <a:spcPts val="0"/>
              </a:spcBef>
            </a:pPr>
            <a:r>
              <a:rPr lang="hu-HU" sz="3000" dirty="0">
                <a:solidFill>
                  <a:srgbClr val="0000CC"/>
                </a:solidFill>
                <a:effectLst>
                  <a:outerShdw blurRad="38100" dist="38100" dir="2700000" algn="tl">
                    <a:srgbClr val="000000">
                      <a:alpha val="43137"/>
                    </a:srgbClr>
                  </a:outerShdw>
                </a:effectLst>
              </a:rPr>
              <a:t> „</a:t>
            </a:r>
            <a:r>
              <a:rPr lang="hu-HU" sz="3000" dirty="0" smtClean="0">
                <a:solidFill>
                  <a:srgbClr val="0000CC"/>
                </a:solidFill>
                <a:effectLst>
                  <a:outerShdw blurRad="38100" dist="38100" dir="2700000" algn="tl">
                    <a:srgbClr val="000000">
                      <a:alpha val="43137"/>
                    </a:srgbClr>
                  </a:outerShdw>
                </a:effectLst>
              </a:rPr>
              <a:t>külső” </a:t>
            </a:r>
            <a:r>
              <a:rPr lang="hu-HU" sz="3000" dirty="0" smtClean="0">
                <a:solidFill>
                  <a:srgbClr val="0000CC"/>
                </a:solidFill>
                <a:effectLst>
                  <a:outerShdw blurRad="38100" dist="38100" dir="2700000" algn="tl">
                    <a:srgbClr val="000000">
                      <a:alpha val="43137"/>
                    </a:srgbClr>
                  </a:outerShdw>
                </a:effectLst>
              </a:rPr>
              <a:t>vélemények</a:t>
            </a:r>
          </a:p>
          <a:p>
            <a:pPr lvl="1">
              <a:spcBef>
                <a:spcPts val="0"/>
              </a:spcBef>
            </a:pPr>
            <a:r>
              <a:rPr lang="hu-HU" sz="3000" dirty="0">
                <a:solidFill>
                  <a:srgbClr val="0000CC"/>
                </a:solidFill>
                <a:effectLst>
                  <a:outerShdw blurRad="38100" dist="38100" dir="2700000" algn="tl">
                    <a:srgbClr val="000000">
                      <a:alpha val="43137"/>
                    </a:srgbClr>
                  </a:outerShdw>
                </a:effectLst>
              </a:rPr>
              <a:t> </a:t>
            </a:r>
            <a:r>
              <a:rPr lang="hu-HU" sz="3000" dirty="0" smtClean="0">
                <a:solidFill>
                  <a:srgbClr val="0000CC"/>
                </a:solidFill>
                <a:effectLst>
                  <a:outerShdw blurRad="38100" dist="38100" dir="2700000" algn="tl">
                    <a:srgbClr val="000000">
                      <a:alpha val="43137"/>
                    </a:srgbClr>
                  </a:outerShdw>
                </a:effectLst>
              </a:rPr>
              <a:t>„</a:t>
            </a:r>
            <a:r>
              <a:rPr lang="hu-HU" sz="3000" dirty="0" smtClean="0">
                <a:solidFill>
                  <a:srgbClr val="0000CC"/>
                </a:solidFill>
                <a:effectLst>
                  <a:outerShdw blurRad="38100" dist="38100" dir="2700000" algn="tl">
                    <a:srgbClr val="000000">
                      <a:alpha val="43137"/>
                    </a:srgbClr>
                  </a:outerShdw>
                </a:effectLst>
              </a:rPr>
              <a:t>belső” </a:t>
            </a:r>
            <a:r>
              <a:rPr lang="hu-HU" sz="3000" dirty="0" smtClean="0">
                <a:solidFill>
                  <a:srgbClr val="0000CC"/>
                </a:solidFill>
                <a:effectLst>
                  <a:outerShdw blurRad="38100" dist="38100" dir="2700000" algn="tl">
                    <a:srgbClr val="000000">
                      <a:alpha val="43137"/>
                    </a:srgbClr>
                  </a:outerShdw>
                </a:effectLst>
              </a:rPr>
              <a:t>álláspontok</a:t>
            </a:r>
          </a:p>
          <a:p>
            <a:pPr lvl="1">
              <a:spcBef>
                <a:spcPts val="0"/>
              </a:spcBef>
            </a:pPr>
            <a:r>
              <a:rPr lang="hu-HU" sz="3000" dirty="0">
                <a:solidFill>
                  <a:srgbClr val="0000CC"/>
                </a:solidFill>
                <a:effectLst>
                  <a:outerShdw blurRad="38100" dist="38100" dir="2700000" algn="tl">
                    <a:srgbClr val="000000">
                      <a:alpha val="43137"/>
                    </a:srgbClr>
                  </a:outerShdw>
                </a:effectLst>
              </a:rPr>
              <a:t> </a:t>
            </a:r>
            <a:r>
              <a:rPr lang="hu-HU" sz="3000" dirty="0" smtClean="0">
                <a:solidFill>
                  <a:srgbClr val="0000CC"/>
                </a:solidFill>
                <a:effectLst>
                  <a:outerShdw blurRad="38100" dist="38100" dir="2700000" algn="tl">
                    <a:srgbClr val="000000">
                      <a:alpha val="43137"/>
                    </a:srgbClr>
                  </a:outerShdw>
                </a:effectLst>
              </a:rPr>
              <a:t>történet</a:t>
            </a:r>
          </a:p>
          <a:p>
            <a:pPr lvl="1">
              <a:spcBef>
                <a:spcPts val="0"/>
              </a:spcBef>
            </a:pPr>
            <a:r>
              <a:rPr lang="hu-HU" sz="3000" dirty="0" smtClean="0">
                <a:solidFill>
                  <a:srgbClr val="0000CC"/>
                </a:solidFill>
                <a:effectLst>
                  <a:outerShdw blurRad="38100" dist="38100" dir="2700000" algn="tl">
                    <a:srgbClr val="000000">
                      <a:alpha val="43137"/>
                    </a:srgbClr>
                  </a:outerShdw>
                </a:effectLst>
              </a:rPr>
              <a:t> szervezeti felépítés, jelvények</a:t>
            </a:r>
          </a:p>
          <a:p>
            <a:pPr lvl="1">
              <a:spcBef>
                <a:spcPts val="0"/>
              </a:spcBef>
            </a:pPr>
            <a:r>
              <a:rPr lang="hu-HU" sz="3000" dirty="0">
                <a:solidFill>
                  <a:srgbClr val="0000CC"/>
                </a:solidFill>
                <a:effectLst>
                  <a:outerShdw blurRad="38100" dist="38100" dir="2700000" algn="tl">
                    <a:srgbClr val="000000">
                      <a:alpha val="43137"/>
                    </a:srgbClr>
                  </a:outerShdw>
                </a:effectLst>
              </a:rPr>
              <a:t> </a:t>
            </a:r>
            <a:r>
              <a:rPr lang="hu-HU" sz="3000" dirty="0" smtClean="0">
                <a:solidFill>
                  <a:srgbClr val="0000CC"/>
                </a:solidFill>
                <a:effectLst>
                  <a:outerShdw blurRad="38100" dist="38100" dir="2700000" algn="tl">
                    <a:srgbClr val="000000">
                      <a:alpha val="43137"/>
                    </a:srgbClr>
                  </a:outerShdw>
                </a:effectLst>
              </a:rPr>
              <a:t>eszmék, szimbólumok</a:t>
            </a:r>
          </a:p>
          <a:p>
            <a:pPr lvl="1">
              <a:spcBef>
                <a:spcPts val="0"/>
              </a:spcBef>
            </a:pPr>
            <a:r>
              <a:rPr lang="hu-HU" sz="3000" dirty="0">
                <a:solidFill>
                  <a:srgbClr val="0000CC"/>
                </a:solidFill>
                <a:effectLst>
                  <a:outerShdw blurRad="38100" dist="38100" dir="2700000" algn="tl">
                    <a:srgbClr val="000000">
                      <a:alpha val="43137"/>
                    </a:srgbClr>
                  </a:outerShdw>
                </a:effectLst>
              </a:rPr>
              <a:t> </a:t>
            </a:r>
            <a:r>
              <a:rPr lang="hu-HU" sz="3000" dirty="0" smtClean="0">
                <a:solidFill>
                  <a:srgbClr val="0000CC"/>
                </a:solidFill>
                <a:effectLst>
                  <a:outerShdw blurRad="38100" dist="38100" dir="2700000" algn="tl">
                    <a:srgbClr val="000000">
                      <a:alpha val="43137"/>
                    </a:srgbClr>
                  </a:outerShdw>
                </a:effectLst>
              </a:rPr>
              <a:t>eszközök</a:t>
            </a:r>
          </a:p>
          <a:p>
            <a:pPr lvl="1">
              <a:spcBef>
                <a:spcPts val="0"/>
              </a:spcBef>
            </a:pPr>
            <a:r>
              <a:rPr lang="hu-HU" sz="3000" dirty="0">
                <a:solidFill>
                  <a:srgbClr val="0000CC"/>
                </a:solidFill>
                <a:effectLst>
                  <a:outerShdw blurRad="38100" dist="38100" dir="2700000" algn="tl">
                    <a:srgbClr val="000000">
                      <a:alpha val="43137"/>
                    </a:srgbClr>
                  </a:outerShdw>
                </a:effectLst>
              </a:rPr>
              <a:t> </a:t>
            </a:r>
            <a:r>
              <a:rPr lang="hu-HU" sz="3000" dirty="0" smtClean="0">
                <a:solidFill>
                  <a:srgbClr val="0000CC"/>
                </a:solidFill>
                <a:effectLst>
                  <a:outerShdw blurRad="38100" dist="38100" dir="2700000" algn="tl">
                    <a:srgbClr val="000000">
                      <a:alpha val="43137"/>
                    </a:srgbClr>
                  </a:outerShdw>
                </a:effectLst>
              </a:rPr>
              <a:t>összejövetelek, szertartások</a:t>
            </a:r>
            <a:endParaRPr lang="hu-HU" sz="3000" dirty="0">
              <a:solidFill>
                <a:srgbClr val="0000CC"/>
              </a:solidFill>
              <a:effectLst>
                <a:outerShdw blurRad="38100" dist="38100" dir="2700000" algn="tl">
                  <a:srgbClr val="000000">
                    <a:alpha val="43137"/>
                  </a:srgbClr>
                </a:outerShdw>
              </a:effectLst>
            </a:endParaRPr>
          </a:p>
        </p:txBody>
      </p:sp>
      <p:sp>
        <p:nvSpPr>
          <p:cNvPr id="6" name="Title 1"/>
          <p:cNvSpPr>
            <a:spLocks noGrp="1"/>
          </p:cNvSpPr>
          <p:nvPr>
            <p:ph type="title"/>
          </p:nvPr>
        </p:nvSpPr>
        <p:spPr>
          <a:xfrm>
            <a:off x="685800" y="609600"/>
            <a:ext cx="7772400" cy="1143000"/>
          </a:xfrm>
        </p:spPr>
        <p:txBody>
          <a:bodyPr/>
          <a:lstStyle/>
          <a:p>
            <a:r>
              <a:rPr lang="hu-HU" sz="4800" b="1" spc="200" dirty="0" smtClean="0">
                <a:solidFill>
                  <a:srgbClr val="0000CC"/>
                </a:solidFill>
                <a:effectLst>
                  <a:outerShdw blurRad="38100" dist="38100" dir="2700000" algn="tl">
                    <a:srgbClr val="000000">
                      <a:alpha val="43137"/>
                    </a:srgbClr>
                  </a:outerShdw>
                </a:effectLst>
              </a:rPr>
              <a:t>SZABADKŐMŰVESSÉG</a:t>
            </a:r>
            <a:endParaRPr lang="hu-HU" sz="4800" dirty="0"/>
          </a:p>
        </p:txBody>
      </p:sp>
    </p:spTree>
    <p:extLst>
      <p:ext uri="{BB962C8B-B14F-4D97-AF65-F5344CB8AC3E}">
        <p14:creationId xmlns:p14="http://schemas.microsoft.com/office/powerpoint/2010/main" val="2390718732"/>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1000"/>
                                        <p:tgtEl>
                                          <p:spTgt spid="6"/>
                                        </p:tgtEl>
                                      </p:cBhvr>
                                    </p:animEffect>
                                  </p:childTnLst>
                                </p:cTn>
                              </p:par>
                            </p:childTnLst>
                          </p:cTn>
                        </p:par>
                        <p:par>
                          <p:cTn id="8" fill="hold">
                            <p:stCondLst>
                              <p:cond delay="1000"/>
                            </p:stCondLst>
                            <p:childTnLst>
                              <p:par>
                                <p:cTn id="9" presetID="6"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out)">
                                      <p:cBhvr>
                                        <p:cTn id="11" dur="1000"/>
                                        <p:tgtEl>
                                          <p:spTgt spid="3">
                                            <p:txEl>
                                              <p:pRg st="0" end="0"/>
                                            </p:txEl>
                                          </p:spTgt>
                                        </p:tgtEl>
                                      </p:cBhvr>
                                    </p:animEffect>
                                  </p:childTnLst>
                                </p:cTn>
                              </p:par>
                            </p:childTnLst>
                          </p:cTn>
                        </p:par>
                        <p:par>
                          <p:cTn id="12" fill="hold">
                            <p:stCondLst>
                              <p:cond delay="2000"/>
                            </p:stCondLst>
                            <p:childTnLst>
                              <p:par>
                                <p:cTn id="13" presetID="6" presetClass="entr" presetSubtype="32"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out)">
                                      <p:cBhvr>
                                        <p:cTn id="15" dur="1000"/>
                                        <p:tgtEl>
                                          <p:spTgt spid="3">
                                            <p:txEl>
                                              <p:pRg st="1" end="1"/>
                                            </p:txEl>
                                          </p:spTgt>
                                        </p:tgtEl>
                                      </p:cBhvr>
                                    </p:animEffect>
                                  </p:childTnLst>
                                </p:cTn>
                              </p:par>
                            </p:childTnLst>
                          </p:cTn>
                        </p:par>
                        <p:par>
                          <p:cTn id="16" fill="hold">
                            <p:stCondLst>
                              <p:cond delay="3000"/>
                            </p:stCondLst>
                            <p:childTnLst>
                              <p:par>
                                <p:cTn id="17" presetID="6" presetClass="entr" presetSubtype="32"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out)">
                                      <p:cBhvr>
                                        <p:cTn id="19" dur="1000"/>
                                        <p:tgtEl>
                                          <p:spTgt spid="3">
                                            <p:txEl>
                                              <p:pRg st="2" end="2"/>
                                            </p:txEl>
                                          </p:spTgt>
                                        </p:tgtEl>
                                      </p:cBhvr>
                                    </p:animEffect>
                                  </p:childTnLst>
                                </p:cTn>
                              </p:par>
                            </p:childTnLst>
                          </p:cTn>
                        </p:par>
                        <p:par>
                          <p:cTn id="20" fill="hold">
                            <p:stCondLst>
                              <p:cond delay="4000"/>
                            </p:stCondLst>
                            <p:childTnLst>
                              <p:par>
                                <p:cTn id="21" presetID="6" presetClass="entr" presetSubtype="32"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out)">
                                      <p:cBhvr>
                                        <p:cTn id="23" dur="1000"/>
                                        <p:tgtEl>
                                          <p:spTgt spid="3">
                                            <p:txEl>
                                              <p:pRg st="3" end="3"/>
                                            </p:txEl>
                                          </p:spTgt>
                                        </p:tgtEl>
                                      </p:cBhvr>
                                    </p:animEffect>
                                  </p:childTnLst>
                                </p:cTn>
                              </p:par>
                            </p:childTnLst>
                          </p:cTn>
                        </p:par>
                        <p:par>
                          <p:cTn id="24" fill="hold">
                            <p:stCondLst>
                              <p:cond delay="5000"/>
                            </p:stCondLst>
                            <p:childTnLst>
                              <p:par>
                                <p:cTn id="25" presetID="6" presetClass="entr" presetSubtype="32"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out)">
                                      <p:cBhvr>
                                        <p:cTn id="27" dur="1000"/>
                                        <p:tgtEl>
                                          <p:spTgt spid="3">
                                            <p:txEl>
                                              <p:pRg st="4" end="4"/>
                                            </p:txEl>
                                          </p:spTgt>
                                        </p:tgtEl>
                                      </p:cBhvr>
                                    </p:animEffect>
                                  </p:childTnLst>
                                </p:cTn>
                              </p:par>
                            </p:childTnLst>
                          </p:cTn>
                        </p:par>
                        <p:par>
                          <p:cTn id="28" fill="hold">
                            <p:stCondLst>
                              <p:cond delay="6000"/>
                            </p:stCondLst>
                            <p:childTnLst>
                              <p:par>
                                <p:cTn id="29" presetID="6" presetClass="entr" presetSubtype="32"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ircle(out)">
                                      <p:cBhvr>
                                        <p:cTn id="31" dur="1000"/>
                                        <p:tgtEl>
                                          <p:spTgt spid="3">
                                            <p:txEl>
                                              <p:pRg st="5" end="5"/>
                                            </p:txEl>
                                          </p:spTgt>
                                        </p:tgtEl>
                                      </p:cBhvr>
                                    </p:animEffect>
                                  </p:childTnLst>
                                </p:cTn>
                              </p:par>
                            </p:childTnLst>
                          </p:cTn>
                        </p:par>
                        <p:par>
                          <p:cTn id="32" fill="hold">
                            <p:stCondLst>
                              <p:cond delay="7000"/>
                            </p:stCondLst>
                            <p:childTnLst>
                              <p:par>
                                <p:cTn id="33" presetID="6" presetClass="entr" presetSubtype="32"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circle(out)">
                                      <p:cBhvr>
                                        <p:cTn id="35" dur="1000"/>
                                        <p:tgtEl>
                                          <p:spTgt spid="3">
                                            <p:txEl>
                                              <p:pRg st="6" end="6"/>
                                            </p:txEl>
                                          </p:spTgt>
                                        </p:tgtEl>
                                      </p:cBhvr>
                                    </p:animEffect>
                                  </p:childTnLst>
                                </p:cTn>
                              </p:par>
                            </p:childTnLst>
                          </p:cTn>
                        </p:par>
                        <p:par>
                          <p:cTn id="36" fill="hold">
                            <p:stCondLst>
                              <p:cond delay="8000"/>
                            </p:stCondLst>
                            <p:childTnLst>
                              <p:par>
                                <p:cTn id="37" presetID="6" presetClass="entr" presetSubtype="32"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circle(out)">
                                      <p:cBhvr>
                                        <p:cTn id="39"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2100" y="2362200"/>
            <a:ext cx="8509000" cy="4114800"/>
          </a:xfrm>
        </p:spPr>
        <p:txBody>
          <a:bodyPr/>
          <a:lstStyle/>
          <a:p>
            <a:pPr marL="0" indent="0">
              <a:buNone/>
            </a:pPr>
            <a:r>
              <a:rPr lang="hu-HU" sz="3600" dirty="0" smtClean="0">
                <a:solidFill>
                  <a:srgbClr val="FF0066"/>
                </a:solidFill>
                <a:effectLst>
                  <a:outerShdw blurRad="38100" dist="38100" dir="2700000" algn="tl">
                    <a:srgbClr val="000000">
                      <a:alpha val="43137"/>
                    </a:srgbClr>
                  </a:outerShdw>
                </a:effectLst>
              </a:rPr>
              <a:t>Eszközök</a:t>
            </a:r>
          </a:p>
          <a:p>
            <a:pPr lvl="1">
              <a:spcBef>
                <a:spcPts val="0"/>
              </a:spcBef>
            </a:pPr>
            <a:r>
              <a:rPr lang="hu-HU" sz="3200" dirty="0" smtClean="0">
                <a:solidFill>
                  <a:srgbClr val="0000CC"/>
                </a:solidFill>
                <a:effectLst>
                  <a:outerShdw blurRad="38100" dist="38100" dir="2700000" algn="tl">
                    <a:srgbClr val="000000">
                      <a:alpha val="43137"/>
                    </a:srgbClr>
                  </a:outerShdw>
                </a:effectLst>
              </a:rPr>
              <a:t> </a:t>
            </a:r>
            <a:r>
              <a:rPr lang="hu-HU" sz="3200" dirty="0" smtClean="0">
                <a:solidFill>
                  <a:srgbClr val="0000CC"/>
                </a:solidFill>
                <a:effectLst>
                  <a:outerShdw blurRad="38100" dist="38100" dir="2700000" algn="tl">
                    <a:srgbClr val="000000">
                      <a:alpha val="43137"/>
                    </a:srgbClr>
                  </a:outerShdw>
                </a:effectLst>
              </a:rPr>
              <a:t>szintező</a:t>
            </a:r>
            <a:endParaRPr lang="hu-HU" sz="3200" dirty="0" smtClean="0">
              <a:solidFill>
                <a:srgbClr val="0000CC"/>
              </a:solidFill>
              <a:effectLst>
                <a:outerShdw blurRad="38100" dist="38100" dir="2700000" algn="tl">
                  <a:srgbClr val="000000">
                    <a:alpha val="43137"/>
                  </a:srgbClr>
                </a:outerShdw>
              </a:effectLst>
            </a:endParaRPr>
          </a:p>
          <a:p>
            <a:pPr lvl="2">
              <a:spcBef>
                <a:spcPts val="0"/>
              </a:spcBef>
            </a:pPr>
            <a:r>
              <a:rPr lang="hu-HU" sz="3000" dirty="0" smtClean="0">
                <a:solidFill>
                  <a:srgbClr val="0000CC"/>
                </a:solidFill>
                <a:effectLst>
                  <a:outerShdw blurRad="38100" dist="38100" dir="2700000" algn="tl">
                    <a:srgbClr val="000000">
                      <a:alpha val="43137"/>
                    </a:srgbClr>
                  </a:outerShdw>
                </a:effectLst>
              </a:rPr>
              <a:t> kiegyensúlyozottság</a:t>
            </a:r>
          </a:p>
          <a:p>
            <a:pPr lvl="1">
              <a:spcBef>
                <a:spcPts val="0"/>
              </a:spcBef>
            </a:pPr>
            <a:r>
              <a:rPr lang="hu-HU" sz="3200" dirty="0">
                <a:solidFill>
                  <a:srgbClr val="0000CC"/>
                </a:solidFill>
                <a:effectLst>
                  <a:outerShdw blurRad="38100" dist="38100" dir="2700000" algn="tl">
                    <a:srgbClr val="000000">
                      <a:alpha val="43137"/>
                    </a:srgbClr>
                  </a:outerShdw>
                </a:effectLst>
              </a:rPr>
              <a:t> </a:t>
            </a:r>
            <a:r>
              <a:rPr lang="hu-HU" sz="3200" dirty="0" smtClean="0">
                <a:solidFill>
                  <a:srgbClr val="0000CC"/>
                </a:solidFill>
                <a:effectLst>
                  <a:outerShdw blurRad="38100" dist="38100" dir="2700000" algn="tl">
                    <a:srgbClr val="000000">
                      <a:alpha val="43137"/>
                    </a:srgbClr>
                  </a:outerShdw>
                </a:effectLst>
              </a:rPr>
              <a:t>függőón</a:t>
            </a:r>
            <a:endParaRPr lang="hu-HU" sz="3200" dirty="0" smtClean="0">
              <a:solidFill>
                <a:srgbClr val="0000CC"/>
              </a:solidFill>
              <a:effectLst>
                <a:outerShdw blurRad="38100" dist="38100" dir="2700000" algn="tl">
                  <a:srgbClr val="000000">
                    <a:alpha val="43137"/>
                  </a:srgbClr>
                </a:outerShdw>
              </a:effectLst>
            </a:endParaRPr>
          </a:p>
          <a:p>
            <a:pPr lvl="2">
              <a:spcBef>
                <a:spcPts val="0"/>
              </a:spcBef>
            </a:pPr>
            <a:r>
              <a:rPr lang="hu-HU" sz="3000" dirty="0" smtClean="0">
                <a:solidFill>
                  <a:srgbClr val="0000CC"/>
                </a:solidFill>
                <a:effectLst>
                  <a:outerShdw blurRad="38100" dist="38100" dir="2700000" algn="tl">
                    <a:srgbClr val="000000">
                      <a:alpha val="43137"/>
                    </a:srgbClr>
                  </a:outerShdw>
                </a:effectLst>
              </a:rPr>
              <a:t> </a:t>
            </a:r>
            <a:r>
              <a:rPr lang="hu-HU" sz="3000" dirty="0">
                <a:solidFill>
                  <a:srgbClr val="0000CC"/>
                </a:solidFill>
                <a:effectLst>
                  <a:outerShdw blurRad="38100" dist="38100" dir="2700000" algn="tl">
                    <a:srgbClr val="000000">
                      <a:alpha val="43137"/>
                    </a:srgbClr>
                  </a:outerShdw>
                </a:effectLst>
              </a:rPr>
              <a:t> a vezetés </a:t>
            </a:r>
            <a:r>
              <a:rPr lang="hu-HU" sz="3000" dirty="0" smtClean="0">
                <a:solidFill>
                  <a:srgbClr val="0000CC"/>
                </a:solidFill>
                <a:effectLst>
                  <a:outerShdw blurRad="38100" dist="38100" dir="2700000" algn="tl">
                    <a:srgbClr val="000000">
                      <a:alpha val="43137"/>
                    </a:srgbClr>
                  </a:outerShdw>
                </a:effectLst>
              </a:rPr>
              <a:t>feddhetetlensége</a:t>
            </a:r>
          </a:p>
          <a:p>
            <a:pPr lvl="1">
              <a:spcBef>
                <a:spcPts val="0"/>
              </a:spcBef>
            </a:pPr>
            <a:r>
              <a:rPr lang="hu-HU" sz="3200" dirty="0">
                <a:solidFill>
                  <a:srgbClr val="0000CC"/>
                </a:solidFill>
                <a:effectLst>
                  <a:outerShdw blurRad="38100" dist="38100" dir="2700000" algn="tl">
                    <a:srgbClr val="000000">
                      <a:alpha val="43137"/>
                    </a:srgbClr>
                  </a:outerShdw>
                </a:effectLst>
              </a:rPr>
              <a:t> </a:t>
            </a:r>
            <a:r>
              <a:rPr lang="hu-HU" sz="3200" dirty="0" smtClean="0">
                <a:solidFill>
                  <a:srgbClr val="0000CC"/>
                </a:solidFill>
                <a:effectLst>
                  <a:outerShdw blurRad="38100" dist="38100" dir="2700000" algn="tl">
                    <a:srgbClr val="000000">
                      <a:alpha val="43137"/>
                    </a:srgbClr>
                  </a:outerShdw>
                </a:effectLst>
              </a:rPr>
              <a:t>vakoló kanál:</a:t>
            </a:r>
            <a:r>
              <a:rPr lang="hu-HU" sz="3000" dirty="0" smtClean="0">
                <a:solidFill>
                  <a:srgbClr val="0000CC"/>
                </a:solidFill>
                <a:effectLst>
                  <a:outerShdw blurRad="38100" dist="38100" dir="2700000" algn="tl">
                    <a:srgbClr val="000000">
                      <a:alpha val="43137"/>
                    </a:srgbClr>
                  </a:outerShdw>
                </a:effectLst>
              </a:rPr>
              <a:t> </a:t>
            </a:r>
          </a:p>
          <a:p>
            <a:pPr lvl="2">
              <a:spcBef>
                <a:spcPts val="0"/>
              </a:spcBef>
            </a:pPr>
            <a:r>
              <a:rPr lang="hu-HU" sz="3000" dirty="0" smtClean="0">
                <a:solidFill>
                  <a:srgbClr val="0000CC"/>
                </a:solidFill>
                <a:effectLst>
                  <a:outerShdw blurRad="38100" dist="38100" dir="2700000" algn="tl">
                    <a:srgbClr val="000000">
                      <a:alpha val="43137"/>
                    </a:srgbClr>
                  </a:outerShdw>
                </a:effectLst>
              </a:rPr>
              <a:t> a testvéries szeretet szimbóluma</a:t>
            </a:r>
            <a:endParaRPr lang="hu-HU" sz="3000" dirty="0">
              <a:solidFill>
                <a:srgbClr val="0000CC"/>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685800" y="609600"/>
            <a:ext cx="7772400" cy="1143000"/>
          </a:xfrm>
        </p:spPr>
        <p:txBody>
          <a:bodyPr/>
          <a:lstStyle/>
          <a:p>
            <a:r>
              <a:rPr lang="hu-HU" sz="4800" b="1" spc="200" dirty="0" smtClean="0">
                <a:solidFill>
                  <a:srgbClr val="0000CC"/>
                </a:solidFill>
                <a:effectLst>
                  <a:outerShdw blurRad="38100" dist="38100" dir="2700000" algn="tl">
                    <a:srgbClr val="000000">
                      <a:alpha val="43137"/>
                    </a:srgbClr>
                  </a:outerShdw>
                </a:effectLst>
              </a:rPr>
              <a:t>SZABADKŐMŰVESSÉG</a:t>
            </a:r>
            <a:endParaRPr lang="hu-HU" sz="4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3377" y="2871331"/>
            <a:ext cx="2759075" cy="237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7912799"/>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1000"/>
                                        <p:tgtEl>
                                          <p:spTgt spid="5"/>
                                        </p:tgtEl>
                                      </p:cBhvr>
                                    </p:animEffect>
                                  </p:childTnLst>
                                </p:cTn>
                              </p:par>
                            </p:childTnLst>
                          </p:cTn>
                        </p:par>
                        <p:par>
                          <p:cTn id="8" fill="hold">
                            <p:stCondLst>
                              <p:cond delay="1000"/>
                            </p:stCondLst>
                            <p:childTnLst>
                              <p:par>
                                <p:cTn id="9" presetID="6"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out)">
                                      <p:cBhvr>
                                        <p:cTn id="11" dur="1000"/>
                                        <p:tgtEl>
                                          <p:spTgt spid="3">
                                            <p:txEl>
                                              <p:pRg st="0" end="0"/>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circle(out)">
                                      <p:cBhvr>
                                        <p:cTn id="15" dur="1000"/>
                                        <p:tgtEl>
                                          <p:spTgt spid="2050"/>
                                        </p:tgtEl>
                                      </p:cBhvr>
                                    </p:animEffect>
                                  </p:childTnLst>
                                </p:cTn>
                              </p:par>
                            </p:childTnLst>
                          </p:cTn>
                        </p:par>
                        <p:par>
                          <p:cTn id="16" fill="hold">
                            <p:stCondLst>
                              <p:cond delay="3000"/>
                            </p:stCondLst>
                            <p:childTnLst>
                              <p:par>
                                <p:cTn id="17" presetID="6" presetClass="entr" presetSubtype="32"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out)">
                                      <p:cBhvr>
                                        <p:cTn id="19" dur="1000"/>
                                        <p:tgtEl>
                                          <p:spTgt spid="3">
                                            <p:txEl>
                                              <p:pRg st="1" end="1"/>
                                            </p:txEl>
                                          </p:spTgt>
                                        </p:tgtEl>
                                      </p:cBhvr>
                                    </p:animEffect>
                                  </p:childTnLst>
                                </p:cTn>
                              </p:par>
                            </p:childTnLst>
                          </p:cTn>
                        </p:par>
                        <p:par>
                          <p:cTn id="20" fill="hold">
                            <p:stCondLst>
                              <p:cond delay="4000"/>
                            </p:stCondLst>
                            <p:childTnLst>
                              <p:par>
                                <p:cTn id="21" presetID="6" presetClass="entr" presetSubtype="32"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out)">
                                      <p:cBhvr>
                                        <p:cTn id="23" dur="1000"/>
                                        <p:tgtEl>
                                          <p:spTgt spid="3">
                                            <p:txEl>
                                              <p:pRg st="2" end="2"/>
                                            </p:txEl>
                                          </p:spTgt>
                                        </p:tgtEl>
                                      </p:cBhvr>
                                    </p:animEffect>
                                  </p:childTnLst>
                                </p:cTn>
                              </p:par>
                            </p:childTnLst>
                          </p:cTn>
                        </p:par>
                        <p:par>
                          <p:cTn id="24" fill="hold">
                            <p:stCondLst>
                              <p:cond delay="5000"/>
                            </p:stCondLst>
                            <p:childTnLst>
                              <p:par>
                                <p:cTn id="25" presetID="6" presetClass="entr" presetSubtype="32"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out)">
                                      <p:cBhvr>
                                        <p:cTn id="27" dur="1000"/>
                                        <p:tgtEl>
                                          <p:spTgt spid="3">
                                            <p:txEl>
                                              <p:pRg st="3" end="3"/>
                                            </p:txEl>
                                          </p:spTgt>
                                        </p:tgtEl>
                                      </p:cBhvr>
                                    </p:animEffect>
                                  </p:childTnLst>
                                </p:cTn>
                              </p:par>
                            </p:childTnLst>
                          </p:cTn>
                        </p:par>
                        <p:par>
                          <p:cTn id="28" fill="hold">
                            <p:stCondLst>
                              <p:cond delay="6000"/>
                            </p:stCondLst>
                            <p:childTnLst>
                              <p:par>
                                <p:cTn id="29" presetID="6" presetClass="entr" presetSubtype="32"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circle(out)">
                                      <p:cBhvr>
                                        <p:cTn id="31" dur="1000"/>
                                        <p:tgtEl>
                                          <p:spTgt spid="3">
                                            <p:txEl>
                                              <p:pRg st="4" end="4"/>
                                            </p:txEl>
                                          </p:spTgt>
                                        </p:tgtEl>
                                      </p:cBhvr>
                                    </p:animEffect>
                                  </p:childTnLst>
                                </p:cTn>
                              </p:par>
                            </p:childTnLst>
                          </p:cTn>
                        </p:par>
                        <p:par>
                          <p:cTn id="32" fill="hold">
                            <p:stCondLst>
                              <p:cond delay="7000"/>
                            </p:stCondLst>
                            <p:childTnLst>
                              <p:par>
                                <p:cTn id="33" presetID="6" presetClass="entr" presetSubtype="32"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circle(out)">
                                      <p:cBhvr>
                                        <p:cTn id="35" dur="1000"/>
                                        <p:tgtEl>
                                          <p:spTgt spid="3">
                                            <p:txEl>
                                              <p:pRg st="5" end="5"/>
                                            </p:txEl>
                                          </p:spTgt>
                                        </p:tgtEl>
                                      </p:cBhvr>
                                    </p:animEffect>
                                  </p:childTnLst>
                                </p:cTn>
                              </p:par>
                            </p:childTnLst>
                          </p:cTn>
                        </p:par>
                        <p:par>
                          <p:cTn id="36" fill="hold">
                            <p:stCondLst>
                              <p:cond delay="8000"/>
                            </p:stCondLst>
                            <p:childTnLst>
                              <p:par>
                                <p:cTn id="37" presetID="6" presetClass="entr" presetSubtype="32" fill="hold" grpId="0"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circle(out)">
                                      <p:cBhvr>
                                        <p:cTn id="39"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743" y="2343150"/>
            <a:ext cx="8100332" cy="4114800"/>
          </a:xfrm>
        </p:spPr>
        <p:txBody>
          <a:bodyPr/>
          <a:lstStyle/>
          <a:p>
            <a:pPr marL="0" indent="0">
              <a:buNone/>
            </a:pPr>
            <a:r>
              <a:rPr lang="hu-HU" sz="3600" dirty="0" smtClean="0">
                <a:solidFill>
                  <a:srgbClr val="0000CC"/>
                </a:solidFill>
                <a:effectLst>
                  <a:outerShdw blurRad="38100" dist="38100" dir="2700000" algn="tl">
                    <a:srgbClr val="000000">
                      <a:alpha val="43137"/>
                    </a:srgbClr>
                  </a:outerShdw>
                </a:effectLst>
              </a:rPr>
              <a:t>Hét szabad </a:t>
            </a:r>
            <a:r>
              <a:rPr lang="hu-HU" sz="3600" dirty="0" smtClean="0">
                <a:solidFill>
                  <a:srgbClr val="0000CC"/>
                </a:solidFill>
                <a:effectLst>
                  <a:outerShdw blurRad="38100" dist="38100" dir="2700000" algn="tl">
                    <a:srgbClr val="000000">
                      <a:alpha val="43137"/>
                    </a:srgbClr>
                  </a:outerShdw>
                </a:effectLst>
              </a:rPr>
              <a:t>művészet </a:t>
            </a:r>
            <a:r>
              <a:rPr lang="hu-HU" sz="3600" dirty="0" smtClean="0">
                <a:solidFill>
                  <a:srgbClr val="0000CC"/>
                </a:solidFill>
                <a:effectLst>
                  <a:outerShdw blurRad="38100" dist="38100" dir="2700000" algn="tl">
                    <a:srgbClr val="000000">
                      <a:alpha val="43137"/>
                    </a:srgbClr>
                  </a:outerShdw>
                </a:effectLst>
              </a:rPr>
              <a:t>és tudomány: [2°]</a:t>
            </a:r>
          </a:p>
          <a:p>
            <a:pPr lvl="1">
              <a:spcBef>
                <a:spcPts val="0"/>
              </a:spcBef>
            </a:pPr>
            <a:r>
              <a:rPr lang="hu-HU" sz="3200" dirty="0">
                <a:solidFill>
                  <a:srgbClr val="0000CC"/>
                </a:solidFill>
                <a:effectLst>
                  <a:outerShdw blurRad="38100" dist="38100" dir="2700000" algn="tl">
                    <a:srgbClr val="000000">
                      <a:alpha val="43137"/>
                    </a:srgbClr>
                  </a:outerShdw>
                </a:effectLst>
              </a:rPr>
              <a:t> nyelvtan</a:t>
            </a:r>
          </a:p>
          <a:p>
            <a:pPr lvl="1">
              <a:spcBef>
                <a:spcPts val="0"/>
              </a:spcBef>
            </a:pPr>
            <a:r>
              <a:rPr lang="hu-HU" sz="3200" dirty="0" smtClean="0">
                <a:solidFill>
                  <a:srgbClr val="0000CC"/>
                </a:solidFill>
                <a:effectLst>
                  <a:outerShdw blurRad="38100" dist="38100" dir="2700000" algn="tl">
                    <a:srgbClr val="000000">
                      <a:alpha val="43137"/>
                    </a:srgbClr>
                  </a:outerShdw>
                </a:effectLst>
              </a:rPr>
              <a:t> retorika</a:t>
            </a:r>
            <a:endParaRPr lang="hu-HU" sz="3200" dirty="0">
              <a:solidFill>
                <a:srgbClr val="0000CC"/>
              </a:solidFill>
              <a:effectLst>
                <a:outerShdw blurRad="38100" dist="38100" dir="2700000" algn="tl">
                  <a:srgbClr val="000000">
                    <a:alpha val="43137"/>
                  </a:srgbClr>
                </a:outerShdw>
              </a:effectLst>
            </a:endParaRPr>
          </a:p>
          <a:p>
            <a:pPr lvl="1">
              <a:spcBef>
                <a:spcPts val="0"/>
              </a:spcBef>
            </a:pPr>
            <a:r>
              <a:rPr lang="hu-HU" sz="3200" dirty="0" smtClean="0">
                <a:solidFill>
                  <a:srgbClr val="0000CC"/>
                </a:solidFill>
                <a:effectLst>
                  <a:outerShdw blurRad="38100" dist="38100" dir="2700000" algn="tl">
                    <a:srgbClr val="000000">
                      <a:alpha val="43137"/>
                    </a:srgbClr>
                  </a:outerShdw>
                </a:effectLst>
              </a:rPr>
              <a:t> logika</a:t>
            </a:r>
            <a:endParaRPr lang="hu-HU" sz="3200" dirty="0">
              <a:solidFill>
                <a:srgbClr val="0000CC"/>
              </a:solidFill>
              <a:effectLst>
                <a:outerShdw blurRad="38100" dist="38100" dir="2700000" algn="tl">
                  <a:srgbClr val="000000">
                    <a:alpha val="43137"/>
                  </a:srgbClr>
                </a:outerShdw>
              </a:effectLst>
            </a:endParaRPr>
          </a:p>
          <a:p>
            <a:pPr lvl="1">
              <a:spcBef>
                <a:spcPts val="600"/>
              </a:spcBef>
            </a:pPr>
            <a:r>
              <a:rPr lang="hu-HU" sz="3000" dirty="0" smtClean="0">
                <a:solidFill>
                  <a:srgbClr val="0000CC"/>
                </a:solidFill>
                <a:effectLst>
                  <a:outerShdw blurRad="38100" dist="38100" dir="2700000" algn="tl">
                    <a:srgbClr val="000000">
                      <a:alpha val="43137"/>
                    </a:srgbClr>
                  </a:outerShdw>
                </a:effectLst>
              </a:rPr>
              <a:t> </a:t>
            </a:r>
            <a:r>
              <a:rPr lang="hu-HU" sz="3200" dirty="0">
                <a:solidFill>
                  <a:srgbClr val="0000CC"/>
                </a:solidFill>
                <a:effectLst>
                  <a:outerShdw blurRad="38100" dist="38100" dir="2700000" algn="tl">
                    <a:srgbClr val="000000">
                      <a:alpha val="43137"/>
                    </a:srgbClr>
                  </a:outerShdw>
                </a:effectLst>
              </a:rPr>
              <a:t>aritmetika  </a:t>
            </a:r>
            <a:r>
              <a:rPr lang="hu-HU" sz="3200" dirty="0" smtClean="0">
                <a:solidFill>
                  <a:srgbClr val="0000CC"/>
                </a:solidFill>
                <a:effectLst>
                  <a:outerShdw blurRad="38100" dist="38100" dir="2700000" algn="tl">
                    <a:srgbClr val="000000">
                      <a:alpha val="43137"/>
                    </a:srgbClr>
                  </a:outerShdw>
                </a:effectLst>
              </a:rPr>
              <a:t> </a:t>
            </a:r>
            <a:r>
              <a:rPr lang="hu-HU" sz="3000" dirty="0" smtClean="0">
                <a:solidFill>
                  <a:srgbClr val="0000CC"/>
                </a:solidFill>
                <a:effectLst>
                  <a:outerShdw blurRad="38100" dist="38100" dir="2700000" algn="tl">
                    <a:srgbClr val="000000">
                      <a:alpha val="43137"/>
                    </a:srgbClr>
                  </a:outerShdw>
                </a:effectLst>
              </a:rPr>
              <a:t>(</a:t>
            </a:r>
            <a:r>
              <a:rPr lang="hu-HU" sz="3000" dirty="0">
                <a:solidFill>
                  <a:srgbClr val="0000CC"/>
                </a:solidFill>
                <a:effectLst>
                  <a:outerShdw blurRad="38100" dist="38100" dir="2700000" algn="tl">
                    <a:srgbClr val="000000">
                      <a:alpha val="43137"/>
                    </a:srgbClr>
                  </a:outerShdw>
                </a:effectLst>
              </a:rPr>
              <a:t>mérték önmagában)</a:t>
            </a:r>
            <a:endParaRPr lang="hu-HU" sz="3000" dirty="0" smtClean="0">
              <a:solidFill>
                <a:srgbClr val="0000CC"/>
              </a:solidFill>
              <a:effectLst>
                <a:outerShdw blurRad="38100" dist="38100" dir="2700000" algn="tl">
                  <a:srgbClr val="000000">
                    <a:alpha val="43137"/>
                  </a:srgbClr>
                </a:outerShdw>
              </a:effectLst>
            </a:endParaRPr>
          </a:p>
          <a:p>
            <a:pPr lvl="1">
              <a:spcBef>
                <a:spcPts val="0"/>
              </a:spcBef>
            </a:pPr>
            <a:r>
              <a:rPr lang="hu-HU" sz="3200" dirty="0">
                <a:solidFill>
                  <a:srgbClr val="0000CC"/>
                </a:solidFill>
                <a:effectLst>
                  <a:outerShdw blurRad="38100" dist="38100" dir="2700000" algn="tl">
                    <a:srgbClr val="000000">
                      <a:alpha val="43137"/>
                    </a:srgbClr>
                  </a:outerShdw>
                </a:effectLst>
              </a:rPr>
              <a:t> </a:t>
            </a:r>
            <a:r>
              <a:rPr lang="hu-HU" sz="3200" dirty="0" smtClean="0">
                <a:solidFill>
                  <a:srgbClr val="FF0066"/>
                </a:solidFill>
                <a:effectLst>
                  <a:outerShdw blurRad="38100" dist="38100" dir="2700000" algn="tl">
                    <a:srgbClr val="000000">
                      <a:alpha val="43137"/>
                    </a:srgbClr>
                  </a:outerShdw>
                </a:effectLst>
              </a:rPr>
              <a:t>geometria   </a:t>
            </a:r>
            <a:r>
              <a:rPr lang="hu-HU" sz="3000" dirty="0" smtClean="0">
                <a:solidFill>
                  <a:srgbClr val="0000CC"/>
                </a:solidFill>
                <a:effectLst>
                  <a:outerShdw blurRad="38100" dist="38100" dir="2700000" algn="tl">
                    <a:srgbClr val="000000">
                      <a:alpha val="43137"/>
                    </a:srgbClr>
                  </a:outerShdw>
                </a:effectLst>
              </a:rPr>
              <a:t>(mérték a térben)</a:t>
            </a:r>
            <a:endParaRPr lang="hu-HU" sz="3000" dirty="0" smtClean="0">
              <a:solidFill>
                <a:srgbClr val="FF0066"/>
              </a:solidFill>
              <a:effectLst>
                <a:outerShdw blurRad="38100" dist="38100" dir="2700000" algn="tl">
                  <a:srgbClr val="000000">
                    <a:alpha val="43137"/>
                  </a:srgbClr>
                </a:outerShdw>
              </a:effectLst>
            </a:endParaRPr>
          </a:p>
          <a:p>
            <a:pPr lvl="1">
              <a:spcBef>
                <a:spcPts val="0"/>
              </a:spcBef>
            </a:pPr>
            <a:r>
              <a:rPr lang="hu-HU" sz="3200" dirty="0">
                <a:solidFill>
                  <a:srgbClr val="0000CC"/>
                </a:solidFill>
                <a:effectLst>
                  <a:outerShdw blurRad="38100" dist="38100" dir="2700000" algn="tl">
                    <a:srgbClr val="000000">
                      <a:alpha val="43137"/>
                    </a:srgbClr>
                  </a:outerShdw>
                </a:effectLst>
              </a:rPr>
              <a:t> zene </a:t>
            </a:r>
            <a:r>
              <a:rPr lang="hu-HU" sz="3200" dirty="0" smtClean="0">
                <a:solidFill>
                  <a:srgbClr val="0000CC"/>
                </a:solidFill>
                <a:effectLst>
                  <a:outerShdw blurRad="38100" dist="38100" dir="2700000" algn="tl">
                    <a:srgbClr val="000000">
                      <a:alpha val="43137"/>
                    </a:srgbClr>
                  </a:outerShdw>
                </a:effectLst>
              </a:rPr>
              <a:t>		 </a:t>
            </a:r>
            <a:r>
              <a:rPr lang="hu-HU" sz="3000" dirty="0" smtClean="0">
                <a:solidFill>
                  <a:srgbClr val="0000CC"/>
                </a:solidFill>
                <a:effectLst>
                  <a:outerShdw blurRad="38100" dist="38100" dir="2700000" algn="tl">
                    <a:srgbClr val="000000">
                      <a:alpha val="43137"/>
                    </a:srgbClr>
                  </a:outerShdw>
                </a:effectLst>
              </a:rPr>
              <a:t>(</a:t>
            </a:r>
            <a:r>
              <a:rPr lang="hu-HU" sz="3000" dirty="0">
                <a:solidFill>
                  <a:srgbClr val="0000CC"/>
                </a:solidFill>
                <a:effectLst>
                  <a:outerShdw blurRad="38100" dist="38100" dir="2700000" algn="tl">
                    <a:srgbClr val="000000">
                      <a:alpha val="43137"/>
                    </a:srgbClr>
                  </a:outerShdw>
                </a:effectLst>
              </a:rPr>
              <a:t>mérték </a:t>
            </a:r>
            <a:r>
              <a:rPr lang="hu-HU" sz="3000" dirty="0" smtClean="0">
                <a:solidFill>
                  <a:srgbClr val="0000CC"/>
                </a:solidFill>
                <a:effectLst>
                  <a:outerShdw blurRad="38100" dist="38100" dir="2700000" algn="tl">
                    <a:srgbClr val="000000">
                      <a:alpha val="43137"/>
                    </a:srgbClr>
                  </a:outerShdw>
                </a:effectLst>
              </a:rPr>
              <a:t>az </a:t>
            </a:r>
            <a:r>
              <a:rPr lang="hu-HU" sz="3000" dirty="0" smtClean="0">
                <a:solidFill>
                  <a:srgbClr val="0000CC"/>
                </a:solidFill>
                <a:effectLst>
                  <a:outerShdw blurRad="38100" dist="38100" dir="2700000" algn="tl">
                    <a:srgbClr val="000000">
                      <a:alpha val="43137"/>
                    </a:srgbClr>
                  </a:outerShdw>
                </a:effectLst>
              </a:rPr>
              <a:t>időben)</a:t>
            </a:r>
            <a:r>
              <a:rPr lang="hu-HU" sz="3200" dirty="0" smtClean="0">
                <a:solidFill>
                  <a:srgbClr val="0000CC"/>
                </a:solidFill>
                <a:effectLst>
                  <a:outerShdw blurRad="38100" dist="38100" dir="2700000" algn="tl">
                    <a:srgbClr val="000000">
                      <a:alpha val="43137"/>
                    </a:srgbClr>
                  </a:outerShdw>
                </a:effectLst>
              </a:rPr>
              <a:t> </a:t>
            </a:r>
            <a:endParaRPr lang="hu-HU" sz="3200" dirty="0" smtClean="0">
              <a:solidFill>
                <a:srgbClr val="0000CC"/>
              </a:solidFill>
              <a:effectLst>
                <a:outerShdw blurRad="38100" dist="38100" dir="2700000" algn="tl">
                  <a:srgbClr val="000000">
                    <a:alpha val="43137"/>
                  </a:srgbClr>
                </a:outerShdw>
              </a:effectLst>
            </a:endParaRPr>
          </a:p>
          <a:p>
            <a:pPr lvl="1">
              <a:spcBef>
                <a:spcPts val="0"/>
              </a:spcBef>
            </a:pPr>
            <a:r>
              <a:rPr lang="hu-HU" sz="3200" dirty="0">
                <a:solidFill>
                  <a:srgbClr val="0000CC"/>
                </a:solidFill>
                <a:effectLst>
                  <a:outerShdw blurRad="38100" dist="38100" dir="2700000" algn="tl">
                    <a:srgbClr val="000000">
                      <a:alpha val="43137"/>
                    </a:srgbClr>
                  </a:outerShdw>
                </a:effectLst>
              </a:rPr>
              <a:t> csillagászat </a:t>
            </a:r>
            <a:r>
              <a:rPr lang="hu-HU" sz="3000" dirty="0">
                <a:solidFill>
                  <a:srgbClr val="0000CC"/>
                </a:solidFill>
                <a:effectLst>
                  <a:outerShdw blurRad="38100" dist="38100" dir="2700000" algn="tl">
                    <a:srgbClr val="000000">
                      <a:alpha val="43137"/>
                    </a:srgbClr>
                  </a:outerShdw>
                </a:effectLst>
              </a:rPr>
              <a:t>(mérték a </a:t>
            </a:r>
            <a:r>
              <a:rPr lang="hu-HU" sz="3000" dirty="0" smtClean="0">
                <a:solidFill>
                  <a:srgbClr val="0000CC"/>
                </a:solidFill>
                <a:effectLst>
                  <a:outerShdw blurRad="38100" dist="38100" dir="2700000" algn="tl">
                    <a:srgbClr val="000000">
                      <a:alpha val="43137"/>
                    </a:srgbClr>
                  </a:outerShdw>
                </a:effectLst>
              </a:rPr>
              <a:t>térben és </a:t>
            </a:r>
            <a:r>
              <a:rPr lang="hu-HU" sz="3000" dirty="0" smtClean="0">
                <a:solidFill>
                  <a:srgbClr val="0000CC"/>
                </a:solidFill>
                <a:effectLst>
                  <a:outerShdw blurRad="38100" dist="38100" dir="2700000" algn="tl">
                    <a:srgbClr val="000000">
                      <a:alpha val="43137"/>
                    </a:srgbClr>
                  </a:outerShdw>
                </a:effectLst>
              </a:rPr>
              <a:t>időben</a:t>
            </a:r>
            <a:r>
              <a:rPr lang="hu-HU" sz="3000" dirty="0" smtClean="0">
                <a:solidFill>
                  <a:srgbClr val="0000CC"/>
                </a:solidFill>
                <a:effectLst>
                  <a:outerShdw blurRad="38100" dist="38100" dir="2700000" algn="tl">
                    <a:srgbClr val="000000">
                      <a:alpha val="43137"/>
                    </a:srgbClr>
                  </a:outerShdw>
                </a:effectLst>
              </a:rPr>
              <a:t>)</a:t>
            </a:r>
          </a:p>
        </p:txBody>
      </p:sp>
      <p:sp>
        <p:nvSpPr>
          <p:cNvPr id="5" name="Title 1"/>
          <p:cNvSpPr>
            <a:spLocks noGrp="1"/>
          </p:cNvSpPr>
          <p:nvPr>
            <p:ph type="title"/>
          </p:nvPr>
        </p:nvSpPr>
        <p:spPr>
          <a:xfrm>
            <a:off x="685800" y="609600"/>
            <a:ext cx="7772400" cy="1143000"/>
          </a:xfrm>
        </p:spPr>
        <p:txBody>
          <a:bodyPr/>
          <a:lstStyle/>
          <a:p>
            <a:r>
              <a:rPr lang="hu-HU" sz="4800" b="1" spc="200" dirty="0" smtClean="0">
                <a:solidFill>
                  <a:srgbClr val="0000CC"/>
                </a:solidFill>
                <a:effectLst>
                  <a:outerShdw blurRad="38100" dist="38100" dir="2700000" algn="tl">
                    <a:srgbClr val="000000">
                      <a:alpha val="43137"/>
                    </a:srgbClr>
                  </a:outerShdw>
                </a:effectLst>
              </a:rPr>
              <a:t>SZABADKŐMŰVESSÉG</a:t>
            </a:r>
            <a:endParaRPr lang="hu-HU" sz="4800" dirty="0"/>
          </a:p>
        </p:txBody>
      </p:sp>
    </p:spTree>
    <p:extLst>
      <p:ext uri="{BB962C8B-B14F-4D97-AF65-F5344CB8AC3E}">
        <p14:creationId xmlns:p14="http://schemas.microsoft.com/office/powerpoint/2010/main" val="2706317175"/>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1000"/>
                                        <p:tgtEl>
                                          <p:spTgt spid="5"/>
                                        </p:tgtEl>
                                      </p:cBhvr>
                                    </p:animEffect>
                                  </p:childTnLst>
                                </p:cTn>
                              </p:par>
                            </p:childTnLst>
                          </p:cTn>
                        </p:par>
                        <p:par>
                          <p:cTn id="8" fill="hold">
                            <p:stCondLst>
                              <p:cond delay="1000"/>
                            </p:stCondLst>
                            <p:childTnLst>
                              <p:par>
                                <p:cTn id="9" presetID="6"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out)">
                                      <p:cBhvr>
                                        <p:cTn id="11" dur="1000"/>
                                        <p:tgtEl>
                                          <p:spTgt spid="3">
                                            <p:txEl>
                                              <p:pRg st="0" end="0"/>
                                            </p:txEl>
                                          </p:spTgt>
                                        </p:tgtEl>
                                      </p:cBhvr>
                                    </p:animEffect>
                                  </p:childTnLst>
                                </p:cTn>
                              </p:par>
                            </p:childTnLst>
                          </p:cTn>
                        </p:par>
                        <p:par>
                          <p:cTn id="12" fill="hold">
                            <p:stCondLst>
                              <p:cond delay="2000"/>
                            </p:stCondLst>
                            <p:childTnLst>
                              <p:par>
                                <p:cTn id="13" presetID="6" presetClass="entr" presetSubtype="32"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out)">
                                      <p:cBhvr>
                                        <p:cTn id="15" dur="1000"/>
                                        <p:tgtEl>
                                          <p:spTgt spid="3">
                                            <p:txEl>
                                              <p:pRg st="1" end="1"/>
                                            </p:txEl>
                                          </p:spTgt>
                                        </p:tgtEl>
                                      </p:cBhvr>
                                    </p:animEffect>
                                  </p:childTnLst>
                                </p:cTn>
                              </p:par>
                            </p:childTnLst>
                          </p:cTn>
                        </p:par>
                        <p:par>
                          <p:cTn id="16" fill="hold">
                            <p:stCondLst>
                              <p:cond delay="3000"/>
                            </p:stCondLst>
                            <p:childTnLst>
                              <p:par>
                                <p:cTn id="17" presetID="6" presetClass="entr" presetSubtype="32"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out)">
                                      <p:cBhvr>
                                        <p:cTn id="19" dur="1000"/>
                                        <p:tgtEl>
                                          <p:spTgt spid="3">
                                            <p:txEl>
                                              <p:pRg st="2" end="2"/>
                                            </p:txEl>
                                          </p:spTgt>
                                        </p:tgtEl>
                                      </p:cBhvr>
                                    </p:animEffect>
                                  </p:childTnLst>
                                </p:cTn>
                              </p:par>
                            </p:childTnLst>
                          </p:cTn>
                        </p:par>
                        <p:par>
                          <p:cTn id="20" fill="hold">
                            <p:stCondLst>
                              <p:cond delay="4000"/>
                            </p:stCondLst>
                            <p:childTnLst>
                              <p:par>
                                <p:cTn id="21" presetID="6" presetClass="entr" presetSubtype="32"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out)">
                                      <p:cBhvr>
                                        <p:cTn id="23" dur="1000"/>
                                        <p:tgtEl>
                                          <p:spTgt spid="3">
                                            <p:txEl>
                                              <p:pRg st="3" end="3"/>
                                            </p:txEl>
                                          </p:spTgt>
                                        </p:tgtEl>
                                      </p:cBhvr>
                                    </p:animEffect>
                                  </p:childTnLst>
                                </p:cTn>
                              </p:par>
                            </p:childTnLst>
                          </p:cTn>
                        </p:par>
                        <p:par>
                          <p:cTn id="24" fill="hold">
                            <p:stCondLst>
                              <p:cond delay="5000"/>
                            </p:stCondLst>
                            <p:childTnLst>
                              <p:par>
                                <p:cTn id="25" presetID="6" presetClass="entr" presetSubtype="32"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out)">
                                      <p:cBhvr>
                                        <p:cTn id="27" dur="1000"/>
                                        <p:tgtEl>
                                          <p:spTgt spid="3">
                                            <p:txEl>
                                              <p:pRg st="4" end="4"/>
                                            </p:txEl>
                                          </p:spTgt>
                                        </p:tgtEl>
                                      </p:cBhvr>
                                    </p:animEffect>
                                  </p:childTnLst>
                                </p:cTn>
                              </p:par>
                            </p:childTnLst>
                          </p:cTn>
                        </p:par>
                        <p:par>
                          <p:cTn id="28" fill="hold">
                            <p:stCondLst>
                              <p:cond delay="6000"/>
                            </p:stCondLst>
                            <p:childTnLst>
                              <p:par>
                                <p:cTn id="29" presetID="6" presetClass="entr" presetSubtype="32"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ircle(out)">
                                      <p:cBhvr>
                                        <p:cTn id="31" dur="1000"/>
                                        <p:tgtEl>
                                          <p:spTgt spid="3">
                                            <p:txEl>
                                              <p:pRg st="5" end="5"/>
                                            </p:txEl>
                                          </p:spTgt>
                                        </p:tgtEl>
                                      </p:cBhvr>
                                    </p:animEffect>
                                  </p:childTnLst>
                                </p:cTn>
                              </p:par>
                            </p:childTnLst>
                          </p:cTn>
                        </p:par>
                        <p:par>
                          <p:cTn id="32" fill="hold">
                            <p:stCondLst>
                              <p:cond delay="7000"/>
                            </p:stCondLst>
                            <p:childTnLst>
                              <p:par>
                                <p:cTn id="33" presetID="6" presetClass="entr" presetSubtype="32"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circle(out)">
                                      <p:cBhvr>
                                        <p:cTn id="35" dur="1000"/>
                                        <p:tgtEl>
                                          <p:spTgt spid="3">
                                            <p:txEl>
                                              <p:pRg st="6" end="6"/>
                                            </p:txEl>
                                          </p:spTgt>
                                        </p:tgtEl>
                                      </p:cBhvr>
                                    </p:animEffect>
                                  </p:childTnLst>
                                </p:cTn>
                              </p:par>
                            </p:childTnLst>
                          </p:cTn>
                        </p:par>
                        <p:par>
                          <p:cTn id="36" fill="hold">
                            <p:stCondLst>
                              <p:cond delay="8000"/>
                            </p:stCondLst>
                            <p:childTnLst>
                              <p:par>
                                <p:cTn id="37" presetID="6" presetClass="entr" presetSubtype="32"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circle(out)">
                                      <p:cBhvr>
                                        <p:cTn id="39"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hu-HU" sz="3600" dirty="0" err="1" smtClean="0">
                <a:solidFill>
                  <a:srgbClr val="FF0066"/>
                </a:solidFill>
                <a:effectLst>
                  <a:outerShdw blurRad="38100" dist="38100" dir="2700000" algn="tl">
                    <a:srgbClr val="000000">
                      <a:alpha val="43137"/>
                    </a:srgbClr>
                  </a:outerShdw>
                </a:effectLst>
              </a:rPr>
              <a:t>Akácia-ág</a:t>
            </a:r>
            <a:r>
              <a:rPr lang="hu-HU" sz="3600" dirty="0" smtClean="0">
                <a:solidFill>
                  <a:srgbClr val="0000CC"/>
                </a:solidFill>
                <a:effectLst>
                  <a:outerShdw blurRad="38100" dist="38100" dir="2700000" algn="tl">
                    <a:srgbClr val="000000">
                      <a:alpha val="43137"/>
                    </a:srgbClr>
                  </a:outerShdw>
                </a:effectLst>
              </a:rPr>
              <a:t>:</a:t>
            </a:r>
          </a:p>
          <a:p>
            <a:pPr marL="0" indent="0">
              <a:buNone/>
            </a:pPr>
            <a:r>
              <a:rPr lang="hu-HU" dirty="0" smtClean="0">
                <a:solidFill>
                  <a:srgbClr val="0000CC"/>
                </a:solidFill>
                <a:effectLst>
                  <a:outerShdw blurRad="38100" dist="38100" dir="2700000" algn="tl">
                    <a:srgbClr val="000000">
                      <a:alpha val="43137"/>
                    </a:srgbClr>
                  </a:outerShdw>
                </a:effectLst>
              </a:rPr>
              <a:t> 	ez </a:t>
            </a:r>
            <a:r>
              <a:rPr lang="hu-HU" sz="3000" dirty="0" smtClean="0">
                <a:solidFill>
                  <a:srgbClr val="0000CC"/>
                </a:solidFill>
                <a:effectLst>
                  <a:outerShdw blurRad="38100" dist="38100" dir="2700000" algn="tl">
                    <a:srgbClr val="000000">
                      <a:alpha val="43137"/>
                    </a:srgbClr>
                  </a:outerShdw>
                </a:effectLst>
              </a:rPr>
              <a:t>szimbolizálja</a:t>
            </a:r>
          </a:p>
          <a:p>
            <a:pPr lvl="1">
              <a:spcBef>
                <a:spcPts val="600"/>
              </a:spcBef>
            </a:pPr>
            <a:r>
              <a:rPr lang="hu-HU" dirty="0">
                <a:solidFill>
                  <a:srgbClr val="0000CC"/>
                </a:solidFill>
                <a:effectLst>
                  <a:outerShdw blurRad="38100" dist="38100" dir="2700000" algn="tl">
                    <a:srgbClr val="000000">
                      <a:alpha val="43137"/>
                    </a:srgbClr>
                  </a:outerShdw>
                </a:effectLst>
              </a:rPr>
              <a:t> </a:t>
            </a:r>
            <a:r>
              <a:rPr lang="hu-HU" sz="3000" dirty="0" smtClean="0">
                <a:solidFill>
                  <a:srgbClr val="0000CC"/>
                </a:solidFill>
                <a:effectLst>
                  <a:outerShdw blurRad="38100" dist="38100" dir="2700000" algn="tl">
                    <a:srgbClr val="000000">
                      <a:alpha val="43137"/>
                    </a:srgbClr>
                  </a:outerShdw>
                </a:effectLst>
              </a:rPr>
              <a:t>a lélek halhatatlanságát</a:t>
            </a:r>
          </a:p>
          <a:p>
            <a:pPr lvl="1">
              <a:spcBef>
                <a:spcPts val="0"/>
              </a:spcBef>
            </a:pPr>
            <a:r>
              <a:rPr lang="hu-HU" sz="3000" dirty="0" smtClean="0">
                <a:solidFill>
                  <a:srgbClr val="0000CC"/>
                </a:solidFill>
                <a:effectLst>
                  <a:outerShdw blurRad="38100" dist="38100" dir="2700000" algn="tl">
                    <a:srgbClr val="000000">
                      <a:alpha val="43137"/>
                    </a:srgbClr>
                  </a:outerShdw>
                </a:effectLst>
              </a:rPr>
              <a:t> a </a:t>
            </a:r>
            <a:r>
              <a:rPr lang="hu-HU" sz="3000" dirty="0" smtClean="0">
                <a:solidFill>
                  <a:srgbClr val="0000CC"/>
                </a:solidFill>
                <a:effectLst>
                  <a:outerShdw blurRad="38100" dist="38100" dir="2700000" algn="tl">
                    <a:srgbClr val="000000">
                      <a:alpha val="43137"/>
                    </a:srgbClr>
                  </a:outerShdw>
                </a:effectLst>
              </a:rPr>
              <a:t>tisztalelkűséget</a:t>
            </a:r>
            <a:endParaRPr lang="hu-HU" sz="3000" dirty="0" smtClean="0">
              <a:solidFill>
                <a:srgbClr val="0000CC"/>
              </a:solidFill>
              <a:effectLst>
                <a:outerShdw blurRad="38100" dist="38100" dir="2700000" algn="tl">
                  <a:srgbClr val="000000">
                    <a:alpha val="43137"/>
                  </a:srgbClr>
                </a:outerShdw>
              </a:effectLst>
            </a:endParaRPr>
          </a:p>
          <a:p>
            <a:pPr lvl="1">
              <a:spcBef>
                <a:spcPts val="0"/>
              </a:spcBef>
            </a:pPr>
            <a:r>
              <a:rPr lang="hu-HU" sz="3000" dirty="0">
                <a:solidFill>
                  <a:srgbClr val="0000CC"/>
                </a:solidFill>
                <a:effectLst>
                  <a:outerShdw blurRad="38100" dist="38100" dir="2700000" algn="tl">
                    <a:srgbClr val="000000">
                      <a:alpha val="43137"/>
                    </a:srgbClr>
                  </a:outerShdw>
                </a:effectLst>
              </a:rPr>
              <a:t> </a:t>
            </a:r>
            <a:r>
              <a:rPr lang="hu-HU" sz="3000" dirty="0" smtClean="0">
                <a:solidFill>
                  <a:srgbClr val="0000CC"/>
                </a:solidFill>
                <a:effectLst>
                  <a:outerShdw blurRad="38100" dist="38100" dir="2700000" algn="tl">
                    <a:srgbClr val="000000">
                      <a:alpha val="43137"/>
                    </a:srgbClr>
                  </a:outerShdw>
                </a:effectLst>
              </a:rPr>
              <a:t>a beavatottságot</a:t>
            </a:r>
            <a:endParaRPr lang="hu-HU" sz="3000" dirty="0">
              <a:solidFill>
                <a:srgbClr val="0000CC"/>
              </a:solidFill>
            </a:endParaRPr>
          </a:p>
        </p:txBody>
      </p:sp>
      <p:sp>
        <p:nvSpPr>
          <p:cNvPr id="5" name="Title 1"/>
          <p:cNvSpPr>
            <a:spLocks noGrp="1"/>
          </p:cNvSpPr>
          <p:nvPr>
            <p:ph type="title"/>
          </p:nvPr>
        </p:nvSpPr>
        <p:spPr>
          <a:xfrm>
            <a:off x="685800" y="609600"/>
            <a:ext cx="7772400" cy="1143000"/>
          </a:xfrm>
        </p:spPr>
        <p:txBody>
          <a:bodyPr/>
          <a:lstStyle/>
          <a:p>
            <a:r>
              <a:rPr lang="hu-HU" sz="4800" b="1" spc="200" dirty="0" smtClean="0">
                <a:solidFill>
                  <a:srgbClr val="0000CC"/>
                </a:solidFill>
                <a:effectLst>
                  <a:outerShdw blurRad="38100" dist="38100" dir="2700000" algn="tl">
                    <a:srgbClr val="000000">
                      <a:alpha val="43137"/>
                    </a:srgbClr>
                  </a:outerShdw>
                </a:effectLst>
              </a:rPr>
              <a:t>SZABADKŐMŰVESSÉG</a:t>
            </a:r>
            <a:endParaRPr lang="hu-HU" sz="4800" dirty="0"/>
          </a:p>
        </p:txBody>
      </p:sp>
      <p:pic>
        <p:nvPicPr>
          <p:cNvPr id="4" name="Picture 3" descr="acacia wood, occult symbol of acacia, sacred plant"/>
          <p:cNvPicPr/>
          <p:nvPr/>
        </p:nvPicPr>
        <p:blipFill>
          <a:blip r:embed="rId2">
            <a:extLst>
              <a:ext uri="{28A0092B-C50C-407E-A947-70E740481C1C}">
                <a14:useLocalDpi xmlns:a14="http://schemas.microsoft.com/office/drawing/2010/main" val="0"/>
              </a:ext>
            </a:extLst>
          </a:blip>
          <a:srcRect/>
          <a:stretch>
            <a:fillRect/>
          </a:stretch>
        </p:blipFill>
        <p:spPr bwMode="auto">
          <a:xfrm>
            <a:off x="5886450" y="2303779"/>
            <a:ext cx="2939415" cy="4277996"/>
          </a:xfrm>
          <a:prstGeom prst="rect">
            <a:avLst/>
          </a:prstGeom>
          <a:noFill/>
          <a:ln>
            <a:noFill/>
          </a:ln>
        </p:spPr>
      </p:pic>
    </p:spTree>
    <p:extLst>
      <p:ext uri="{BB962C8B-B14F-4D97-AF65-F5344CB8AC3E}">
        <p14:creationId xmlns:p14="http://schemas.microsoft.com/office/powerpoint/2010/main" val="3845543628"/>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1000"/>
                                        <p:tgtEl>
                                          <p:spTgt spid="5"/>
                                        </p:tgtEl>
                                      </p:cBhvr>
                                    </p:animEffect>
                                  </p:childTnLst>
                                </p:cTn>
                              </p:par>
                            </p:childTnLst>
                          </p:cTn>
                        </p:par>
                        <p:par>
                          <p:cTn id="8" fill="hold">
                            <p:stCondLst>
                              <p:cond delay="1000"/>
                            </p:stCondLst>
                            <p:childTnLst>
                              <p:par>
                                <p:cTn id="9" presetID="6"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out)">
                                      <p:cBhvr>
                                        <p:cTn id="11" dur="1000"/>
                                        <p:tgtEl>
                                          <p:spTgt spid="3">
                                            <p:txEl>
                                              <p:pRg st="0" end="0"/>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out)">
                                      <p:cBhvr>
                                        <p:cTn id="15" dur="1000"/>
                                        <p:tgtEl>
                                          <p:spTgt spid="4"/>
                                        </p:tgtEl>
                                      </p:cBhvr>
                                    </p:animEffect>
                                  </p:childTnLst>
                                </p:cTn>
                              </p:par>
                            </p:childTnLst>
                          </p:cTn>
                        </p:par>
                        <p:par>
                          <p:cTn id="16" fill="hold">
                            <p:stCondLst>
                              <p:cond delay="3000"/>
                            </p:stCondLst>
                            <p:childTnLst>
                              <p:par>
                                <p:cTn id="17" presetID="6" presetClass="entr" presetSubtype="32"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out)">
                                      <p:cBhvr>
                                        <p:cTn id="19" dur="1000"/>
                                        <p:tgtEl>
                                          <p:spTgt spid="3">
                                            <p:txEl>
                                              <p:pRg st="1" end="1"/>
                                            </p:txEl>
                                          </p:spTgt>
                                        </p:tgtEl>
                                      </p:cBhvr>
                                    </p:animEffect>
                                  </p:childTnLst>
                                </p:cTn>
                              </p:par>
                            </p:childTnLst>
                          </p:cTn>
                        </p:par>
                        <p:par>
                          <p:cTn id="20" fill="hold">
                            <p:stCondLst>
                              <p:cond delay="4000"/>
                            </p:stCondLst>
                            <p:childTnLst>
                              <p:par>
                                <p:cTn id="21" presetID="6" presetClass="entr" presetSubtype="32"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out)">
                                      <p:cBhvr>
                                        <p:cTn id="23" dur="1000"/>
                                        <p:tgtEl>
                                          <p:spTgt spid="3">
                                            <p:txEl>
                                              <p:pRg st="2" end="2"/>
                                            </p:txEl>
                                          </p:spTgt>
                                        </p:tgtEl>
                                      </p:cBhvr>
                                    </p:animEffect>
                                  </p:childTnLst>
                                </p:cTn>
                              </p:par>
                            </p:childTnLst>
                          </p:cTn>
                        </p:par>
                        <p:par>
                          <p:cTn id="24" fill="hold">
                            <p:stCondLst>
                              <p:cond delay="5000"/>
                            </p:stCondLst>
                            <p:childTnLst>
                              <p:par>
                                <p:cTn id="25" presetID="6" presetClass="entr" presetSubtype="32"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out)">
                                      <p:cBhvr>
                                        <p:cTn id="27" dur="1000"/>
                                        <p:tgtEl>
                                          <p:spTgt spid="3">
                                            <p:txEl>
                                              <p:pRg st="3" end="3"/>
                                            </p:txEl>
                                          </p:spTgt>
                                        </p:tgtEl>
                                      </p:cBhvr>
                                    </p:animEffect>
                                  </p:childTnLst>
                                </p:cTn>
                              </p:par>
                            </p:childTnLst>
                          </p:cTn>
                        </p:par>
                        <p:par>
                          <p:cTn id="28" fill="hold">
                            <p:stCondLst>
                              <p:cond delay="6000"/>
                            </p:stCondLst>
                            <p:childTnLst>
                              <p:par>
                                <p:cTn id="29" presetID="6" presetClass="entr" presetSubtype="32"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circle(out)">
                                      <p:cBhvr>
                                        <p:cTn id="31"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47th problem of Euclid, 47th Proposition of Euclid, Pythagorean Theorem, three masonic squares, past master symbol, sum of the squares of the two sides is square of the hypotenuse, right tirangle, Freemasonry"/>
          <p:cNvPicPr/>
          <p:nvPr/>
        </p:nvPicPr>
        <p:blipFill>
          <a:blip r:embed="rId2">
            <a:extLst>
              <a:ext uri="{28A0092B-C50C-407E-A947-70E740481C1C}">
                <a14:useLocalDpi xmlns:a14="http://schemas.microsoft.com/office/drawing/2010/main" val="0"/>
              </a:ext>
            </a:extLst>
          </a:blip>
          <a:srcRect/>
          <a:stretch>
            <a:fillRect/>
          </a:stretch>
        </p:blipFill>
        <p:spPr bwMode="auto">
          <a:xfrm flipH="1">
            <a:off x="6640282" y="4037237"/>
            <a:ext cx="2231571" cy="2525486"/>
          </a:xfrm>
          <a:prstGeom prst="rect">
            <a:avLst/>
          </a:prstGeom>
          <a:ln/>
        </p:spPr>
        <p:style>
          <a:lnRef idx="2">
            <a:schemeClr val="accent3">
              <a:shade val="50000"/>
            </a:schemeClr>
          </a:lnRef>
          <a:fillRef idx="1">
            <a:schemeClr val="accent3"/>
          </a:fillRef>
          <a:effectRef idx="0">
            <a:schemeClr val="accent3"/>
          </a:effectRef>
          <a:fontRef idx="minor">
            <a:schemeClr val="lt1"/>
          </a:fontRef>
        </p:style>
      </p:pic>
      <p:sp>
        <p:nvSpPr>
          <p:cNvPr id="3" name="Content Placeholder 2"/>
          <p:cNvSpPr>
            <a:spLocks noGrp="1"/>
          </p:cNvSpPr>
          <p:nvPr>
            <p:ph idx="1"/>
          </p:nvPr>
        </p:nvSpPr>
        <p:spPr>
          <a:xfrm>
            <a:off x="381000" y="2362200"/>
            <a:ext cx="7260771" cy="4114800"/>
          </a:xfrm>
        </p:spPr>
        <p:txBody>
          <a:bodyPr/>
          <a:lstStyle/>
          <a:p>
            <a:pPr marL="0" lvl="1" indent="0">
              <a:buNone/>
            </a:pPr>
            <a:r>
              <a:rPr lang="hu-HU" sz="4400" b="1" dirty="0" smtClean="0">
                <a:solidFill>
                  <a:srgbClr val="FF0066"/>
                </a:solidFill>
                <a:effectLst>
                  <a:outerShdw blurRad="38100" dist="38100" dir="2700000" algn="tl">
                    <a:srgbClr val="000000">
                      <a:alpha val="43137"/>
                    </a:srgbClr>
                  </a:outerShdw>
                </a:effectLst>
              </a:rPr>
              <a:t>G</a:t>
            </a:r>
            <a:r>
              <a:rPr lang="hu-HU" sz="4400" b="1" dirty="0" smtClean="0">
                <a:solidFill>
                  <a:srgbClr val="0000CC"/>
                </a:solidFill>
                <a:effectLst>
                  <a:outerShdw blurRad="38100" dist="38100" dir="2700000" algn="tl">
                    <a:srgbClr val="000000">
                      <a:alpha val="43137"/>
                    </a:srgbClr>
                  </a:outerShdw>
                </a:effectLst>
              </a:rPr>
              <a:t> – </a:t>
            </a:r>
            <a:r>
              <a:rPr lang="hu-HU" sz="3600" b="1" dirty="0" smtClean="0">
                <a:solidFill>
                  <a:srgbClr val="0000CC"/>
                </a:solidFill>
                <a:effectLst>
                  <a:outerShdw blurRad="38100" dist="38100" dir="2700000" algn="tl">
                    <a:srgbClr val="000000">
                      <a:alpha val="43137"/>
                    </a:srgbClr>
                  </a:outerShdw>
                </a:effectLst>
              </a:rPr>
              <a:t>geometria ( – </a:t>
            </a:r>
            <a:r>
              <a:rPr lang="hu-HU" sz="3600" b="1" dirty="0" err="1" smtClean="0">
                <a:solidFill>
                  <a:srgbClr val="FF0000"/>
                </a:solidFill>
                <a:effectLst>
                  <a:outerShdw blurRad="38100" dist="38100" dir="2700000" algn="tl">
                    <a:srgbClr val="000000">
                      <a:alpha val="43137"/>
                    </a:srgbClr>
                  </a:outerShdw>
                </a:effectLst>
              </a:rPr>
              <a:t>G</a:t>
            </a:r>
            <a:r>
              <a:rPr lang="hu-HU" sz="3600" b="1" dirty="0" err="1" smtClean="0">
                <a:solidFill>
                  <a:srgbClr val="0000CC"/>
                </a:solidFill>
                <a:effectLst>
                  <a:outerShdw blurRad="38100" dist="38100" dir="2700000" algn="tl">
                    <a:srgbClr val="000000">
                      <a:alpha val="43137"/>
                    </a:srgbClr>
                  </a:outerShdw>
                </a:effectLst>
              </a:rPr>
              <a:t>od</a:t>
            </a:r>
            <a:r>
              <a:rPr lang="hu-HU" sz="3600" b="1" dirty="0" smtClean="0">
                <a:solidFill>
                  <a:srgbClr val="0000CC"/>
                </a:solidFill>
                <a:effectLst>
                  <a:outerShdw blurRad="38100" dist="38100" dir="2700000" algn="tl">
                    <a:srgbClr val="000000">
                      <a:alpha val="43137"/>
                    </a:srgbClr>
                  </a:outerShdw>
                </a:effectLst>
              </a:rPr>
              <a:t>, </a:t>
            </a:r>
            <a:r>
              <a:rPr lang="hu-HU" sz="3600" b="1" dirty="0" err="1" smtClean="0">
                <a:solidFill>
                  <a:srgbClr val="FF0000"/>
                </a:solidFill>
                <a:effectLst>
                  <a:outerShdw blurRad="38100" dist="38100" dir="2700000" algn="tl">
                    <a:srgbClr val="000000">
                      <a:alpha val="43137"/>
                    </a:srgbClr>
                  </a:outerShdw>
                </a:effectLst>
              </a:rPr>
              <a:t>G</a:t>
            </a:r>
            <a:r>
              <a:rPr lang="hu-HU" sz="3600" b="1" dirty="0" err="1" smtClean="0">
                <a:solidFill>
                  <a:srgbClr val="0000CC"/>
                </a:solidFill>
                <a:effectLst>
                  <a:outerShdw blurRad="38100" dist="38100" dir="2700000" algn="tl">
                    <a:srgbClr val="000000">
                      <a:alpha val="43137"/>
                    </a:srgbClr>
                  </a:outerShdw>
                </a:effectLst>
              </a:rPr>
              <a:t>ott</a:t>
            </a:r>
            <a:r>
              <a:rPr lang="hu-HU" sz="3600" b="1" dirty="0" smtClean="0">
                <a:solidFill>
                  <a:srgbClr val="0000CC"/>
                </a:solidFill>
                <a:effectLst>
                  <a:outerShdw blurRad="38100" dist="38100" dir="2700000" algn="tl">
                    <a:srgbClr val="000000">
                      <a:alpha val="43137"/>
                    </a:srgbClr>
                  </a:outerShdw>
                </a:effectLst>
              </a:rPr>
              <a:t> – )</a:t>
            </a:r>
            <a:endParaRPr lang="hu-HU" sz="3600" b="1" dirty="0">
              <a:solidFill>
                <a:srgbClr val="0000CC"/>
              </a:solidFill>
              <a:effectLst>
                <a:outerShdw blurRad="38100" dist="38100" dir="2700000" algn="tl">
                  <a:srgbClr val="000000">
                    <a:alpha val="43137"/>
                  </a:srgbClr>
                </a:outerShdw>
              </a:effectLst>
            </a:endParaRPr>
          </a:p>
          <a:p>
            <a:pPr lvl="1"/>
            <a:r>
              <a:rPr lang="hu-HU" sz="3200" b="1" dirty="0" smtClean="0">
                <a:solidFill>
                  <a:srgbClr val="0000CC"/>
                </a:solidFill>
                <a:effectLst>
                  <a:outerShdw blurRad="38100" dist="38100" dir="2700000" algn="tl">
                    <a:srgbClr val="000000">
                      <a:alpha val="43137"/>
                    </a:srgbClr>
                  </a:outerShdw>
                </a:effectLst>
              </a:rPr>
              <a:t> </a:t>
            </a:r>
            <a:r>
              <a:rPr lang="hu-HU" sz="3200" dirty="0" err="1" smtClean="0">
                <a:solidFill>
                  <a:srgbClr val="0000CC"/>
                </a:solidFill>
                <a:effectLst>
                  <a:outerShdw blurRad="38100" dist="38100" dir="2700000" algn="tl">
                    <a:srgbClr val="000000">
                      <a:alpha val="43137"/>
                    </a:srgbClr>
                  </a:outerShdw>
                </a:effectLst>
              </a:rPr>
              <a:t>Pythagoras-tétel</a:t>
            </a:r>
            <a:r>
              <a:rPr lang="hu-HU" sz="3200" dirty="0" smtClean="0">
                <a:solidFill>
                  <a:srgbClr val="0000CC"/>
                </a:solidFill>
                <a:effectLst>
                  <a:outerShdw blurRad="38100" dist="38100" dir="2700000" algn="tl">
                    <a:srgbClr val="000000">
                      <a:alpha val="43137"/>
                    </a:srgbClr>
                  </a:outerShdw>
                </a:effectLst>
              </a:rPr>
              <a:t> (</a:t>
            </a:r>
            <a:r>
              <a:rPr lang="hu-HU" sz="3000" dirty="0" err="1" smtClean="0">
                <a:solidFill>
                  <a:srgbClr val="0000CC"/>
                </a:solidFill>
                <a:effectLst>
                  <a:outerShdw blurRad="38100" dist="38100" dir="2700000" algn="tl">
                    <a:srgbClr val="000000">
                      <a:alpha val="43137"/>
                    </a:srgbClr>
                  </a:outerShdw>
                </a:effectLst>
              </a:rPr>
              <a:t>Euklides</a:t>
            </a:r>
            <a:r>
              <a:rPr lang="hu-HU" sz="3000" dirty="0" smtClean="0">
                <a:solidFill>
                  <a:srgbClr val="0000CC"/>
                </a:solidFill>
                <a:effectLst>
                  <a:outerShdw blurRad="38100" dist="38100" dir="2700000" algn="tl">
                    <a:srgbClr val="000000">
                      <a:alpha val="43137"/>
                    </a:srgbClr>
                  </a:outerShdw>
                </a:effectLst>
              </a:rPr>
              <a:t> 47. téma</a:t>
            </a:r>
            <a:r>
              <a:rPr lang="hu-HU" sz="3200" dirty="0" smtClean="0">
                <a:solidFill>
                  <a:srgbClr val="0000CC"/>
                </a:solidFill>
                <a:effectLst>
                  <a:outerShdw blurRad="38100" dist="38100" dir="2700000" algn="tl">
                    <a:srgbClr val="000000">
                      <a:alpha val="43137"/>
                    </a:srgbClr>
                  </a:outerShdw>
                </a:effectLst>
              </a:rPr>
              <a:t>): </a:t>
            </a:r>
          </a:p>
          <a:p>
            <a:pPr lvl="2">
              <a:spcBef>
                <a:spcPts val="600"/>
              </a:spcBef>
            </a:pPr>
            <a:r>
              <a:rPr lang="hu-HU" sz="2800" dirty="0" smtClean="0">
                <a:solidFill>
                  <a:srgbClr val="0000CC"/>
                </a:solidFill>
                <a:effectLst>
                  <a:outerShdw blurRad="38100" dist="38100" dir="2700000" algn="tl">
                    <a:srgbClr val="000000">
                      <a:alpha val="43137"/>
                    </a:srgbClr>
                  </a:outerShdw>
                </a:effectLst>
              </a:rPr>
              <a:t> </a:t>
            </a:r>
            <a:r>
              <a:rPr lang="hu-HU" sz="3000" dirty="0" smtClean="0">
                <a:solidFill>
                  <a:srgbClr val="0000CC"/>
                </a:solidFill>
                <a:effectLst>
                  <a:outerShdw blurRad="38100" dist="38100" dir="2700000" algn="tl">
                    <a:srgbClr val="000000">
                      <a:alpha val="43137"/>
                    </a:srgbClr>
                  </a:outerShdw>
                </a:effectLst>
              </a:rPr>
              <a:t>derékszögű háromszög:</a:t>
            </a:r>
          </a:p>
          <a:p>
            <a:pPr marL="914400" lvl="2" indent="0">
              <a:spcBef>
                <a:spcPts val="600"/>
              </a:spcBef>
              <a:buNone/>
            </a:pPr>
            <a:r>
              <a:rPr lang="hu-HU" sz="3000" dirty="0" smtClean="0">
                <a:solidFill>
                  <a:srgbClr val="0000CC"/>
                </a:solidFill>
                <a:effectLst>
                  <a:outerShdw blurRad="38100" dist="38100" dir="2700000" algn="tl">
                    <a:srgbClr val="000000">
                      <a:alpha val="43137"/>
                    </a:srgbClr>
                  </a:outerShdw>
                </a:effectLst>
              </a:rPr>
              <a:t>	a^2 </a:t>
            </a:r>
            <a:r>
              <a:rPr lang="hu-HU" sz="3000" dirty="0">
                <a:solidFill>
                  <a:srgbClr val="0000CC"/>
                </a:solidFill>
                <a:effectLst>
                  <a:outerShdw blurRad="38100" dist="38100" dir="2700000" algn="tl">
                    <a:srgbClr val="000000">
                      <a:alpha val="43137"/>
                    </a:srgbClr>
                  </a:outerShdw>
                </a:effectLst>
              </a:rPr>
              <a:t>+ b^2 </a:t>
            </a:r>
            <a:r>
              <a:rPr lang="hu-HU" sz="3000" dirty="0" smtClean="0">
                <a:solidFill>
                  <a:srgbClr val="0000CC"/>
                </a:solidFill>
                <a:effectLst>
                  <a:outerShdw blurRad="38100" dist="38100" dir="2700000" algn="tl">
                    <a:srgbClr val="000000">
                      <a:alpha val="43137"/>
                    </a:srgbClr>
                  </a:outerShdw>
                </a:effectLst>
              </a:rPr>
              <a:t> = c^2</a:t>
            </a:r>
            <a:endParaRPr lang="hu-HU" sz="3000" dirty="0">
              <a:solidFill>
                <a:srgbClr val="0000CC"/>
              </a:solidFill>
              <a:effectLst>
                <a:outerShdw blurRad="38100" dist="38100" dir="2700000" algn="tl">
                  <a:srgbClr val="000000">
                    <a:alpha val="43137"/>
                  </a:srgbClr>
                </a:outerShdw>
              </a:effectLst>
            </a:endParaRPr>
          </a:p>
          <a:p>
            <a:pPr lvl="2">
              <a:spcBef>
                <a:spcPts val="600"/>
              </a:spcBef>
            </a:pPr>
            <a:r>
              <a:rPr lang="hu-HU" sz="3000" dirty="0" smtClean="0">
                <a:solidFill>
                  <a:srgbClr val="0000CC"/>
                </a:solidFill>
                <a:effectLst>
                  <a:outerShdw blurRad="38100" dist="38100" dir="2700000" algn="tl">
                    <a:srgbClr val="000000">
                      <a:alpha val="43137"/>
                    </a:srgbClr>
                  </a:outerShdw>
                </a:effectLst>
              </a:rPr>
              <a:t> </a:t>
            </a:r>
            <a:r>
              <a:rPr lang="hu-HU" sz="3000" dirty="0" err="1" smtClean="0">
                <a:solidFill>
                  <a:srgbClr val="0000CC"/>
                </a:solidFill>
                <a:effectLst>
                  <a:outerShdw blurRad="38100" dist="38100" dir="2700000" algn="tl">
                    <a:srgbClr val="000000">
                      <a:alpha val="43137"/>
                    </a:srgbClr>
                  </a:outerShdw>
                </a:effectLst>
              </a:rPr>
              <a:t>pythagoraszi</a:t>
            </a:r>
            <a:r>
              <a:rPr lang="hu-HU" sz="3000" dirty="0" smtClean="0">
                <a:solidFill>
                  <a:srgbClr val="0000CC"/>
                </a:solidFill>
                <a:effectLst>
                  <a:outerShdw blurRad="38100" dist="38100" dir="2700000" algn="tl">
                    <a:srgbClr val="000000">
                      <a:alpha val="43137"/>
                    </a:srgbClr>
                  </a:outerShdw>
                </a:effectLst>
              </a:rPr>
              <a:t> számhármas: </a:t>
            </a:r>
            <a:br>
              <a:rPr lang="hu-HU" sz="3000" dirty="0" smtClean="0">
                <a:solidFill>
                  <a:srgbClr val="0000CC"/>
                </a:solidFill>
                <a:effectLst>
                  <a:outerShdw blurRad="38100" dist="38100" dir="2700000" algn="tl">
                    <a:srgbClr val="000000">
                      <a:alpha val="43137"/>
                    </a:srgbClr>
                  </a:outerShdw>
                </a:effectLst>
              </a:rPr>
            </a:br>
            <a:r>
              <a:rPr lang="hu-HU" sz="3000" dirty="0" smtClean="0">
                <a:solidFill>
                  <a:srgbClr val="0000CC"/>
                </a:solidFill>
                <a:effectLst>
                  <a:outerShdw blurRad="38100" dist="38100" dir="2700000" algn="tl">
                    <a:srgbClr val="000000">
                      <a:alpha val="43137"/>
                    </a:srgbClr>
                  </a:outerShdw>
                </a:effectLst>
              </a:rPr>
              <a:t> 	3 – 4 – 5  és a többszörösei</a:t>
            </a:r>
          </a:p>
          <a:p>
            <a:pPr marL="457200" lvl="1" indent="0">
              <a:buNone/>
            </a:pPr>
            <a:r>
              <a:rPr lang="hu-HU" dirty="0" smtClean="0">
                <a:solidFill>
                  <a:srgbClr val="0000CC"/>
                </a:solidFill>
                <a:effectLst>
                  <a:outerShdw blurRad="38100" dist="38100" dir="2700000" algn="tl">
                    <a:srgbClr val="000000">
                      <a:alpha val="43137"/>
                    </a:srgbClr>
                  </a:outerShdw>
                </a:effectLst>
              </a:rPr>
              <a:t>	</a:t>
            </a:r>
            <a:endParaRPr lang="hu-HU" dirty="0">
              <a:solidFill>
                <a:srgbClr val="0000CC"/>
              </a:solidFill>
              <a:effectLst>
                <a:outerShdw blurRad="38100" dist="38100" dir="2700000" algn="tl">
                  <a:srgbClr val="000000">
                    <a:alpha val="43137"/>
                  </a:srgbClr>
                </a:outerShdw>
              </a:effectLst>
            </a:endParaRPr>
          </a:p>
        </p:txBody>
      </p:sp>
      <p:sp>
        <p:nvSpPr>
          <p:cNvPr id="6" name="Title 1"/>
          <p:cNvSpPr>
            <a:spLocks noGrp="1"/>
          </p:cNvSpPr>
          <p:nvPr>
            <p:ph type="title"/>
          </p:nvPr>
        </p:nvSpPr>
        <p:spPr>
          <a:xfrm>
            <a:off x="685800" y="609600"/>
            <a:ext cx="7772400" cy="1143000"/>
          </a:xfrm>
        </p:spPr>
        <p:txBody>
          <a:bodyPr/>
          <a:lstStyle/>
          <a:p>
            <a:r>
              <a:rPr lang="hu-HU" sz="4800" b="1" spc="200" dirty="0" smtClean="0">
                <a:solidFill>
                  <a:srgbClr val="0000CC"/>
                </a:solidFill>
                <a:effectLst>
                  <a:outerShdw blurRad="38100" dist="38100" dir="2700000" algn="tl">
                    <a:srgbClr val="000000">
                      <a:alpha val="43137"/>
                    </a:srgbClr>
                  </a:outerShdw>
                </a:effectLst>
              </a:rPr>
              <a:t>SZABADKŐMŰVESSÉG</a:t>
            </a:r>
            <a:endParaRPr lang="hu-HU" sz="4800" dirty="0"/>
          </a:p>
        </p:txBody>
      </p:sp>
    </p:spTree>
    <p:extLst>
      <p:ext uri="{BB962C8B-B14F-4D97-AF65-F5344CB8AC3E}">
        <p14:creationId xmlns:p14="http://schemas.microsoft.com/office/powerpoint/2010/main" val="1062239378"/>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500"/>
                                        <p:tgtEl>
                                          <p:spTgt spid="6"/>
                                        </p:tgtEl>
                                      </p:cBhvr>
                                    </p:animEffect>
                                  </p:childTnLst>
                                </p:cTn>
                              </p:par>
                            </p:childTnLst>
                          </p:cTn>
                        </p:par>
                        <p:par>
                          <p:cTn id="8" fill="hold">
                            <p:stCondLst>
                              <p:cond delay="500"/>
                            </p:stCondLst>
                            <p:childTnLst>
                              <p:par>
                                <p:cTn id="9" presetID="6"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out)">
                                      <p:cBhvr>
                                        <p:cTn id="11" dur="1000"/>
                                        <p:tgtEl>
                                          <p:spTgt spid="3">
                                            <p:txEl>
                                              <p:pRg st="0" end="0"/>
                                            </p:txEl>
                                          </p:spTgt>
                                        </p:tgtEl>
                                      </p:cBhvr>
                                    </p:animEffect>
                                  </p:childTnLst>
                                </p:cTn>
                              </p:par>
                            </p:childTnLst>
                          </p:cTn>
                        </p:par>
                        <p:par>
                          <p:cTn id="12" fill="hold">
                            <p:stCondLst>
                              <p:cond delay="1500"/>
                            </p:stCondLst>
                            <p:childTnLst>
                              <p:par>
                                <p:cTn id="13" presetID="6" presetClass="entr" presetSubtype="32"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out)">
                                      <p:cBhvr>
                                        <p:cTn id="15" dur="1000"/>
                                        <p:tgtEl>
                                          <p:spTgt spid="3">
                                            <p:txEl>
                                              <p:pRg st="1" end="1"/>
                                            </p:txEl>
                                          </p:spTgt>
                                        </p:tgtEl>
                                      </p:cBhvr>
                                    </p:animEffect>
                                  </p:childTnLst>
                                </p:cTn>
                              </p:par>
                            </p:childTnLst>
                          </p:cTn>
                        </p:par>
                        <p:par>
                          <p:cTn id="16" fill="hold">
                            <p:stCondLst>
                              <p:cond delay="2500"/>
                            </p:stCondLst>
                            <p:childTnLst>
                              <p:par>
                                <p:cTn id="17" presetID="6" presetClass="entr" presetSubtype="32"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out)">
                                      <p:cBhvr>
                                        <p:cTn id="19" dur="1000"/>
                                        <p:tgtEl>
                                          <p:spTgt spid="3">
                                            <p:txEl>
                                              <p:pRg st="2" end="2"/>
                                            </p:txEl>
                                          </p:spTgt>
                                        </p:tgtEl>
                                      </p:cBhvr>
                                    </p:animEffect>
                                  </p:childTnLst>
                                </p:cTn>
                              </p:par>
                            </p:childTnLst>
                          </p:cTn>
                        </p:par>
                        <p:par>
                          <p:cTn id="20" fill="hold">
                            <p:stCondLst>
                              <p:cond delay="3500"/>
                            </p:stCondLst>
                            <p:childTnLst>
                              <p:par>
                                <p:cTn id="21" presetID="6" presetClass="entr" presetSubtype="32"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out)">
                                      <p:cBhvr>
                                        <p:cTn id="23" dur="1000"/>
                                        <p:tgtEl>
                                          <p:spTgt spid="3">
                                            <p:txEl>
                                              <p:pRg st="3" end="3"/>
                                            </p:txEl>
                                          </p:spTgt>
                                        </p:tgtEl>
                                      </p:cBhvr>
                                    </p:animEffect>
                                  </p:childTnLst>
                                </p:cTn>
                              </p:par>
                            </p:childTnLst>
                          </p:cTn>
                        </p:par>
                        <p:par>
                          <p:cTn id="24" fill="hold">
                            <p:stCondLst>
                              <p:cond delay="4500"/>
                            </p:stCondLst>
                            <p:childTnLst>
                              <p:par>
                                <p:cTn id="25" presetID="6" presetClass="entr" presetSubtype="32"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out)">
                                      <p:cBhvr>
                                        <p:cTn id="27" dur="500"/>
                                        <p:tgtEl>
                                          <p:spTgt spid="5"/>
                                        </p:tgtEl>
                                      </p:cBhvr>
                                    </p:animEffect>
                                  </p:childTnLst>
                                </p:cTn>
                              </p:par>
                            </p:childTnLst>
                          </p:cTn>
                        </p:par>
                        <p:par>
                          <p:cTn id="28" fill="hold">
                            <p:stCondLst>
                              <p:cond delay="5000"/>
                            </p:stCondLst>
                            <p:childTnLst>
                              <p:par>
                                <p:cTn id="29" presetID="6" presetClass="entr" presetSubtype="32" fill="hold" grpId="0" nodeType="afterEffect">
                                  <p:stCondLst>
                                    <p:cond delay="100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circle(out)">
                                      <p:cBhvr>
                                        <p:cTn id="31"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bwMode="auto">
          <a:xfrm>
            <a:off x="1861185" y="721006"/>
            <a:ext cx="5436000" cy="5436000"/>
          </a:xfrm>
          <a:prstGeom prst="ellipse">
            <a:avLst/>
          </a:prstGeom>
          <a:noFill/>
          <a:ln w="3810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hu-HU" sz="3200" b="0" i="0" u="none" strike="noStrike" cap="none" normalizeH="0" baseline="0" smtClean="0">
              <a:ln>
                <a:noFill/>
              </a:ln>
              <a:effectLst/>
              <a:latin typeface="Aldine-721 HU" pitchFamily="18" charset="0"/>
            </a:endParaRPr>
          </a:p>
        </p:txBody>
      </p:sp>
      <p:cxnSp>
        <p:nvCxnSpPr>
          <p:cNvPr id="4" name="Straight Connector 3"/>
          <p:cNvCxnSpPr/>
          <p:nvPr/>
        </p:nvCxnSpPr>
        <p:spPr bwMode="auto">
          <a:xfrm>
            <a:off x="2416552" y="1822475"/>
            <a:ext cx="0" cy="3240000"/>
          </a:xfrm>
          <a:prstGeom prst="line">
            <a:avLst/>
          </a:prstGeom>
          <a:gradFill rotWithShape="0">
            <a:gsLst>
              <a:gs pos="0">
                <a:srgbClr val="AA1C00"/>
              </a:gs>
              <a:gs pos="100000">
                <a:srgbClr val="8392D1"/>
              </a:gs>
            </a:gsLst>
            <a:lin ang="0" scaled="1"/>
          </a:gradFill>
          <a:ln w="57150" cap="rnd"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5"/>
          <p:cNvCxnSpPr/>
          <p:nvPr/>
        </p:nvCxnSpPr>
        <p:spPr bwMode="auto">
          <a:xfrm>
            <a:off x="2421867" y="5067352"/>
            <a:ext cx="4320000" cy="0"/>
          </a:xfrm>
          <a:prstGeom prst="line">
            <a:avLst/>
          </a:prstGeom>
          <a:gradFill rotWithShape="0">
            <a:gsLst>
              <a:gs pos="0">
                <a:srgbClr val="AA1C00"/>
              </a:gs>
              <a:gs pos="100000">
                <a:srgbClr val="8392D1"/>
              </a:gs>
            </a:gsLst>
            <a:lin ang="0" scaled="1"/>
          </a:gradFill>
          <a:ln w="57150" cap="rnd"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a:off x="2416555" y="1822457"/>
            <a:ext cx="4320000" cy="3240000"/>
          </a:xfrm>
          <a:prstGeom prst="line">
            <a:avLst/>
          </a:prstGeom>
          <a:gradFill rotWithShape="0">
            <a:gsLst>
              <a:gs pos="0">
                <a:srgbClr val="AA1C00"/>
              </a:gs>
              <a:gs pos="100000">
                <a:srgbClr val="8392D1"/>
              </a:gs>
            </a:gsLst>
            <a:lin ang="0" scaled="1"/>
          </a:gra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rot="16260000">
            <a:off x="1914779" y="1458348"/>
            <a:ext cx="4176000" cy="3096000"/>
          </a:xfrm>
          <a:prstGeom prst="line">
            <a:avLst/>
          </a:prstGeom>
          <a:gradFill rotWithShape="0">
            <a:gsLst>
              <a:gs pos="0">
                <a:srgbClr val="AA1C00"/>
              </a:gs>
              <a:gs pos="100000">
                <a:srgbClr val="8392D1"/>
              </a:gs>
            </a:gsLst>
            <a:lin ang="0" scaled="1"/>
          </a:gradFill>
          <a:ln w="57150" cap="rnd" cmpd="sng" algn="ctr">
            <a:solidFill>
              <a:srgbClr val="33CC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a:off x="2416425" y="3012666"/>
            <a:ext cx="1548000" cy="0"/>
          </a:xfrm>
          <a:prstGeom prst="line">
            <a:avLst/>
          </a:prstGeom>
          <a:gradFill rotWithShape="0">
            <a:gsLst>
              <a:gs pos="0">
                <a:srgbClr val="AA1C00"/>
              </a:gs>
              <a:gs pos="100000">
                <a:srgbClr val="8392D1"/>
              </a:gs>
            </a:gsLst>
            <a:lin ang="0" scaled="1"/>
          </a:gradFill>
          <a:ln w="57150" cap="rnd"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Picture 9" descr="inquire1">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836229" y="185054"/>
            <a:ext cx="2156589" cy="1698174"/>
          </a:xfrm>
          <a:prstGeom prst="rect">
            <a:avLst/>
          </a:prstGeom>
          <a:noFill/>
          <a:ln>
            <a:noFill/>
          </a:ln>
        </p:spPr>
      </p:pic>
      <p:sp>
        <p:nvSpPr>
          <p:cNvPr id="7" name="TextBox 6"/>
          <p:cNvSpPr txBox="1"/>
          <p:nvPr/>
        </p:nvSpPr>
        <p:spPr>
          <a:xfrm>
            <a:off x="4436368" y="3096106"/>
            <a:ext cx="657225" cy="461665"/>
          </a:xfrm>
          <a:prstGeom prst="rect">
            <a:avLst/>
          </a:prstGeom>
          <a:noFill/>
        </p:spPr>
        <p:txBody>
          <a:bodyPr wrap="square" rtlCol="0">
            <a:spAutoFit/>
          </a:bodyPr>
          <a:lstStyle/>
          <a:p>
            <a:r>
              <a:rPr lang="hu-HU" sz="2400" b="1" dirty="0" smtClean="0">
                <a:solidFill>
                  <a:srgbClr val="0000CC"/>
                </a:solidFill>
                <a:effectLst>
                  <a:outerShdw blurRad="38100" dist="38100" dir="2700000" algn="tl">
                    <a:srgbClr val="000000">
                      <a:alpha val="43137"/>
                    </a:srgbClr>
                  </a:outerShdw>
                </a:effectLst>
              </a:rPr>
              <a:t>5</a:t>
            </a:r>
            <a:endParaRPr lang="hu-HU" sz="2400" b="1" dirty="0">
              <a:solidFill>
                <a:srgbClr val="0000CC"/>
              </a:solidFill>
              <a:effectLst>
                <a:outerShdw blurRad="38100" dist="38100" dir="2700000" algn="tl">
                  <a:srgbClr val="000000">
                    <a:alpha val="43137"/>
                  </a:srgbClr>
                </a:outerShdw>
              </a:effectLst>
            </a:endParaRPr>
          </a:p>
        </p:txBody>
      </p:sp>
      <p:sp>
        <p:nvSpPr>
          <p:cNvPr id="12" name="TextBox 11"/>
          <p:cNvSpPr txBox="1"/>
          <p:nvPr/>
        </p:nvSpPr>
        <p:spPr>
          <a:xfrm>
            <a:off x="4253254" y="5044907"/>
            <a:ext cx="657225" cy="461665"/>
          </a:xfrm>
          <a:prstGeom prst="rect">
            <a:avLst/>
          </a:prstGeom>
          <a:noFill/>
        </p:spPr>
        <p:txBody>
          <a:bodyPr wrap="square" rtlCol="0">
            <a:spAutoFit/>
          </a:bodyPr>
          <a:lstStyle/>
          <a:p>
            <a:r>
              <a:rPr lang="hu-HU" sz="2400" b="1" dirty="0" smtClean="0">
                <a:solidFill>
                  <a:srgbClr val="0000CC"/>
                </a:solidFill>
                <a:effectLst>
                  <a:outerShdw blurRad="38100" dist="38100" dir="2700000" algn="tl">
                    <a:srgbClr val="000000">
                      <a:alpha val="43137"/>
                    </a:srgbClr>
                  </a:outerShdw>
                </a:effectLst>
              </a:rPr>
              <a:t>4</a:t>
            </a:r>
            <a:endParaRPr lang="hu-HU" sz="2400" b="1" dirty="0">
              <a:solidFill>
                <a:srgbClr val="0000CC"/>
              </a:solidFill>
              <a:effectLst>
                <a:outerShdw blurRad="38100" dist="38100" dir="2700000" algn="tl">
                  <a:srgbClr val="000000">
                    <a:alpha val="43137"/>
                  </a:srgbClr>
                </a:outerShdw>
              </a:effectLst>
            </a:endParaRPr>
          </a:p>
        </p:txBody>
      </p:sp>
      <p:sp>
        <p:nvSpPr>
          <p:cNvPr id="13" name="TextBox 12"/>
          <p:cNvSpPr txBox="1"/>
          <p:nvPr/>
        </p:nvSpPr>
        <p:spPr>
          <a:xfrm>
            <a:off x="2280349" y="3318650"/>
            <a:ext cx="657225" cy="461665"/>
          </a:xfrm>
          <a:prstGeom prst="rect">
            <a:avLst/>
          </a:prstGeom>
          <a:noFill/>
        </p:spPr>
        <p:txBody>
          <a:bodyPr wrap="square" rtlCol="0">
            <a:spAutoFit/>
          </a:bodyPr>
          <a:lstStyle/>
          <a:p>
            <a:r>
              <a:rPr lang="hu-HU" sz="2400" b="1" dirty="0" smtClean="0">
                <a:solidFill>
                  <a:srgbClr val="0000CC"/>
                </a:solidFill>
                <a:effectLst>
                  <a:outerShdw blurRad="38100" dist="38100" dir="2700000" algn="tl">
                    <a:srgbClr val="000000">
                      <a:alpha val="43137"/>
                    </a:srgbClr>
                  </a:outerShdw>
                </a:effectLst>
              </a:rPr>
              <a:t>3</a:t>
            </a:r>
          </a:p>
        </p:txBody>
      </p:sp>
      <p:pic>
        <p:nvPicPr>
          <p:cNvPr id="14" name="Picture 13" descr="The twenty-four-inch gauge"/>
          <p:cNvPicPr/>
          <p:nvPr/>
        </p:nvPicPr>
        <p:blipFill>
          <a:blip r:embed="rId4">
            <a:extLst>
              <a:ext uri="{28A0092B-C50C-407E-A947-70E740481C1C}">
                <a14:useLocalDpi xmlns:a14="http://schemas.microsoft.com/office/drawing/2010/main" val="0"/>
              </a:ext>
            </a:extLst>
          </a:blip>
          <a:srcRect/>
          <a:stretch>
            <a:fillRect/>
          </a:stretch>
        </p:blipFill>
        <p:spPr bwMode="auto">
          <a:xfrm>
            <a:off x="156297" y="4512131"/>
            <a:ext cx="1706010" cy="2177584"/>
          </a:xfrm>
          <a:prstGeom prst="rect">
            <a:avLst/>
          </a:prstGeom>
          <a:noFill/>
          <a:ln>
            <a:noFill/>
          </a:ln>
        </p:spPr>
      </p:pic>
    </p:spTree>
    <p:extLst>
      <p:ext uri="{BB962C8B-B14F-4D97-AF65-F5344CB8AC3E}">
        <p14:creationId xmlns:p14="http://schemas.microsoft.com/office/powerpoint/2010/main" val="1061068962"/>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out)">
                                      <p:cBhvr>
                                        <p:cTn id="7" dur="500"/>
                                        <p:tgtEl>
                                          <p:spTgt spid="14"/>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ircle(out)">
                                      <p:cBhvr>
                                        <p:cTn id="11" dur="500"/>
                                        <p:tgtEl>
                                          <p:spTgt spid="10"/>
                                        </p:tgtEl>
                                      </p:cBhvr>
                                    </p:animEffect>
                                  </p:childTnLst>
                                </p:cTn>
                              </p:par>
                            </p:childTnLst>
                          </p:cTn>
                        </p:par>
                        <p:par>
                          <p:cTn id="12" fill="hold">
                            <p:stCondLst>
                              <p:cond delay="1000"/>
                            </p:stCondLst>
                            <p:childTnLst>
                              <p:par>
                                <p:cTn id="13" presetID="1" presetClass="entr" presetSubtype="0" fill="hold" grpId="0" nodeType="afterEffect">
                                  <p:stCondLst>
                                    <p:cond delay="1000"/>
                                  </p:stCondLst>
                                  <p:childTnLst>
                                    <p:set>
                                      <p:cBhvr>
                                        <p:cTn id="14" dur="1" fill="hold">
                                          <p:stCondLst>
                                            <p:cond delay="0"/>
                                          </p:stCondLst>
                                        </p:cTn>
                                        <p:tgtEl>
                                          <p:spTgt spid="2"/>
                                        </p:tgtEl>
                                        <p:attrNameLst>
                                          <p:attrName>style.visibility</p:attrName>
                                        </p:attrNameLst>
                                      </p:cBhvr>
                                      <p:to>
                                        <p:strVal val="visible"/>
                                      </p:to>
                                    </p:set>
                                  </p:childTnLst>
                                </p:cTn>
                              </p:par>
                            </p:childTnLst>
                          </p:cTn>
                        </p:par>
                        <p:par>
                          <p:cTn id="15" fill="hold">
                            <p:stCondLst>
                              <p:cond delay="2000"/>
                            </p:stCondLst>
                            <p:childTnLst>
                              <p:par>
                                <p:cTn id="16" presetID="2" presetClass="entr" presetSubtype="2" fill="hold" nodeType="afterEffect">
                                  <p:stCondLst>
                                    <p:cond delay="50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6" presetClass="entr" presetSubtype="32"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out)">
                                      <p:cBhvr>
                                        <p:cTn id="23" dur="500"/>
                                        <p:tgtEl>
                                          <p:spTgt spid="7"/>
                                        </p:tgtEl>
                                      </p:cBhvr>
                                    </p:animEffect>
                                  </p:childTnLst>
                                </p:cTn>
                              </p:par>
                            </p:childTnLst>
                          </p:cTn>
                        </p:par>
                        <p:par>
                          <p:cTn id="24" fill="hold">
                            <p:stCondLst>
                              <p:cond delay="3500"/>
                            </p:stCondLst>
                            <p:childTnLst>
                              <p:par>
                                <p:cTn id="25" presetID="2" presetClass="entr" presetSubtype="4" fill="hold" nodeType="afterEffect">
                                  <p:stCondLst>
                                    <p:cond delay="5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par>
                          <p:cTn id="29" fill="hold">
                            <p:stCondLst>
                              <p:cond delay="4500"/>
                            </p:stCondLst>
                            <p:childTnLst>
                              <p:par>
                                <p:cTn id="30" presetID="6" presetClass="entr" presetSubtype="32"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ircle(out)">
                                      <p:cBhvr>
                                        <p:cTn id="32" dur="500"/>
                                        <p:tgtEl>
                                          <p:spTgt spid="12"/>
                                        </p:tgtEl>
                                      </p:cBhvr>
                                    </p:animEffect>
                                  </p:childTnLst>
                                </p:cTn>
                              </p:par>
                            </p:childTnLst>
                          </p:cTn>
                        </p:par>
                        <p:par>
                          <p:cTn id="33" fill="hold">
                            <p:stCondLst>
                              <p:cond delay="5000"/>
                            </p:stCondLst>
                            <p:childTnLst>
                              <p:par>
                                <p:cTn id="34" presetID="2" presetClass="entr" presetSubtype="8" fill="hold" nodeType="afterEffect">
                                  <p:stCondLst>
                                    <p:cond delay="50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0-#ppt_w/2"/>
                                          </p:val>
                                        </p:tav>
                                        <p:tav tm="100000">
                                          <p:val>
                                            <p:strVal val="#ppt_x"/>
                                          </p:val>
                                        </p:tav>
                                      </p:tavLst>
                                    </p:anim>
                                    <p:anim calcmode="lin" valueType="num">
                                      <p:cBhvr additive="base">
                                        <p:cTn id="37" dur="500" fill="hold"/>
                                        <p:tgtEl>
                                          <p:spTgt spid="4"/>
                                        </p:tgtEl>
                                        <p:attrNameLst>
                                          <p:attrName>ppt_y</p:attrName>
                                        </p:attrNameLst>
                                      </p:cBhvr>
                                      <p:tavLst>
                                        <p:tav tm="0">
                                          <p:val>
                                            <p:strVal val="#ppt_y"/>
                                          </p:val>
                                        </p:tav>
                                        <p:tav tm="100000">
                                          <p:val>
                                            <p:strVal val="#ppt_y"/>
                                          </p:val>
                                        </p:tav>
                                      </p:tavLst>
                                    </p:anim>
                                  </p:childTnLst>
                                </p:cTn>
                              </p:par>
                            </p:childTnLst>
                          </p:cTn>
                        </p:par>
                        <p:par>
                          <p:cTn id="38" fill="hold">
                            <p:stCondLst>
                              <p:cond delay="6000"/>
                            </p:stCondLst>
                            <p:childTnLst>
                              <p:par>
                                <p:cTn id="39" presetID="6" presetClass="entr" presetSubtype="32"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circle(out)">
                                      <p:cBhvr>
                                        <p:cTn id="41" dur="500"/>
                                        <p:tgtEl>
                                          <p:spTgt spid="13"/>
                                        </p:tgtEl>
                                      </p:cBhvr>
                                    </p:animEffect>
                                  </p:childTnLst>
                                </p:cTn>
                              </p:par>
                            </p:childTnLst>
                          </p:cTn>
                        </p:par>
                        <p:par>
                          <p:cTn id="42" fill="hold">
                            <p:stCondLst>
                              <p:cond delay="6500"/>
                            </p:stCondLst>
                            <p:childTnLst>
                              <p:par>
                                <p:cTn id="43" presetID="2" presetClass="entr" presetSubtype="1" fill="hold" nodeType="afterEffect">
                                  <p:stCondLst>
                                    <p:cond delay="100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0-#ppt_h/2"/>
                                          </p:val>
                                        </p:tav>
                                        <p:tav tm="100000">
                                          <p:val>
                                            <p:strVal val="#ppt_y"/>
                                          </p:val>
                                        </p:tav>
                                      </p:tavLst>
                                    </p:anim>
                                  </p:childTnLst>
                                </p:cTn>
                              </p:par>
                            </p:childTnLst>
                          </p:cTn>
                        </p:par>
                        <p:par>
                          <p:cTn id="47" fill="hold">
                            <p:stCondLst>
                              <p:cond delay="8000"/>
                            </p:stCondLst>
                            <p:childTnLst>
                              <p:par>
                                <p:cTn id="48" presetID="2" presetClass="entr" presetSubtype="1" fill="hold" nodeType="after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ppt_x"/>
                                          </p:val>
                                        </p:tav>
                                        <p:tav tm="100000">
                                          <p:val>
                                            <p:strVal val="#ppt_x"/>
                                          </p:val>
                                        </p:tav>
                                      </p:tavLst>
                                    </p:anim>
                                    <p:anim calcmode="lin" valueType="num">
                                      <p:cBhvr additive="base">
                                        <p:cTn id="51"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12" grpId="0"/>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endParaRPr lang="hu-HU" sz="3000" dirty="0" smtClean="0">
              <a:solidFill>
                <a:srgbClr val="0000CC"/>
              </a:solidFill>
              <a:effectLst>
                <a:outerShdw blurRad="38100" dist="38100" dir="2700000" algn="tl">
                  <a:srgbClr val="000000">
                    <a:alpha val="43137"/>
                  </a:srgbClr>
                </a:outerShdw>
              </a:effectLst>
            </a:endParaRPr>
          </a:p>
          <a:p>
            <a:pPr marL="457200" lvl="1" indent="0">
              <a:buNone/>
            </a:pPr>
            <a:r>
              <a:rPr lang="hu-HU" dirty="0" smtClean="0">
                <a:solidFill>
                  <a:srgbClr val="0000CC"/>
                </a:solidFill>
                <a:effectLst>
                  <a:outerShdw blurRad="38100" dist="38100" dir="2700000" algn="tl">
                    <a:srgbClr val="000000">
                      <a:alpha val="43137"/>
                    </a:srgbClr>
                  </a:outerShdw>
                </a:effectLst>
              </a:rPr>
              <a:t/>
            </a:r>
            <a:br>
              <a:rPr lang="hu-HU" dirty="0" smtClean="0">
                <a:solidFill>
                  <a:srgbClr val="0000CC"/>
                </a:solidFill>
                <a:effectLst>
                  <a:outerShdw blurRad="38100" dist="38100" dir="2700000" algn="tl">
                    <a:srgbClr val="000000">
                      <a:alpha val="43137"/>
                    </a:srgbClr>
                  </a:outerShdw>
                </a:effectLst>
              </a:rPr>
            </a:br>
            <a:r>
              <a:rPr lang="hu-HU" dirty="0" smtClean="0">
                <a:solidFill>
                  <a:srgbClr val="0000CC"/>
                </a:solidFill>
                <a:effectLst>
                  <a:outerShdw blurRad="38100" dist="38100" dir="2700000" algn="tl">
                    <a:srgbClr val="000000">
                      <a:alpha val="43137"/>
                    </a:srgbClr>
                  </a:outerShdw>
                </a:effectLst>
              </a:rPr>
              <a:t>	</a:t>
            </a:r>
            <a:endParaRPr lang="hu-HU" dirty="0">
              <a:solidFill>
                <a:srgbClr val="0000CC"/>
              </a:solidFill>
              <a:effectLst>
                <a:outerShdw blurRad="38100" dist="38100" dir="2700000" algn="tl">
                  <a:srgbClr val="000000">
                    <a:alpha val="43137"/>
                  </a:srgbClr>
                </a:outerShdw>
              </a:effectLst>
            </a:endParaRPr>
          </a:p>
        </p:txBody>
      </p:sp>
      <p:sp>
        <p:nvSpPr>
          <p:cNvPr id="6" name="Content Placeholder 5"/>
          <p:cNvSpPr>
            <a:spLocks noGrp="1"/>
          </p:cNvSpPr>
          <p:nvPr>
            <p:ph sz="half" idx="2"/>
          </p:nvPr>
        </p:nvSpPr>
        <p:spPr>
          <a:xfrm>
            <a:off x="5355770" y="2362200"/>
            <a:ext cx="3254829" cy="4114800"/>
          </a:xfrm>
        </p:spPr>
        <p:txBody>
          <a:bodyPr/>
          <a:lstStyle/>
          <a:p>
            <a:r>
              <a:rPr lang="hu-HU" sz="3200" dirty="0" smtClean="0">
                <a:solidFill>
                  <a:srgbClr val="0000CC"/>
                </a:solidFill>
                <a:effectLst>
                  <a:outerShdw blurRad="38100" dist="38100" dir="2700000" algn="tl">
                    <a:srgbClr val="000000">
                      <a:alpha val="43137"/>
                    </a:srgbClr>
                  </a:outerShdw>
                </a:effectLst>
              </a:rPr>
              <a:t>Számsor:</a:t>
            </a:r>
          </a:p>
          <a:p>
            <a:pPr lvl="1"/>
            <a:r>
              <a:rPr lang="hu-HU" dirty="0" smtClean="0">
                <a:solidFill>
                  <a:srgbClr val="0000CC"/>
                </a:solidFill>
                <a:effectLst>
                  <a:outerShdw blurRad="38100" dist="38100" dir="2700000" algn="tl">
                    <a:srgbClr val="000000">
                      <a:alpha val="43137"/>
                    </a:srgbClr>
                  </a:outerShdw>
                </a:effectLst>
              </a:rPr>
              <a:t> </a:t>
            </a:r>
            <a:r>
              <a:rPr lang="hu-HU" dirty="0" smtClean="0">
                <a:solidFill>
                  <a:srgbClr val="33CC33"/>
                </a:solidFill>
                <a:effectLst>
                  <a:outerShdw blurRad="38100" dist="38100" dir="2700000" algn="tl">
                    <a:srgbClr val="000000">
                      <a:alpha val="43137"/>
                    </a:srgbClr>
                  </a:outerShdw>
                </a:effectLst>
              </a:rPr>
              <a:t>300 – 400 – 500 </a:t>
            </a:r>
          </a:p>
          <a:p>
            <a:pPr lvl="1"/>
            <a:r>
              <a:rPr lang="hu-HU" dirty="0">
                <a:solidFill>
                  <a:srgbClr val="0000CC"/>
                </a:solidFill>
                <a:effectLst>
                  <a:outerShdw blurRad="38100" dist="38100" dir="2700000" algn="tl">
                    <a:srgbClr val="000000">
                      <a:alpha val="43137"/>
                    </a:srgbClr>
                  </a:outerShdw>
                </a:effectLst>
              </a:rPr>
              <a:t> </a:t>
            </a:r>
            <a:r>
              <a:rPr lang="hu-HU" dirty="0" smtClean="0">
                <a:solidFill>
                  <a:srgbClr val="FF0066"/>
                </a:solidFill>
                <a:effectLst>
                  <a:outerShdw blurRad="38100" dist="38100" dir="2700000" algn="tl">
                    <a:srgbClr val="000000">
                      <a:alpha val="43137"/>
                    </a:srgbClr>
                  </a:outerShdw>
                </a:effectLst>
              </a:rPr>
              <a:t>108</a:t>
            </a:r>
          </a:p>
          <a:p>
            <a:pPr lvl="1"/>
            <a:r>
              <a:rPr lang="hu-HU" dirty="0">
                <a:solidFill>
                  <a:srgbClr val="0000CC"/>
                </a:solidFill>
                <a:effectLst>
                  <a:outerShdw blurRad="38100" dist="38100" dir="2700000" algn="tl">
                    <a:srgbClr val="000000">
                      <a:alpha val="43137"/>
                    </a:srgbClr>
                  </a:outerShdw>
                </a:effectLst>
              </a:rPr>
              <a:t> </a:t>
            </a:r>
            <a:r>
              <a:rPr lang="hu-HU" dirty="0" smtClean="0">
                <a:solidFill>
                  <a:srgbClr val="FF0066"/>
                </a:solidFill>
                <a:effectLst>
                  <a:outerShdw blurRad="38100" dist="38100" dir="2700000" algn="tl">
                    <a:srgbClr val="000000">
                      <a:alpha val="43137"/>
                    </a:srgbClr>
                  </a:outerShdw>
                </a:effectLst>
              </a:rPr>
              <a:t>144</a:t>
            </a:r>
          </a:p>
          <a:p>
            <a:pPr lvl="1"/>
            <a:r>
              <a:rPr lang="hu-HU" dirty="0">
                <a:solidFill>
                  <a:srgbClr val="0000CC"/>
                </a:solidFill>
                <a:effectLst>
                  <a:outerShdw blurRad="38100" dist="38100" dir="2700000" algn="tl">
                    <a:srgbClr val="000000">
                      <a:alpha val="43137"/>
                    </a:srgbClr>
                  </a:outerShdw>
                </a:effectLst>
              </a:rPr>
              <a:t> </a:t>
            </a:r>
            <a:r>
              <a:rPr lang="hu-HU" dirty="0" smtClean="0">
                <a:solidFill>
                  <a:srgbClr val="FF0066"/>
                </a:solidFill>
                <a:effectLst>
                  <a:outerShdw blurRad="38100" dist="38100" dir="2700000" algn="tl">
                    <a:srgbClr val="000000">
                      <a:alpha val="43137"/>
                    </a:srgbClr>
                  </a:outerShdw>
                </a:effectLst>
              </a:rPr>
              <a:t>180</a:t>
            </a:r>
            <a:r>
              <a:rPr lang="hu-HU" dirty="0" smtClean="0">
                <a:solidFill>
                  <a:srgbClr val="0000CC"/>
                </a:solidFill>
                <a:effectLst>
                  <a:outerShdw blurRad="38100" dist="38100" dir="2700000" algn="tl">
                    <a:srgbClr val="000000">
                      <a:alpha val="43137"/>
                    </a:srgbClr>
                  </a:outerShdw>
                </a:effectLst>
              </a:rPr>
              <a:t> (192)</a:t>
            </a:r>
          </a:p>
          <a:p>
            <a:pPr lvl="1"/>
            <a:r>
              <a:rPr lang="hu-HU" dirty="0">
                <a:solidFill>
                  <a:srgbClr val="0000CC"/>
                </a:solidFill>
                <a:effectLst>
                  <a:outerShdw blurRad="38100" dist="38100" dir="2700000" algn="tl">
                    <a:srgbClr val="000000">
                      <a:alpha val="43137"/>
                    </a:srgbClr>
                  </a:outerShdw>
                </a:effectLst>
              </a:rPr>
              <a:t> </a:t>
            </a:r>
            <a:r>
              <a:rPr lang="hu-HU" dirty="0" smtClean="0">
                <a:solidFill>
                  <a:srgbClr val="0000CC"/>
                </a:solidFill>
                <a:effectLst>
                  <a:outerShdw blurRad="38100" dist="38100" dir="2700000" algn="tl">
                    <a:srgbClr val="000000">
                      <a:alpha val="43137"/>
                    </a:srgbClr>
                  </a:outerShdw>
                </a:effectLst>
              </a:rPr>
              <a:t>240</a:t>
            </a:r>
          </a:p>
          <a:p>
            <a:pPr lvl="1"/>
            <a:r>
              <a:rPr lang="hu-HU" dirty="0">
                <a:solidFill>
                  <a:srgbClr val="0000CC"/>
                </a:solidFill>
                <a:effectLst>
                  <a:outerShdw blurRad="38100" dist="38100" dir="2700000" algn="tl">
                    <a:srgbClr val="000000">
                      <a:alpha val="43137"/>
                    </a:srgbClr>
                  </a:outerShdw>
                </a:effectLst>
              </a:rPr>
              <a:t> </a:t>
            </a:r>
            <a:r>
              <a:rPr lang="hu-HU" dirty="0" smtClean="0">
                <a:solidFill>
                  <a:srgbClr val="FF0066"/>
                </a:solidFill>
                <a:effectLst>
                  <a:outerShdw blurRad="38100" dist="38100" dir="2700000" algn="tl">
                    <a:srgbClr val="000000">
                      <a:alpha val="43137"/>
                    </a:srgbClr>
                  </a:outerShdw>
                </a:effectLst>
              </a:rPr>
              <a:t>320</a:t>
            </a:r>
          </a:p>
          <a:p>
            <a:pPr lvl="1"/>
            <a:r>
              <a:rPr lang="hu-HU" dirty="0">
                <a:solidFill>
                  <a:srgbClr val="FF0066"/>
                </a:solidFill>
                <a:effectLst>
                  <a:outerShdw blurRad="38100" dist="38100" dir="2700000" algn="tl">
                    <a:srgbClr val="000000">
                      <a:alpha val="43137"/>
                    </a:srgbClr>
                  </a:outerShdw>
                </a:effectLst>
              </a:rPr>
              <a:t> </a:t>
            </a:r>
            <a:r>
              <a:rPr lang="hu-HU" dirty="0" smtClean="0">
                <a:solidFill>
                  <a:srgbClr val="FF0066"/>
                </a:solidFill>
                <a:effectLst>
                  <a:outerShdw blurRad="38100" dist="38100" dir="2700000" algn="tl">
                    <a:srgbClr val="000000">
                      <a:alpha val="43137"/>
                    </a:srgbClr>
                  </a:outerShdw>
                </a:effectLst>
              </a:rPr>
              <a:t>480</a:t>
            </a:r>
            <a:endParaRPr lang="hu-HU" dirty="0">
              <a:solidFill>
                <a:srgbClr val="FF0066"/>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524" y="2107421"/>
            <a:ext cx="5065525" cy="4455304"/>
          </a:xfrm>
          <a:prstGeom prst="rect">
            <a:avLst/>
          </a:prstGeom>
        </p:spPr>
      </p:pic>
      <p:sp>
        <p:nvSpPr>
          <p:cNvPr id="8" name="Title 1"/>
          <p:cNvSpPr>
            <a:spLocks noGrp="1"/>
          </p:cNvSpPr>
          <p:nvPr>
            <p:ph type="title"/>
          </p:nvPr>
        </p:nvSpPr>
        <p:spPr>
          <a:xfrm>
            <a:off x="685800" y="609600"/>
            <a:ext cx="7772400" cy="1143000"/>
          </a:xfrm>
        </p:spPr>
        <p:txBody>
          <a:bodyPr/>
          <a:lstStyle/>
          <a:p>
            <a:r>
              <a:rPr lang="hu-HU" sz="4800" b="1" spc="200" dirty="0" smtClean="0">
                <a:solidFill>
                  <a:srgbClr val="0000CC"/>
                </a:solidFill>
                <a:effectLst>
                  <a:outerShdw blurRad="38100" dist="38100" dir="2700000" algn="tl">
                    <a:srgbClr val="000000">
                      <a:alpha val="43137"/>
                    </a:srgbClr>
                  </a:outerShdw>
                </a:effectLst>
              </a:rPr>
              <a:t>SZABADKŐMŰVESSÉG</a:t>
            </a:r>
            <a:endParaRPr lang="hu-HU" sz="4800" dirty="0"/>
          </a:p>
        </p:txBody>
      </p:sp>
    </p:spTree>
    <p:extLst>
      <p:ext uri="{BB962C8B-B14F-4D97-AF65-F5344CB8AC3E}">
        <p14:creationId xmlns:p14="http://schemas.microsoft.com/office/powerpoint/2010/main" val="2937301649"/>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500"/>
                                        <p:tgtEl>
                                          <p:spTgt spid="8"/>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out)">
                                      <p:cBhvr>
                                        <p:cTn id="11" dur="500"/>
                                        <p:tgtEl>
                                          <p:spTgt spid="7"/>
                                        </p:tgtEl>
                                      </p:cBhvr>
                                    </p:animEffect>
                                  </p:childTnLst>
                                </p:cTn>
                              </p:par>
                            </p:childTnLst>
                          </p:cTn>
                        </p:par>
                        <p:par>
                          <p:cTn id="12" fill="hold">
                            <p:stCondLst>
                              <p:cond delay="1000"/>
                            </p:stCondLst>
                            <p:childTnLst>
                              <p:par>
                                <p:cTn id="13" presetID="6" presetClass="entr" presetSubtype="32" fill="hold" grpId="0" nodeType="afterEffect">
                                  <p:stCondLst>
                                    <p:cond delay="5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circle(out)">
                                      <p:cBhvr>
                                        <p:cTn id="15" dur="500"/>
                                        <p:tgtEl>
                                          <p:spTgt spid="6">
                                            <p:txEl>
                                              <p:pRg st="0" end="0"/>
                                            </p:txEl>
                                          </p:spTgt>
                                        </p:tgtEl>
                                      </p:cBhvr>
                                    </p:animEffect>
                                  </p:childTnLst>
                                </p:cTn>
                              </p:par>
                            </p:childTnLst>
                          </p:cTn>
                        </p:par>
                        <p:par>
                          <p:cTn id="16" fill="hold">
                            <p:stCondLst>
                              <p:cond delay="2000"/>
                            </p:stCondLst>
                            <p:childTnLst>
                              <p:par>
                                <p:cTn id="17" presetID="6" presetClass="entr" presetSubtype="32" fill="hold" grpId="0" nodeType="afterEffect">
                                  <p:stCondLst>
                                    <p:cond delay="50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circle(out)">
                                      <p:cBhvr>
                                        <p:cTn id="19" dur="500"/>
                                        <p:tgtEl>
                                          <p:spTgt spid="6">
                                            <p:txEl>
                                              <p:pRg st="1" end="1"/>
                                            </p:txEl>
                                          </p:spTgt>
                                        </p:tgtEl>
                                      </p:cBhvr>
                                    </p:animEffect>
                                  </p:childTnLst>
                                </p:cTn>
                              </p:par>
                            </p:childTnLst>
                          </p:cTn>
                        </p:par>
                        <p:par>
                          <p:cTn id="20" fill="hold">
                            <p:stCondLst>
                              <p:cond delay="3000"/>
                            </p:stCondLst>
                            <p:childTnLst>
                              <p:par>
                                <p:cTn id="21" presetID="6" presetClass="entr" presetSubtype="32" fill="hold" grpId="0" nodeType="afterEffect">
                                  <p:stCondLst>
                                    <p:cond delay="50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circle(out)">
                                      <p:cBhvr>
                                        <p:cTn id="23" dur="500"/>
                                        <p:tgtEl>
                                          <p:spTgt spid="6">
                                            <p:txEl>
                                              <p:pRg st="2" end="2"/>
                                            </p:txEl>
                                          </p:spTgt>
                                        </p:tgtEl>
                                      </p:cBhvr>
                                    </p:animEffect>
                                  </p:childTnLst>
                                </p:cTn>
                              </p:par>
                            </p:childTnLst>
                          </p:cTn>
                        </p:par>
                        <p:par>
                          <p:cTn id="24" fill="hold">
                            <p:stCondLst>
                              <p:cond delay="4000"/>
                            </p:stCondLst>
                            <p:childTnLst>
                              <p:par>
                                <p:cTn id="25" presetID="6" presetClass="entr" presetSubtype="32" fill="hold" grpId="0" nodeType="afterEffect">
                                  <p:stCondLst>
                                    <p:cond delay="50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circle(out)">
                                      <p:cBhvr>
                                        <p:cTn id="27" dur="500"/>
                                        <p:tgtEl>
                                          <p:spTgt spid="6">
                                            <p:txEl>
                                              <p:pRg st="3" end="3"/>
                                            </p:txEl>
                                          </p:spTgt>
                                        </p:tgtEl>
                                      </p:cBhvr>
                                    </p:animEffect>
                                  </p:childTnLst>
                                </p:cTn>
                              </p:par>
                            </p:childTnLst>
                          </p:cTn>
                        </p:par>
                        <p:par>
                          <p:cTn id="28" fill="hold">
                            <p:stCondLst>
                              <p:cond delay="5000"/>
                            </p:stCondLst>
                            <p:childTnLst>
                              <p:par>
                                <p:cTn id="29" presetID="6" presetClass="entr" presetSubtype="32" fill="hold" grpId="0" nodeType="afterEffect">
                                  <p:stCondLst>
                                    <p:cond delay="50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circle(out)">
                                      <p:cBhvr>
                                        <p:cTn id="31" dur="500"/>
                                        <p:tgtEl>
                                          <p:spTgt spid="6">
                                            <p:txEl>
                                              <p:pRg st="4" end="4"/>
                                            </p:txEl>
                                          </p:spTgt>
                                        </p:tgtEl>
                                      </p:cBhvr>
                                    </p:animEffect>
                                  </p:childTnLst>
                                </p:cTn>
                              </p:par>
                            </p:childTnLst>
                          </p:cTn>
                        </p:par>
                        <p:par>
                          <p:cTn id="32" fill="hold">
                            <p:stCondLst>
                              <p:cond delay="6000"/>
                            </p:stCondLst>
                            <p:childTnLst>
                              <p:par>
                                <p:cTn id="33" presetID="6" presetClass="entr" presetSubtype="32" fill="hold" grpId="0" nodeType="afterEffect">
                                  <p:stCondLst>
                                    <p:cond delay="50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circle(out)">
                                      <p:cBhvr>
                                        <p:cTn id="35" dur="500"/>
                                        <p:tgtEl>
                                          <p:spTgt spid="6">
                                            <p:txEl>
                                              <p:pRg st="5" end="5"/>
                                            </p:txEl>
                                          </p:spTgt>
                                        </p:tgtEl>
                                      </p:cBhvr>
                                    </p:animEffect>
                                  </p:childTnLst>
                                </p:cTn>
                              </p:par>
                            </p:childTnLst>
                          </p:cTn>
                        </p:par>
                        <p:par>
                          <p:cTn id="36" fill="hold">
                            <p:stCondLst>
                              <p:cond delay="7000"/>
                            </p:stCondLst>
                            <p:childTnLst>
                              <p:par>
                                <p:cTn id="37" presetID="6" presetClass="entr" presetSubtype="32" fill="hold" grpId="0" nodeType="afterEffect">
                                  <p:stCondLst>
                                    <p:cond delay="500"/>
                                  </p:stCondLst>
                                  <p:childTnLst>
                                    <p:set>
                                      <p:cBhvr>
                                        <p:cTn id="38" dur="1" fill="hold">
                                          <p:stCondLst>
                                            <p:cond delay="0"/>
                                          </p:stCondLst>
                                        </p:cTn>
                                        <p:tgtEl>
                                          <p:spTgt spid="6">
                                            <p:txEl>
                                              <p:pRg st="6" end="6"/>
                                            </p:txEl>
                                          </p:spTgt>
                                        </p:tgtEl>
                                        <p:attrNameLst>
                                          <p:attrName>style.visibility</p:attrName>
                                        </p:attrNameLst>
                                      </p:cBhvr>
                                      <p:to>
                                        <p:strVal val="visible"/>
                                      </p:to>
                                    </p:set>
                                    <p:animEffect transition="in" filter="circle(out)">
                                      <p:cBhvr>
                                        <p:cTn id="39" dur="500"/>
                                        <p:tgtEl>
                                          <p:spTgt spid="6">
                                            <p:txEl>
                                              <p:pRg st="6" end="6"/>
                                            </p:txEl>
                                          </p:spTgt>
                                        </p:tgtEl>
                                      </p:cBhvr>
                                    </p:animEffect>
                                  </p:childTnLst>
                                </p:cTn>
                              </p:par>
                            </p:childTnLst>
                          </p:cTn>
                        </p:par>
                        <p:par>
                          <p:cTn id="40" fill="hold">
                            <p:stCondLst>
                              <p:cond delay="8000"/>
                            </p:stCondLst>
                            <p:childTnLst>
                              <p:par>
                                <p:cTn id="41" presetID="6" presetClass="entr" presetSubtype="32" fill="hold" grpId="0" nodeType="afterEffect">
                                  <p:stCondLst>
                                    <p:cond delay="500"/>
                                  </p:stCondLst>
                                  <p:childTnLst>
                                    <p:set>
                                      <p:cBhvr>
                                        <p:cTn id="42" dur="1" fill="hold">
                                          <p:stCondLst>
                                            <p:cond delay="0"/>
                                          </p:stCondLst>
                                        </p:cTn>
                                        <p:tgtEl>
                                          <p:spTgt spid="6">
                                            <p:txEl>
                                              <p:pRg st="7" end="7"/>
                                            </p:txEl>
                                          </p:spTgt>
                                        </p:tgtEl>
                                        <p:attrNameLst>
                                          <p:attrName>style.visibility</p:attrName>
                                        </p:attrNameLst>
                                      </p:cBhvr>
                                      <p:to>
                                        <p:strVal val="visible"/>
                                      </p:to>
                                    </p:set>
                                    <p:animEffect transition="in" filter="circle(out)">
                                      <p:cBhvr>
                                        <p:cTn id="43"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829" y="2307774"/>
            <a:ext cx="8773885" cy="4267200"/>
          </a:xfrm>
        </p:spPr>
        <p:txBody>
          <a:bodyPr/>
          <a:lstStyle/>
          <a:p>
            <a:pPr marL="0" indent="0">
              <a:buNone/>
            </a:pPr>
            <a:r>
              <a:rPr lang="hu-HU" sz="3600" dirty="0" smtClean="0">
                <a:solidFill>
                  <a:srgbClr val="0000CC"/>
                </a:solidFill>
                <a:effectLst>
                  <a:outerShdw blurRad="38100" dist="38100" dir="2700000" algn="tl">
                    <a:srgbClr val="000000">
                      <a:alpha val="43137"/>
                    </a:srgbClr>
                  </a:outerShdw>
                </a:effectLst>
              </a:rPr>
              <a:t> Ókori mértékek: </a:t>
            </a:r>
            <a:r>
              <a:rPr lang="hu-HU" sz="3000" dirty="0" smtClean="0">
                <a:solidFill>
                  <a:srgbClr val="0000CC"/>
                </a:solidFill>
                <a:effectLst>
                  <a:outerShdw blurRad="38100" dist="38100" dir="2700000" algn="tl">
                    <a:srgbClr val="000000">
                      <a:alpha val="43137"/>
                    </a:srgbClr>
                  </a:outerShdw>
                </a:effectLst>
              </a:rPr>
              <a:t>egyiptomi könyök (0,4572 m)</a:t>
            </a:r>
          </a:p>
          <a:p>
            <a:pPr lvl="1">
              <a:spcBef>
                <a:spcPts val="1200"/>
              </a:spcBef>
            </a:pPr>
            <a:r>
              <a:rPr lang="hu-HU" dirty="0">
                <a:solidFill>
                  <a:srgbClr val="0000CC"/>
                </a:solidFill>
                <a:effectLst>
                  <a:outerShdw blurRad="38100" dist="38100" dir="2700000" algn="tl">
                    <a:srgbClr val="000000">
                      <a:alpha val="43137"/>
                    </a:srgbClr>
                  </a:outerShdw>
                </a:effectLst>
              </a:rPr>
              <a:t> </a:t>
            </a:r>
            <a:r>
              <a:rPr lang="hu-HU" dirty="0" smtClean="0">
                <a:solidFill>
                  <a:srgbClr val="0000CC"/>
                </a:solidFill>
                <a:effectLst>
                  <a:outerShdw blurRad="38100" dist="38100" dir="2700000" algn="tl">
                    <a:srgbClr val="000000">
                      <a:alpha val="43137"/>
                    </a:srgbClr>
                  </a:outerShdw>
                </a:effectLst>
              </a:rPr>
              <a:t>216 = 2*</a:t>
            </a:r>
            <a:r>
              <a:rPr lang="hu-HU" dirty="0" smtClean="0">
                <a:solidFill>
                  <a:srgbClr val="FF0000"/>
                </a:solidFill>
                <a:effectLst>
                  <a:outerShdw blurRad="38100" dist="38100" dir="2700000" algn="tl">
                    <a:srgbClr val="000000">
                      <a:alpha val="43137"/>
                    </a:srgbClr>
                  </a:outerShdw>
                </a:effectLst>
              </a:rPr>
              <a:t>108</a:t>
            </a:r>
            <a:r>
              <a:rPr lang="hu-HU" dirty="0" smtClean="0">
                <a:solidFill>
                  <a:srgbClr val="0000CC"/>
                </a:solidFill>
                <a:effectLst>
                  <a:outerShdw blurRad="38100" dist="38100" dir="2700000" algn="tl">
                    <a:srgbClr val="000000">
                      <a:alpha val="43137"/>
                    </a:srgbClr>
                  </a:outerShdw>
                </a:effectLst>
              </a:rPr>
              <a:t> : kis egyiptomi stadion (99 m)</a:t>
            </a:r>
          </a:p>
          <a:p>
            <a:pPr lvl="1">
              <a:spcBef>
                <a:spcPts val="600"/>
              </a:spcBef>
            </a:pPr>
            <a:r>
              <a:rPr lang="hu-HU" dirty="0">
                <a:solidFill>
                  <a:srgbClr val="0000CC"/>
                </a:solidFill>
                <a:effectLst>
                  <a:outerShdw blurRad="38100" dist="38100" dir="2700000" algn="tl">
                    <a:srgbClr val="000000">
                      <a:alpha val="43137"/>
                    </a:srgbClr>
                  </a:outerShdw>
                </a:effectLst>
              </a:rPr>
              <a:t> </a:t>
            </a:r>
            <a:r>
              <a:rPr lang="hu-HU" dirty="0" smtClean="0">
                <a:solidFill>
                  <a:srgbClr val="0000CC"/>
                </a:solidFill>
                <a:effectLst>
                  <a:outerShdw blurRad="38100" dist="38100" dir="2700000" algn="tl">
                    <a:srgbClr val="000000">
                      <a:alpha val="43137"/>
                    </a:srgbClr>
                  </a:outerShdw>
                </a:effectLst>
              </a:rPr>
              <a:t>288 = 2*</a:t>
            </a:r>
            <a:r>
              <a:rPr lang="hu-HU" dirty="0" smtClean="0">
                <a:solidFill>
                  <a:srgbClr val="FF0000"/>
                </a:solidFill>
                <a:effectLst>
                  <a:outerShdw blurRad="38100" dist="38100" dir="2700000" algn="tl">
                    <a:srgbClr val="000000">
                      <a:alpha val="43137"/>
                    </a:srgbClr>
                  </a:outerShdw>
                </a:effectLst>
              </a:rPr>
              <a:t>144</a:t>
            </a:r>
            <a:r>
              <a:rPr lang="hu-HU" dirty="0" smtClean="0">
                <a:solidFill>
                  <a:srgbClr val="0000CC"/>
                </a:solidFill>
                <a:effectLst>
                  <a:outerShdw blurRad="38100" dist="38100" dir="2700000" algn="tl">
                    <a:srgbClr val="000000">
                      <a:alpha val="43137"/>
                    </a:srgbClr>
                  </a:outerShdw>
                </a:effectLst>
              </a:rPr>
              <a:t> : archimedesi stadion (132 m)</a:t>
            </a:r>
          </a:p>
          <a:p>
            <a:pPr lvl="1">
              <a:spcBef>
                <a:spcPts val="600"/>
              </a:spcBef>
            </a:pPr>
            <a:r>
              <a:rPr lang="hu-HU" dirty="0">
                <a:solidFill>
                  <a:srgbClr val="0000CC"/>
                </a:solidFill>
                <a:effectLst>
                  <a:outerShdw blurRad="38100" dist="38100" dir="2700000" algn="tl">
                    <a:srgbClr val="000000">
                      <a:alpha val="43137"/>
                    </a:srgbClr>
                  </a:outerShdw>
                </a:effectLst>
              </a:rPr>
              <a:t> </a:t>
            </a:r>
            <a:r>
              <a:rPr lang="hu-HU" dirty="0">
                <a:solidFill>
                  <a:srgbClr val="FF0000"/>
                </a:solidFill>
                <a:effectLst>
                  <a:outerShdw blurRad="38100" dist="38100" dir="2700000" algn="tl">
                    <a:srgbClr val="000000">
                      <a:alpha val="43137"/>
                    </a:srgbClr>
                  </a:outerShdw>
                </a:effectLst>
              </a:rPr>
              <a:t>320</a:t>
            </a:r>
            <a:r>
              <a:rPr lang="hu-HU" dirty="0">
                <a:solidFill>
                  <a:srgbClr val="0000CC"/>
                </a:solidFill>
                <a:effectLst>
                  <a:outerShdw blurRad="38100" dist="38100" dir="2700000" algn="tl">
                    <a:srgbClr val="000000">
                      <a:alpha val="43137"/>
                    </a:srgbClr>
                  </a:outerShdw>
                </a:effectLst>
              </a:rPr>
              <a:t> : </a:t>
            </a:r>
            <a:r>
              <a:rPr lang="hu-HU" dirty="0" smtClean="0">
                <a:solidFill>
                  <a:srgbClr val="0000CC"/>
                </a:solidFill>
                <a:effectLst>
                  <a:outerShdw blurRad="38100" dist="38100" dir="2700000" algn="tl">
                    <a:srgbClr val="000000">
                      <a:alpha val="43137"/>
                    </a:srgbClr>
                  </a:outerShdw>
                </a:effectLst>
              </a:rPr>
              <a:t>		    zsidó/babiloni </a:t>
            </a:r>
            <a:r>
              <a:rPr lang="hu-HU" dirty="0">
                <a:solidFill>
                  <a:srgbClr val="0000CC"/>
                </a:solidFill>
                <a:effectLst>
                  <a:outerShdw blurRad="38100" dist="38100" dir="2700000" algn="tl">
                    <a:srgbClr val="000000">
                      <a:alpha val="43137"/>
                    </a:srgbClr>
                  </a:outerShdw>
                </a:effectLst>
              </a:rPr>
              <a:t>stadion </a:t>
            </a:r>
            <a:r>
              <a:rPr lang="hu-HU" dirty="0" smtClean="0">
                <a:solidFill>
                  <a:srgbClr val="0000CC"/>
                </a:solidFill>
                <a:effectLst>
                  <a:outerShdw blurRad="38100" dist="38100" dir="2700000" algn="tl">
                    <a:srgbClr val="000000">
                      <a:alpha val="43137"/>
                    </a:srgbClr>
                  </a:outerShdw>
                </a:effectLst>
              </a:rPr>
              <a:t>(146 </a:t>
            </a:r>
            <a:r>
              <a:rPr lang="hu-HU" dirty="0">
                <a:solidFill>
                  <a:srgbClr val="0000CC"/>
                </a:solidFill>
                <a:effectLst>
                  <a:outerShdw blurRad="38100" dist="38100" dir="2700000" algn="tl">
                    <a:srgbClr val="000000">
                      <a:alpha val="43137"/>
                    </a:srgbClr>
                  </a:outerShdw>
                </a:effectLst>
              </a:rPr>
              <a:t>m)</a:t>
            </a:r>
          </a:p>
          <a:p>
            <a:pPr lvl="1">
              <a:spcBef>
                <a:spcPts val="600"/>
              </a:spcBef>
            </a:pPr>
            <a:r>
              <a:rPr lang="hu-HU" dirty="0" smtClean="0">
                <a:solidFill>
                  <a:srgbClr val="0000CC"/>
                </a:solidFill>
                <a:effectLst>
                  <a:outerShdw blurRad="38100" dist="38100" dir="2700000" algn="tl">
                    <a:srgbClr val="000000">
                      <a:alpha val="43137"/>
                    </a:srgbClr>
                  </a:outerShdw>
                </a:effectLst>
              </a:rPr>
              <a:t> 360 = 2*</a:t>
            </a:r>
            <a:r>
              <a:rPr lang="hu-HU" dirty="0" smtClean="0">
                <a:solidFill>
                  <a:srgbClr val="FF0000"/>
                </a:solidFill>
                <a:effectLst>
                  <a:outerShdw blurRad="38100" dist="38100" dir="2700000" algn="tl">
                    <a:srgbClr val="000000">
                      <a:alpha val="43137"/>
                    </a:srgbClr>
                  </a:outerShdw>
                </a:effectLst>
              </a:rPr>
              <a:t>180</a:t>
            </a:r>
            <a:r>
              <a:rPr lang="hu-HU" dirty="0" smtClean="0">
                <a:solidFill>
                  <a:srgbClr val="0000CC"/>
                </a:solidFill>
                <a:effectLst>
                  <a:outerShdw blurRad="38100" dist="38100" dir="2700000" algn="tl">
                    <a:srgbClr val="000000">
                      <a:alpha val="43137"/>
                    </a:srgbClr>
                  </a:outerShdw>
                </a:effectLst>
              </a:rPr>
              <a:t> : </a:t>
            </a:r>
            <a:r>
              <a:rPr lang="hu-HU" dirty="0" err="1" smtClean="0">
                <a:solidFill>
                  <a:srgbClr val="0000CC"/>
                </a:solidFill>
                <a:effectLst>
                  <a:outerShdw blurRad="38100" dist="38100" dir="2700000" algn="tl">
                    <a:srgbClr val="000000">
                      <a:alpha val="43137"/>
                    </a:srgbClr>
                  </a:outerShdw>
                </a:effectLst>
              </a:rPr>
              <a:t>cleomedesi</a:t>
            </a:r>
            <a:r>
              <a:rPr lang="hu-HU" dirty="0" smtClean="0">
                <a:solidFill>
                  <a:srgbClr val="0000CC"/>
                </a:solidFill>
                <a:effectLst>
                  <a:outerShdw blurRad="38100" dist="38100" dir="2700000" algn="tl">
                    <a:srgbClr val="000000">
                      <a:alpha val="43137"/>
                    </a:srgbClr>
                  </a:outerShdw>
                </a:effectLst>
              </a:rPr>
              <a:t> stadion (165 m)</a:t>
            </a:r>
          </a:p>
          <a:p>
            <a:pPr lvl="1">
              <a:spcBef>
                <a:spcPts val="600"/>
              </a:spcBef>
            </a:pPr>
            <a:r>
              <a:rPr lang="hu-HU" dirty="0" smtClean="0">
                <a:solidFill>
                  <a:srgbClr val="0000CC"/>
                </a:solidFill>
                <a:effectLst>
                  <a:outerShdw blurRad="38100" dist="38100" dir="2700000" algn="tl">
                    <a:srgbClr val="000000">
                      <a:alpha val="43137"/>
                    </a:srgbClr>
                  </a:outerShdw>
                </a:effectLst>
              </a:rPr>
              <a:t> </a:t>
            </a:r>
            <a:r>
              <a:rPr lang="hu-HU" dirty="0" smtClean="0">
                <a:solidFill>
                  <a:srgbClr val="33CC33"/>
                </a:solidFill>
                <a:effectLst>
                  <a:outerShdw blurRad="38100" dist="38100" dir="2700000" algn="tl">
                    <a:srgbClr val="000000">
                      <a:alpha val="43137"/>
                    </a:srgbClr>
                  </a:outerShdw>
                </a:effectLst>
              </a:rPr>
              <a:t>400</a:t>
            </a:r>
            <a:r>
              <a:rPr lang="hu-HU" dirty="0" smtClean="0">
                <a:solidFill>
                  <a:srgbClr val="0000CC"/>
                </a:solidFill>
                <a:effectLst>
                  <a:outerShdw blurRad="38100" dist="38100" dir="2700000" algn="tl">
                    <a:srgbClr val="000000">
                      <a:alpha val="43137"/>
                    </a:srgbClr>
                  </a:outerShdw>
                </a:effectLst>
              </a:rPr>
              <a:t> : 		   egyiptomi stadion (183 m)</a:t>
            </a:r>
          </a:p>
          <a:p>
            <a:pPr lvl="1">
              <a:spcBef>
                <a:spcPts val="600"/>
              </a:spcBef>
            </a:pPr>
            <a:r>
              <a:rPr lang="hu-HU" dirty="0">
                <a:solidFill>
                  <a:srgbClr val="0000CC"/>
                </a:solidFill>
                <a:effectLst>
                  <a:outerShdw blurRad="38100" dist="38100" dir="2700000" algn="tl">
                    <a:srgbClr val="000000">
                      <a:alpha val="43137"/>
                    </a:srgbClr>
                  </a:outerShdw>
                </a:effectLst>
              </a:rPr>
              <a:t> </a:t>
            </a:r>
            <a:r>
              <a:rPr lang="hu-HU" dirty="0" smtClean="0">
                <a:solidFill>
                  <a:srgbClr val="0000CC"/>
                </a:solidFill>
                <a:effectLst>
                  <a:outerShdw blurRad="38100" dist="38100" dir="2700000" algn="tl">
                    <a:srgbClr val="000000">
                      <a:alpha val="43137"/>
                    </a:srgbClr>
                  </a:outerShdw>
                </a:effectLst>
              </a:rPr>
              <a:t>480 = 2*</a:t>
            </a:r>
            <a:r>
              <a:rPr lang="hu-HU" dirty="0" smtClean="0">
                <a:solidFill>
                  <a:srgbClr val="FF0000"/>
                </a:solidFill>
                <a:effectLst>
                  <a:outerShdw blurRad="38100" dist="38100" dir="2700000" algn="tl">
                    <a:srgbClr val="000000">
                      <a:alpha val="43137"/>
                    </a:srgbClr>
                  </a:outerShdw>
                </a:effectLst>
              </a:rPr>
              <a:t>240</a:t>
            </a:r>
            <a:r>
              <a:rPr lang="hu-HU" dirty="0" smtClean="0">
                <a:solidFill>
                  <a:srgbClr val="0000CC"/>
                </a:solidFill>
                <a:effectLst>
                  <a:outerShdw blurRad="38100" dist="38100" dir="2700000" algn="tl">
                    <a:srgbClr val="000000">
                      <a:alpha val="43137"/>
                    </a:srgbClr>
                  </a:outerShdw>
                </a:effectLst>
              </a:rPr>
              <a:t> : </a:t>
            </a:r>
            <a:r>
              <a:rPr lang="hu-HU" dirty="0" err="1" smtClean="0">
                <a:solidFill>
                  <a:srgbClr val="0000CC"/>
                </a:solidFill>
                <a:effectLst>
                  <a:outerShdw blurRad="38100" dist="38100" dir="2700000" algn="tl">
                    <a:srgbClr val="000000">
                      <a:alpha val="43137"/>
                    </a:srgbClr>
                  </a:outerShdw>
                </a:effectLst>
              </a:rPr>
              <a:t>ptolemaiosi</a:t>
            </a:r>
            <a:r>
              <a:rPr lang="hu-HU" dirty="0" smtClean="0">
                <a:solidFill>
                  <a:srgbClr val="0000CC"/>
                </a:solidFill>
                <a:effectLst>
                  <a:outerShdw blurRad="38100" dist="38100" dir="2700000" algn="tl">
                    <a:srgbClr val="000000">
                      <a:alpha val="43137"/>
                    </a:srgbClr>
                  </a:outerShdw>
                </a:effectLst>
              </a:rPr>
              <a:t> stadion (219 m)</a:t>
            </a:r>
          </a:p>
          <a:p>
            <a:pPr lvl="1">
              <a:spcBef>
                <a:spcPts val="600"/>
              </a:spcBef>
            </a:pPr>
            <a:r>
              <a:rPr lang="hu-HU" dirty="0">
                <a:solidFill>
                  <a:srgbClr val="0000CC"/>
                </a:solidFill>
                <a:effectLst>
                  <a:outerShdw blurRad="38100" dist="38100" dir="2700000" algn="tl">
                    <a:srgbClr val="000000">
                      <a:alpha val="43137"/>
                    </a:srgbClr>
                  </a:outerShdw>
                </a:effectLst>
              </a:rPr>
              <a:t> </a:t>
            </a:r>
            <a:r>
              <a:rPr lang="hu-HU" dirty="0" smtClean="0">
                <a:solidFill>
                  <a:srgbClr val="33CC33"/>
                </a:solidFill>
                <a:effectLst>
                  <a:outerShdw blurRad="38100" dist="38100" dir="2700000" algn="tl">
                    <a:srgbClr val="000000">
                      <a:alpha val="43137"/>
                    </a:srgbClr>
                  </a:outerShdw>
                </a:effectLst>
              </a:rPr>
              <a:t>500</a:t>
            </a:r>
            <a:r>
              <a:rPr lang="hu-HU" dirty="0" smtClean="0">
                <a:solidFill>
                  <a:srgbClr val="0000CC"/>
                </a:solidFill>
                <a:effectLst>
                  <a:outerShdw blurRad="38100" dist="38100" dir="2700000" algn="tl">
                    <a:srgbClr val="000000">
                      <a:alpha val="43137"/>
                    </a:srgbClr>
                  </a:outerShdw>
                </a:effectLst>
              </a:rPr>
              <a:t> : 		   a Nagy Piramis alapja (228 m)</a:t>
            </a:r>
          </a:p>
          <a:p>
            <a:pPr marL="457200" lvl="1" indent="0">
              <a:buNone/>
            </a:pPr>
            <a:r>
              <a:rPr lang="hu-HU" dirty="0" smtClean="0">
                <a:solidFill>
                  <a:srgbClr val="0000CC"/>
                </a:solidFill>
                <a:effectLst>
                  <a:outerShdw blurRad="38100" dist="38100" dir="2700000" algn="tl">
                    <a:srgbClr val="000000">
                      <a:alpha val="43137"/>
                    </a:srgbClr>
                  </a:outerShdw>
                </a:effectLst>
              </a:rPr>
              <a:t/>
            </a:r>
            <a:br>
              <a:rPr lang="hu-HU" dirty="0" smtClean="0">
                <a:solidFill>
                  <a:srgbClr val="0000CC"/>
                </a:solidFill>
                <a:effectLst>
                  <a:outerShdw blurRad="38100" dist="38100" dir="2700000" algn="tl">
                    <a:srgbClr val="000000">
                      <a:alpha val="43137"/>
                    </a:srgbClr>
                  </a:outerShdw>
                </a:effectLst>
              </a:rPr>
            </a:br>
            <a:r>
              <a:rPr lang="hu-HU" dirty="0" smtClean="0">
                <a:solidFill>
                  <a:srgbClr val="0000CC"/>
                </a:solidFill>
                <a:effectLst>
                  <a:outerShdw blurRad="38100" dist="38100" dir="2700000" algn="tl">
                    <a:srgbClr val="000000">
                      <a:alpha val="43137"/>
                    </a:srgbClr>
                  </a:outerShdw>
                </a:effectLst>
              </a:rPr>
              <a:t>	</a:t>
            </a:r>
            <a:endParaRPr lang="hu-HU" dirty="0">
              <a:solidFill>
                <a:srgbClr val="0000CC"/>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685800" y="609600"/>
            <a:ext cx="7772400" cy="1143000"/>
          </a:xfrm>
        </p:spPr>
        <p:txBody>
          <a:bodyPr/>
          <a:lstStyle/>
          <a:p>
            <a:r>
              <a:rPr lang="hu-HU" sz="4800" b="1" spc="200" dirty="0" smtClean="0">
                <a:solidFill>
                  <a:srgbClr val="0000CC"/>
                </a:solidFill>
                <a:effectLst>
                  <a:outerShdw blurRad="38100" dist="38100" dir="2700000" algn="tl">
                    <a:srgbClr val="000000">
                      <a:alpha val="43137"/>
                    </a:srgbClr>
                  </a:outerShdw>
                </a:effectLst>
              </a:rPr>
              <a:t>SZABADKŐMŰVESSÉG</a:t>
            </a:r>
            <a:endParaRPr lang="hu-HU" sz="4800" dirty="0"/>
          </a:p>
        </p:txBody>
      </p:sp>
    </p:spTree>
    <p:extLst>
      <p:ext uri="{BB962C8B-B14F-4D97-AF65-F5344CB8AC3E}">
        <p14:creationId xmlns:p14="http://schemas.microsoft.com/office/powerpoint/2010/main" val="2866581435"/>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500"/>
                                        <p:tgtEl>
                                          <p:spTgt spid="5"/>
                                        </p:tgtEl>
                                      </p:cBhvr>
                                    </p:animEffect>
                                  </p:childTnLst>
                                </p:cTn>
                              </p:par>
                            </p:childTnLst>
                          </p:cTn>
                        </p:par>
                        <p:par>
                          <p:cTn id="8" fill="hold">
                            <p:stCondLst>
                              <p:cond delay="500"/>
                            </p:stCondLst>
                            <p:childTnLst>
                              <p:par>
                                <p:cTn id="9" presetID="6" presetClass="entr" presetSubtype="32" fill="hold" grpId="0"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out)">
                                      <p:cBhvr>
                                        <p:cTn id="11" dur="1000"/>
                                        <p:tgtEl>
                                          <p:spTgt spid="3">
                                            <p:txEl>
                                              <p:pRg st="0" end="0"/>
                                            </p:txEl>
                                          </p:spTgt>
                                        </p:tgtEl>
                                      </p:cBhvr>
                                    </p:animEffect>
                                  </p:childTnLst>
                                </p:cTn>
                              </p:par>
                            </p:childTnLst>
                          </p:cTn>
                        </p:par>
                        <p:par>
                          <p:cTn id="12" fill="hold">
                            <p:stCondLst>
                              <p:cond delay="2000"/>
                            </p:stCondLst>
                            <p:childTnLst>
                              <p:par>
                                <p:cTn id="13" presetID="6" presetClass="entr" presetSubtype="32" fill="hold" grpId="0" nodeType="afterEffect">
                                  <p:stCondLst>
                                    <p:cond delay="5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out)">
                                      <p:cBhvr>
                                        <p:cTn id="15" dur="1000"/>
                                        <p:tgtEl>
                                          <p:spTgt spid="3">
                                            <p:txEl>
                                              <p:pRg st="1" end="1"/>
                                            </p:txEl>
                                          </p:spTgt>
                                        </p:tgtEl>
                                      </p:cBhvr>
                                    </p:animEffect>
                                  </p:childTnLst>
                                </p:cTn>
                              </p:par>
                            </p:childTnLst>
                          </p:cTn>
                        </p:par>
                        <p:par>
                          <p:cTn id="16" fill="hold">
                            <p:stCondLst>
                              <p:cond delay="3500"/>
                            </p:stCondLst>
                            <p:childTnLst>
                              <p:par>
                                <p:cTn id="17" presetID="6" presetClass="entr" presetSubtype="32" fill="hold" grpId="0" nodeType="afterEffect">
                                  <p:stCondLst>
                                    <p:cond delay="1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out)">
                                      <p:cBhvr>
                                        <p:cTn id="19" dur="1000"/>
                                        <p:tgtEl>
                                          <p:spTgt spid="3">
                                            <p:txEl>
                                              <p:pRg st="2" end="2"/>
                                            </p:txEl>
                                          </p:spTgt>
                                        </p:tgtEl>
                                      </p:cBhvr>
                                    </p:animEffect>
                                  </p:childTnLst>
                                </p:cTn>
                              </p:par>
                            </p:childTnLst>
                          </p:cTn>
                        </p:par>
                        <p:par>
                          <p:cTn id="20" fill="hold">
                            <p:stCondLst>
                              <p:cond delay="5500"/>
                            </p:stCondLst>
                            <p:childTnLst>
                              <p:par>
                                <p:cTn id="21" presetID="6" presetClass="entr" presetSubtype="32" fill="hold" grpId="0" nodeType="afterEffect">
                                  <p:stCondLst>
                                    <p:cond delay="10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out)">
                                      <p:cBhvr>
                                        <p:cTn id="23" dur="1000"/>
                                        <p:tgtEl>
                                          <p:spTgt spid="3">
                                            <p:txEl>
                                              <p:pRg st="3" end="3"/>
                                            </p:txEl>
                                          </p:spTgt>
                                        </p:tgtEl>
                                      </p:cBhvr>
                                    </p:animEffect>
                                  </p:childTnLst>
                                </p:cTn>
                              </p:par>
                            </p:childTnLst>
                          </p:cTn>
                        </p:par>
                        <p:par>
                          <p:cTn id="24" fill="hold">
                            <p:stCondLst>
                              <p:cond delay="7500"/>
                            </p:stCondLst>
                            <p:childTnLst>
                              <p:par>
                                <p:cTn id="25" presetID="6" presetClass="entr" presetSubtype="32" fill="hold" grpId="0" nodeType="afterEffect">
                                  <p:stCondLst>
                                    <p:cond delay="10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out)">
                                      <p:cBhvr>
                                        <p:cTn id="27" dur="1000"/>
                                        <p:tgtEl>
                                          <p:spTgt spid="3">
                                            <p:txEl>
                                              <p:pRg st="4" end="4"/>
                                            </p:txEl>
                                          </p:spTgt>
                                        </p:tgtEl>
                                      </p:cBhvr>
                                    </p:animEffect>
                                  </p:childTnLst>
                                </p:cTn>
                              </p:par>
                            </p:childTnLst>
                          </p:cTn>
                        </p:par>
                        <p:par>
                          <p:cTn id="28" fill="hold">
                            <p:stCondLst>
                              <p:cond delay="9500"/>
                            </p:stCondLst>
                            <p:childTnLst>
                              <p:par>
                                <p:cTn id="29" presetID="6" presetClass="entr" presetSubtype="32" fill="hold" grpId="0" nodeType="afterEffect">
                                  <p:stCondLst>
                                    <p:cond delay="100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ircle(out)">
                                      <p:cBhvr>
                                        <p:cTn id="31" dur="1000"/>
                                        <p:tgtEl>
                                          <p:spTgt spid="3">
                                            <p:txEl>
                                              <p:pRg st="5" end="5"/>
                                            </p:txEl>
                                          </p:spTgt>
                                        </p:tgtEl>
                                      </p:cBhvr>
                                    </p:animEffect>
                                  </p:childTnLst>
                                </p:cTn>
                              </p:par>
                            </p:childTnLst>
                          </p:cTn>
                        </p:par>
                        <p:par>
                          <p:cTn id="32" fill="hold">
                            <p:stCondLst>
                              <p:cond delay="11500"/>
                            </p:stCondLst>
                            <p:childTnLst>
                              <p:par>
                                <p:cTn id="33" presetID="6" presetClass="entr" presetSubtype="32" fill="hold" grpId="0" nodeType="afterEffect">
                                  <p:stCondLst>
                                    <p:cond delay="100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circle(out)">
                                      <p:cBhvr>
                                        <p:cTn id="35" dur="1000"/>
                                        <p:tgtEl>
                                          <p:spTgt spid="3">
                                            <p:txEl>
                                              <p:pRg st="6" end="6"/>
                                            </p:txEl>
                                          </p:spTgt>
                                        </p:tgtEl>
                                      </p:cBhvr>
                                    </p:animEffect>
                                  </p:childTnLst>
                                </p:cTn>
                              </p:par>
                            </p:childTnLst>
                          </p:cTn>
                        </p:par>
                        <p:par>
                          <p:cTn id="36" fill="hold">
                            <p:stCondLst>
                              <p:cond delay="13500"/>
                            </p:stCondLst>
                            <p:childTnLst>
                              <p:par>
                                <p:cTn id="37" presetID="6" presetClass="entr" presetSubtype="32" fill="hold" grpId="0" nodeType="afterEffect">
                                  <p:stCondLst>
                                    <p:cond delay="100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circle(out)">
                                      <p:cBhvr>
                                        <p:cTn id="39"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hu-HU" sz="3600" dirty="0" smtClean="0">
                <a:solidFill>
                  <a:srgbClr val="FF0000"/>
                </a:solidFill>
                <a:effectLst>
                  <a:outerShdw blurRad="38100" dist="38100" dir="2700000" algn="tl">
                    <a:srgbClr val="000000">
                      <a:alpha val="43137"/>
                    </a:srgbClr>
                  </a:outerShdw>
                </a:effectLst>
              </a:rPr>
              <a:t>Összejövetel:</a:t>
            </a:r>
          </a:p>
          <a:p>
            <a:pPr lvl="1">
              <a:spcBef>
                <a:spcPts val="0"/>
              </a:spcBef>
            </a:pPr>
            <a:r>
              <a:rPr lang="hu-HU" sz="3200" dirty="0">
                <a:solidFill>
                  <a:srgbClr val="0000CC"/>
                </a:solidFill>
                <a:effectLst>
                  <a:outerShdw blurRad="38100" dist="38100" dir="2700000" algn="tl">
                    <a:srgbClr val="000000">
                      <a:alpha val="43137"/>
                    </a:srgbClr>
                  </a:outerShdw>
                </a:effectLst>
              </a:rPr>
              <a:t> megnyitás</a:t>
            </a:r>
          </a:p>
          <a:p>
            <a:pPr lvl="1">
              <a:spcBef>
                <a:spcPts val="0"/>
              </a:spcBef>
            </a:pPr>
            <a:r>
              <a:rPr lang="hu-HU" sz="3200" dirty="0">
                <a:solidFill>
                  <a:srgbClr val="0000CC"/>
                </a:solidFill>
                <a:effectLst>
                  <a:outerShdw blurRad="38100" dist="38100" dir="2700000" algn="tl">
                    <a:srgbClr val="000000">
                      <a:alpha val="43137"/>
                    </a:srgbClr>
                  </a:outerShdw>
                </a:effectLst>
              </a:rPr>
              <a:t> </a:t>
            </a:r>
            <a:r>
              <a:rPr lang="hu-HU" sz="3200" dirty="0" smtClean="0">
                <a:solidFill>
                  <a:srgbClr val="0000CC"/>
                </a:solidFill>
                <a:effectLst>
                  <a:outerShdw blurRad="38100" dist="38100" dir="2700000" algn="tl">
                    <a:srgbClr val="000000">
                      <a:alpha val="43137"/>
                    </a:srgbClr>
                  </a:outerShdw>
                </a:effectLst>
              </a:rPr>
              <a:t>páholy-munka</a:t>
            </a:r>
            <a:endParaRPr lang="hu-HU" sz="3200" dirty="0">
              <a:solidFill>
                <a:srgbClr val="0000CC"/>
              </a:solidFill>
              <a:effectLst>
                <a:outerShdw blurRad="38100" dist="38100" dir="2700000" algn="tl">
                  <a:srgbClr val="000000">
                    <a:alpha val="43137"/>
                  </a:srgbClr>
                </a:outerShdw>
              </a:effectLst>
            </a:endParaRPr>
          </a:p>
          <a:p>
            <a:pPr lvl="2">
              <a:spcBef>
                <a:spcPts val="0"/>
              </a:spcBef>
            </a:pPr>
            <a:r>
              <a:rPr lang="hu-HU" sz="3000" dirty="0">
                <a:solidFill>
                  <a:srgbClr val="0000CC"/>
                </a:solidFill>
                <a:effectLst>
                  <a:outerShdw blurRad="38100" dist="38100" dir="2700000" algn="tl">
                    <a:srgbClr val="000000">
                      <a:alpha val="43137"/>
                    </a:srgbClr>
                  </a:outerShdw>
                </a:effectLst>
              </a:rPr>
              <a:t> tanítás: </a:t>
            </a:r>
            <a:r>
              <a:rPr lang="hu-HU" sz="3000" dirty="0" smtClean="0">
                <a:solidFill>
                  <a:srgbClr val="0000CC"/>
                </a:solidFill>
                <a:effectLst>
                  <a:outerShdw blurRad="38100" dist="38100" dir="2700000" algn="tl">
                    <a:srgbClr val="000000">
                      <a:alpha val="43137"/>
                    </a:srgbClr>
                  </a:outerShdw>
                </a:effectLst>
              </a:rPr>
              <a:t>kérdés-felelet</a:t>
            </a:r>
          </a:p>
          <a:p>
            <a:pPr lvl="2">
              <a:spcBef>
                <a:spcPts val="0"/>
              </a:spcBef>
            </a:pPr>
            <a:r>
              <a:rPr lang="hu-HU" sz="3000" dirty="0">
                <a:solidFill>
                  <a:srgbClr val="0000CC"/>
                </a:solidFill>
                <a:effectLst>
                  <a:outerShdw blurRad="38100" dist="38100" dir="2700000" algn="tl">
                    <a:srgbClr val="000000">
                      <a:alpha val="43137"/>
                    </a:srgbClr>
                  </a:outerShdw>
                </a:effectLst>
              </a:rPr>
              <a:t> </a:t>
            </a:r>
            <a:r>
              <a:rPr lang="hu-HU" sz="3000" dirty="0" smtClean="0">
                <a:solidFill>
                  <a:srgbClr val="0000CC"/>
                </a:solidFill>
                <a:effectLst>
                  <a:outerShdw blurRad="38100" dist="38100" dir="2700000" algn="tl">
                    <a:srgbClr val="000000">
                      <a:alpha val="43137"/>
                    </a:srgbClr>
                  </a:outerShdw>
                </a:effectLst>
              </a:rPr>
              <a:t>közös </a:t>
            </a:r>
            <a:r>
              <a:rPr lang="hu-HU" sz="3000" dirty="0">
                <a:solidFill>
                  <a:srgbClr val="0000CC"/>
                </a:solidFill>
                <a:effectLst>
                  <a:outerShdw blurRad="38100" dist="38100" dir="2700000" algn="tl">
                    <a:srgbClr val="000000">
                      <a:alpha val="43137"/>
                    </a:srgbClr>
                  </a:outerShdw>
                </a:effectLst>
              </a:rPr>
              <a:t>tanulmányok </a:t>
            </a:r>
            <a:endParaRPr lang="hu-HU" sz="3000" dirty="0" smtClean="0">
              <a:solidFill>
                <a:srgbClr val="0000CC"/>
              </a:solidFill>
              <a:effectLst>
                <a:outerShdw blurRad="38100" dist="38100" dir="2700000" algn="tl">
                  <a:srgbClr val="000000">
                    <a:alpha val="43137"/>
                  </a:srgbClr>
                </a:outerShdw>
              </a:effectLst>
            </a:endParaRPr>
          </a:p>
          <a:p>
            <a:pPr lvl="2">
              <a:spcBef>
                <a:spcPts val="0"/>
              </a:spcBef>
            </a:pPr>
            <a:r>
              <a:rPr lang="hu-HU" sz="3000" dirty="0">
                <a:solidFill>
                  <a:srgbClr val="0000CC"/>
                </a:solidFill>
                <a:effectLst>
                  <a:outerShdw blurRad="38100" dist="38100" dir="2700000" algn="tl">
                    <a:srgbClr val="000000">
                      <a:alpha val="43137"/>
                    </a:srgbClr>
                  </a:outerShdw>
                </a:effectLst>
              </a:rPr>
              <a:t> </a:t>
            </a:r>
            <a:r>
              <a:rPr lang="hu-HU" sz="3000" dirty="0" smtClean="0">
                <a:solidFill>
                  <a:srgbClr val="0000CC"/>
                </a:solidFill>
                <a:effectLst>
                  <a:outerShdw blurRad="38100" dist="38100" dir="2700000" algn="tl">
                    <a:srgbClr val="000000">
                      <a:alpha val="43137"/>
                    </a:srgbClr>
                  </a:outerShdw>
                </a:effectLst>
              </a:rPr>
              <a:t>szertartások – </a:t>
            </a:r>
            <a:r>
              <a:rPr lang="hu-HU" sz="3000" dirty="0" smtClean="0">
                <a:solidFill>
                  <a:srgbClr val="00CC66"/>
                </a:solidFill>
                <a:effectLst>
                  <a:outerShdw blurRad="38100" dist="38100" dir="2700000" algn="tl">
                    <a:srgbClr val="000000">
                      <a:alpha val="43137"/>
                    </a:srgbClr>
                  </a:outerShdw>
                </a:effectLst>
              </a:rPr>
              <a:t>Mozart: Varázsfuvola</a:t>
            </a:r>
          </a:p>
          <a:p>
            <a:pPr lvl="1">
              <a:spcBef>
                <a:spcPts val="0"/>
              </a:spcBef>
            </a:pPr>
            <a:r>
              <a:rPr lang="hu-HU" sz="3200" dirty="0" smtClean="0">
                <a:solidFill>
                  <a:srgbClr val="0000CC"/>
                </a:solidFill>
                <a:effectLst>
                  <a:outerShdw blurRad="38100" dist="38100" dir="2700000" algn="tl">
                    <a:srgbClr val="000000">
                      <a:alpha val="43137"/>
                    </a:srgbClr>
                  </a:outerShdw>
                </a:effectLst>
              </a:rPr>
              <a:t> bezárás</a:t>
            </a:r>
          </a:p>
          <a:p>
            <a:pPr lvl="1">
              <a:spcBef>
                <a:spcPts val="0"/>
              </a:spcBef>
            </a:pPr>
            <a:r>
              <a:rPr lang="hu-HU" sz="3200" dirty="0" smtClean="0">
                <a:solidFill>
                  <a:srgbClr val="0000CC"/>
                </a:solidFill>
                <a:effectLst>
                  <a:outerShdw blurRad="38100" dist="38100" dir="2700000" algn="tl">
                    <a:srgbClr val="000000">
                      <a:alpha val="43137"/>
                    </a:srgbClr>
                  </a:outerShdw>
                </a:effectLst>
              </a:rPr>
              <a:t> </a:t>
            </a:r>
            <a:r>
              <a:rPr lang="hu-HU" sz="3200" dirty="0">
                <a:solidFill>
                  <a:srgbClr val="0000CC"/>
                </a:solidFill>
                <a:effectLst>
                  <a:outerShdw blurRad="38100" dist="38100" dir="2700000" algn="tl">
                    <a:srgbClr val="000000">
                      <a:alpha val="43137"/>
                    </a:srgbClr>
                  </a:outerShdw>
                </a:effectLst>
              </a:rPr>
              <a:t>közös </a:t>
            </a:r>
            <a:r>
              <a:rPr lang="hu-HU" sz="3200" dirty="0" smtClean="0">
                <a:solidFill>
                  <a:srgbClr val="0000CC"/>
                </a:solidFill>
                <a:effectLst>
                  <a:outerShdw blurRad="38100" dist="38100" dir="2700000" algn="tl">
                    <a:srgbClr val="000000">
                      <a:alpha val="43137"/>
                    </a:srgbClr>
                  </a:outerShdw>
                </a:effectLst>
              </a:rPr>
              <a:t>étkezés</a:t>
            </a:r>
            <a:endParaRPr lang="hu-HU" sz="3600" dirty="0">
              <a:solidFill>
                <a:srgbClr val="00CC66"/>
              </a:solidFill>
              <a:effectLst>
                <a:outerShdw blurRad="38100" dist="38100" dir="2700000" algn="tl">
                  <a:srgbClr val="000000">
                    <a:alpha val="43137"/>
                  </a:srgbClr>
                </a:outerShdw>
              </a:effectLst>
            </a:endParaRPr>
          </a:p>
          <a:p>
            <a:endParaRPr lang="hu-HU" sz="3600" dirty="0" smtClean="0">
              <a:solidFill>
                <a:srgbClr val="FF0000"/>
              </a:solidFill>
              <a:effectLst>
                <a:outerShdw blurRad="38100" dist="38100" dir="2700000" algn="tl">
                  <a:srgbClr val="000000">
                    <a:alpha val="43137"/>
                  </a:srgbClr>
                </a:outerShdw>
              </a:effectLst>
            </a:endParaRPr>
          </a:p>
        </p:txBody>
      </p:sp>
      <p:sp>
        <p:nvSpPr>
          <p:cNvPr id="6" name="Title 1"/>
          <p:cNvSpPr>
            <a:spLocks noGrp="1"/>
          </p:cNvSpPr>
          <p:nvPr>
            <p:ph type="title"/>
          </p:nvPr>
        </p:nvSpPr>
        <p:spPr>
          <a:xfrm>
            <a:off x="685800" y="609600"/>
            <a:ext cx="7772400" cy="1143000"/>
          </a:xfrm>
        </p:spPr>
        <p:txBody>
          <a:bodyPr/>
          <a:lstStyle/>
          <a:p>
            <a:r>
              <a:rPr lang="hu-HU" sz="4800" b="1" spc="200" dirty="0" smtClean="0">
                <a:solidFill>
                  <a:srgbClr val="0000CC"/>
                </a:solidFill>
                <a:effectLst>
                  <a:outerShdw blurRad="38100" dist="38100" dir="2700000" algn="tl">
                    <a:srgbClr val="000000">
                      <a:alpha val="43137"/>
                    </a:srgbClr>
                  </a:outerShdw>
                </a:effectLst>
              </a:rPr>
              <a:t>SZABADKŐMŰVESSÉG</a:t>
            </a:r>
            <a:endParaRPr lang="hu-HU" sz="4800" dirty="0"/>
          </a:p>
        </p:txBody>
      </p:sp>
    </p:spTree>
    <p:extLst>
      <p:ext uri="{BB962C8B-B14F-4D97-AF65-F5344CB8AC3E}">
        <p14:creationId xmlns:p14="http://schemas.microsoft.com/office/powerpoint/2010/main" val="1614528519"/>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500"/>
                                        <p:tgtEl>
                                          <p:spTgt spid="6"/>
                                        </p:tgtEl>
                                      </p:cBhvr>
                                    </p:animEffect>
                                  </p:childTnLst>
                                </p:cTn>
                              </p:par>
                            </p:childTnLst>
                          </p:cTn>
                        </p:par>
                        <p:par>
                          <p:cTn id="8" fill="hold">
                            <p:stCondLst>
                              <p:cond delay="500"/>
                            </p:stCondLst>
                            <p:childTnLst>
                              <p:par>
                                <p:cTn id="9" presetID="6"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out)">
                                      <p:cBhvr>
                                        <p:cTn id="11" dur="1000"/>
                                        <p:tgtEl>
                                          <p:spTgt spid="3">
                                            <p:txEl>
                                              <p:pRg st="0" end="0"/>
                                            </p:txEl>
                                          </p:spTgt>
                                        </p:tgtEl>
                                      </p:cBhvr>
                                    </p:animEffect>
                                  </p:childTnLst>
                                </p:cTn>
                              </p:par>
                            </p:childTnLst>
                          </p:cTn>
                        </p:par>
                        <p:par>
                          <p:cTn id="12" fill="hold">
                            <p:stCondLst>
                              <p:cond delay="1500"/>
                            </p:stCondLst>
                            <p:childTnLst>
                              <p:par>
                                <p:cTn id="13" presetID="6" presetClass="entr" presetSubtype="32"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out)">
                                      <p:cBhvr>
                                        <p:cTn id="15" dur="1000"/>
                                        <p:tgtEl>
                                          <p:spTgt spid="3">
                                            <p:txEl>
                                              <p:pRg st="1" end="1"/>
                                            </p:txEl>
                                          </p:spTgt>
                                        </p:tgtEl>
                                      </p:cBhvr>
                                    </p:animEffect>
                                  </p:childTnLst>
                                </p:cTn>
                              </p:par>
                            </p:childTnLst>
                          </p:cTn>
                        </p:par>
                        <p:par>
                          <p:cTn id="16" fill="hold">
                            <p:stCondLst>
                              <p:cond delay="2500"/>
                            </p:stCondLst>
                            <p:childTnLst>
                              <p:par>
                                <p:cTn id="17" presetID="6" presetClass="entr" presetSubtype="32"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out)">
                                      <p:cBhvr>
                                        <p:cTn id="19" dur="1000"/>
                                        <p:tgtEl>
                                          <p:spTgt spid="3">
                                            <p:txEl>
                                              <p:pRg st="2" end="2"/>
                                            </p:txEl>
                                          </p:spTgt>
                                        </p:tgtEl>
                                      </p:cBhvr>
                                    </p:animEffect>
                                  </p:childTnLst>
                                </p:cTn>
                              </p:par>
                            </p:childTnLst>
                          </p:cTn>
                        </p:par>
                        <p:par>
                          <p:cTn id="20" fill="hold">
                            <p:stCondLst>
                              <p:cond delay="3500"/>
                            </p:stCondLst>
                            <p:childTnLst>
                              <p:par>
                                <p:cTn id="21" presetID="6" presetClass="entr" presetSubtype="32"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out)">
                                      <p:cBhvr>
                                        <p:cTn id="23" dur="1000"/>
                                        <p:tgtEl>
                                          <p:spTgt spid="3">
                                            <p:txEl>
                                              <p:pRg st="3" end="3"/>
                                            </p:txEl>
                                          </p:spTgt>
                                        </p:tgtEl>
                                      </p:cBhvr>
                                    </p:animEffect>
                                  </p:childTnLst>
                                </p:cTn>
                              </p:par>
                            </p:childTnLst>
                          </p:cTn>
                        </p:par>
                        <p:par>
                          <p:cTn id="24" fill="hold">
                            <p:stCondLst>
                              <p:cond delay="4500"/>
                            </p:stCondLst>
                            <p:childTnLst>
                              <p:par>
                                <p:cTn id="25" presetID="6" presetClass="entr" presetSubtype="32"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out)">
                                      <p:cBhvr>
                                        <p:cTn id="27" dur="1000"/>
                                        <p:tgtEl>
                                          <p:spTgt spid="3">
                                            <p:txEl>
                                              <p:pRg st="4" end="4"/>
                                            </p:txEl>
                                          </p:spTgt>
                                        </p:tgtEl>
                                      </p:cBhvr>
                                    </p:animEffect>
                                  </p:childTnLst>
                                </p:cTn>
                              </p:par>
                            </p:childTnLst>
                          </p:cTn>
                        </p:par>
                        <p:par>
                          <p:cTn id="28" fill="hold">
                            <p:stCondLst>
                              <p:cond delay="5500"/>
                            </p:stCondLst>
                            <p:childTnLst>
                              <p:par>
                                <p:cTn id="29" presetID="6" presetClass="entr" presetSubtype="32"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ircle(out)">
                                      <p:cBhvr>
                                        <p:cTn id="31" dur="1000"/>
                                        <p:tgtEl>
                                          <p:spTgt spid="3">
                                            <p:txEl>
                                              <p:pRg st="5" end="5"/>
                                            </p:txEl>
                                          </p:spTgt>
                                        </p:tgtEl>
                                      </p:cBhvr>
                                    </p:animEffect>
                                  </p:childTnLst>
                                </p:cTn>
                              </p:par>
                            </p:childTnLst>
                          </p:cTn>
                        </p:par>
                        <p:par>
                          <p:cTn id="32" fill="hold">
                            <p:stCondLst>
                              <p:cond delay="6500"/>
                            </p:stCondLst>
                            <p:childTnLst>
                              <p:par>
                                <p:cTn id="33" presetID="6" presetClass="entr" presetSubtype="32"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circle(out)">
                                      <p:cBhvr>
                                        <p:cTn id="35" dur="1000"/>
                                        <p:tgtEl>
                                          <p:spTgt spid="3">
                                            <p:txEl>
                                              <p:pRg st="6" end="6"/>
                                            </p:txEl>
                                          </p:spTgt>
                                        </p:tgtEl>
                                      </p:cBhvr>
                                    </p:animEffect>
                                  </p:childTnLst>
                                </p:cTn>
                              </p:par>
                            </p:childTnLst>
                          </p:cTn>
                        </p:par>
                        <p:par>
                          <p:cTn id="36" fill="hold">
                            <p:stCondLst>
                              <p:cond delay="7500"/>
                            </p:stCondLst>
                            <p:childTnLst>
                              <p:par>
                                <p:cTn id="37" presetID="6" presetClass="entr" presetSubtype="32"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circle(out)">
                                      <p:cBhvr>
                                        <p:cTn id="39"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hu-HU" sz="3600" dirty="0" smtClean="0">
                <a:solidFill>
                  <a:srgbClr val="FF0000"/>
                </a:solidFill>
                <a:effectLst>
                  <a:outerShdw blurRad="38100" dist="38100" dir="2700000" algn="tl">
                    <a:srgbClr val="000000">
                      <a:alpha val="43137"/>
                    </a:srgbClr>
                  </a:outerShdw>
                </a:effectLst>
              </a:rPr>
              <a:t>Szertartások</a:t>
            </a:r>
            <a:r>
              <a:rPr lang="hu-HU" sz="3600" dirty="0" smtClean="0">
                <a:solidFill>
                  <a:srgbClr val="0000CC"/>
                </a:solidFill>
                <a:effectLst>
                  <a:outerShdw blurRad="38100" dist="38100" dir="2700000" algn="tl">
                    <a:srgbClr val="000000">
                      <a:alpha val="43137"/>
                    </a:srgbClr>
                  </a:outerShdw>
                </a:effectLst>
              </a:rPr>
              <a:t> a Keleti Rendben </a:t>
            </a:r>
          </a:p>
          <a:p>
            <a:pPr lvl="1"/>
            <a:r>
              <a:rPr lang="hu-HU" sz="3200" dirty="0">
                <a:solidFill>
                  <a:srgbClr val="0000CC"/>
                </a:solidFill>
                <a:effectLst>
                  <a:outerShdw blurRad="38100" dist="38100" dir="2700000" algn="tl">
                    <a:srgbClr val="000000">
                      <a:alpha val="43137"/>
                    </a:srgbClr>
                  </a:outerShdw>
                </a:effectLst>
              </a:rPr>
              <a:t> </a:t>
            </a:r>
            <a:r>
              <a:rPr lang="hu-HU" sz="3200" dirty="0" smtClean="0">
                <a:solidFill>
                  <a:srgbClr val="0000CC"/>
                </a:solidFill>
                <a:effectLst>
                  <a:outerShdw blurRad="38100" dist="38100" dir="2700000" algn="tl">
                    <a:srgbClr val="000000">
                      <a:alpha val="43137"/>
                    </a:srgbClr>
                  </a:outerShdw>
                </a:effectLst>
              </a:rPr>
              <a:t>megnyitás</a:t>
            </a:r>
          </a:p>
          <a:p>
            <a:pPr lvl="1"/>
            <a:r>
              <a:rPr lang="hu-HU" sz="3200" dirty="0">
                <a:solidFill>
                  <a:srgbClr val="0000CC"/>
                </a:solidFill>
                <a:effectLst>
                  <a:outerShdw blurRad="38100" dist="38100" dir="2700000" algn="tl">
                    <a:srgbClr val="000000">
                      <a:alpha val="43137"/>
                    </a:srgbClr>
                  </a:outerShdw>
                </a:effectLst>
              </a:rPr>
              <a:t> </a:t>
            </a:r>
            <a:r>
              <a:rPr lang="hu-HU" sz="3200" dirty="0" smtClean="0">
                <a:solidFill>
                  <a:srgbClr val="0000CC"/>
                </a:solidFill>
                <a:effectLst>
                  <a:outerShdw blurRad="38100" dist="38100" dir="2700000" algn="tl">
                    <a:srgbClr val="000000">
                      <a:alpha val="43137"/>
                    </a:srgbClr>
                  </a:outerShdw>
                </a:effectLst>
              </a:rPr>
              <a:t>… (mint a többinél)</a:t>
            </a:r>
          </a:p>
          <a:p>
            <a:pPr lvl="1"/>
            <a:r>
              <a:rPr lang="hu-HU" sz="3200" dirty="0">
                <a:solidFill>
                  <a:srgbClr val="0000CC"/>
                </a:solidFill>
                <a:effectLst>
                  <a:outerShdw blurRad="38100" dist="38100" dir="2700000" algn="tl">
                    <a:srgbClr val="000000">
                      <a:alpha val="43137"/>
                    </a:srgbClr>
                  </a:outerShdw>
                </a:effectLst>
              </a:rPr>
              <a:t> </a:t>
            </a:r>
            <a:r>
              <a:rPr lang="hu-HU" sz="3200" dirty="0" smtClean="0">
                <a:solidFill>
                  <a:srgbClr val="0000CC"/>
                </a:solidFill>
                <a:effectLst>
                  <a:outerShdw blurRad="38100" dist="38100" dir="2700000" algn="tl">
                    <a:srgbClr val="000000">
                      <a:alpha val="43137"/>
                    </a:srgbClr>
                  </a:outerShdw>
                </a:effectLst>
              </a:rPr>
              <a:t>„</a:t>
            </a:r>
            <a:r>
              <a:rPr lang="hu-HU" sz="3200" dirty="0" err="1" smtClean="0">
                <a:solidFill>
                  <a:srgbClr val="0000CC"/>
                </a:solidFill>
                <a:effectLst>
                  <a:outerShdw blurRad="38100" dist="38100" dir="2700000" algn="tl">
                    <a:srgbClr val="000000">
                      <a:alpha val="43137"/>
                    </a:srgbClr>
                  </a:outerShdw>
                </a:effectLst>
              </a:rPr>
              <a:t>Lauderdale</a:t>
            </a:r>
            <a:r>
              <a:rPr lang="hu-HU" sz="3200" dirty="0" smtClean="0">
                <a:solidFill>
                  <a:srgbClr val="0000CC"/>
                </a:solidFill>
                <a:effectLst>
                  <a:outerShdw blurRad="38100" dist="38100" dir="2700000" algn="tl">
                    <a:srgbClr val="000000">
                      <a:alpha val="43137"/>
                    </a:srgbClr>
                  </a:outerShdw>
                </a:effectLst>
              </a:rPr>
              <a:t>” rítus</a:t>
            </a:r>
          </a:p>
          <a:p>
            <a:pPr lvl="2">
              <a:spcBef>
                <a:spcPts val="0"/>
              </a:spcBef>
            </a:pPr>
            <a:r>
              <a:rPr lang="hu-HU" sz="3000" dirty="0">
                <a:solidFill>
                  <a:srgbClr val="0000CC"/>
                </a:solidFill>
                <a:effectLst>
                  <a:outerShdw blurRad="38100" dist="38100" dir="2700000" algn="tl">
                    <a:srgbClr val="000000">
                      <a:alpha val="43137"/>
                    </a:srgbClr>
                  </a:outerShdw>
                </a:effectLst>
              </a:rPr>
              <a:t> </a:t>
            </a:r>
            <a:r>
              <a:rPr lang="hu-HU" sz="3000" dirty="0" smtClean="0">
                <a:solidFill>
                  <a:srgbClr val="0000CC"/>
                </a:solidFill>
                <a:effectLst>
                  <a:outerShdw blurRad="38100" dist="38100" dir="2700000" algn="tl">
                    <a:srgbClr val="000000">
                      <a:alpha val="43137"/>
                    </a:srgbClr>
                  </a:outerShdw>
                </a:effectLst>
              </a:rPr>
              <a:t>szellemi erő </a:t>
            </a:r>
            <a:r>
              <a:rPr lang="hu-HU" sz="3000" dirty="0" err="1" smtClean="0">
                <a:solidFill>
                  <a:srgbClr val="0000CC"/>
                </a:solidFill>
                <a:effectLst>
                  <a:outerShdw blurRad="38100" dist="38100" dir="2700000" algn="tl">
                    <a:srgbClr val="000000">
                      <a:alpha val="43137"/>
                    </a:srgbClr>
                  </a:outerShdw>
                </a:effectLst>
              </a:rPr>
              <a:t>invokálása</a:t>
            </a:r>
            <a:endParaRPr lang="hu-HU" sz="3000" dirty="0" smtClean="0">
              <a:solidFill>
                <a:srgbClr val="0000CC"/>
              </a:solidFill>
              <a:effectLst>
                <a:outerShdw blurRad="38100" dist="38100" dir="2700000" algn="tl">
                  <a:srgbClr val="000000">
                    <a:alpha val="43137"/>
                  </a:srgbClr>
                </a:outerShdw>
              </a:effectLst>
            </a:endParaRPr>
          </a:p>
          <a:p>
            <a:pPr lvl="2">
              <a:spcBef>
                <a:spcPts val="0"/>
              </a:spcBef>
            </a:pPr>
            <a:r>
              <a:rPr lang="hu-HU" sz="3000" dirty="0">
                <a:solidFill>
                  <a:srgbClr val="0000CC"/>
                </a:solidFill>
                <a:effectLst>
                  <a:outerShdw blurRad="38100" dist="38100" dir="2700000" algn="tl">
                    <a:srgbClr val="000000">
                      <a:alpha val="43137"/>
                    </a:srgbClr>
                  </a:outerShdw>
                </a:effectLst>
              </a:rPr>
              <a:t> </a:t>
            </a:r>
            <a:r>
              <a:rPr lang="hu-HU" sz="3000" dirty="0" smtClean="0">
                <a:solidFill>
                  <a:srgbClr val="0000CC"/>
                </a:solidFill>
                <a:effectLst>
                  <a:outerShdw blurRad="38100" dist="38100" dir="2700000" algn="tl">
                    <a:srgbClr val="000000">
                      <a:alpha val="43137"/>
                    </a:srgbClr>
                  </a:outerShdw>
                </a:effectLst>
              </a:rPr>
              <a:t>szétárasztása</a:t>
            </a:r>
            <a:r>
              <a:rPr lang="hu-HU" sz="3200" dirty="0" smtClean="0">
                <a:solidFill>
                  <a:srgbClr val="0000CC"/>
                </a:solidFill>
                <a:effectLst>
                  <a:outerShdw blurRad="38100" dist="38100" dir="2700000" algn="tl">
                    <a:srgbClr val="000000">
                      <a:alpha val="43137"/>
                    </a:srgbClr>
                  </a:outerShdw>
                </a:effectLst>
              </a:rPr>
              <a:t>	 </a:t>
            </a:r>
          </a:p>
          <a:p>
            <a:pPr lvl="1"/>
            <a:r>
              <a:rPr lang="hu-HU" sz="3200" dirty="0" smtClean="0">
                <a:solidFill>
                  <a:srgbClr val="0000CC"/>
                </a:solidFill>
                <a:effectLst>
                  <a:outerShdw blurRad="38100" dist="38100" dir="2700000" algn="tl">
                    <a:srgbClr val="000000">
                      <a:alpha val="43137"/>
                    </a:srgbClr>
                  </a:outerShdw>
                </a:effectLst>
              </a:rPr>
              <a:t> bezárás</a:t>
            </a:r>
            <a:endParaRPr lang="hu-HU" sz="3200" dirty="0">
              <a:solidFill>
                <a:srgbClr val="0000CC"/>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685800" y="609600"/>
            <a:ext cx="7772400" cy="1143000"/>
          </a:xfrm>
        </p:spPr>
        <p:txBody>
          <a:bodyPr/>
          <a:lstStyle/>
          <a:p>
            <a:r>
              <a:rPr lang="hu-HU" sz="4800" b="1" spc="200" dirty="0" smtClean="0">
                <a:solidFill>
                  <a:srgbClr val="0000CC"/>
                </a:solidFill>
                <a:effectLst>
                  <a:outerShdw blurRad="38100" dist="38100" dir="2700000" algn="tl">
                    <a:srgbClr val="000000">
                      <a:alpha val="43137"/>
                    </a:srgbClr>
                  </a:outerShdw>
                </a:effectLst>
              </a:rPr>
              <a:t>SZABADKŐMŰVESSÉG</a:t>
            </a:r>
            <a:endParaRPr lang="hu-HU" sz="4800" dirty="0"/>
          </a:p>
        </p:txBody>
      </p:sp>
    </p:spTree>
    <p:extLst>
      <p:ext uri="{BB962C8B-B14F-4D97-AF65-F5344CB8AC3E}">
        <p14:creationId xmlns:p14="http://schemas.microsoft.com/office/powerpoint/2010/main" val="1936048617"/>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1000"/>
                                        <p:tgtEl>
                                          <p:spTgt spid="5"/>
                                        </p:tgtEl>
                                      </p:cBhvr>
                                    </p:animEffect>
                                  </p:childTnLst>
                                </p:cTn>
                              </p:par>
                            </p:childTnLst>
                          </p:cTn>
                        </p:par>
                        <p:par>
                          <p:cTn id="8" fill="hold">
                            <p:stCondLst>
                              <p:cond delay="1000"/>
                            </p:stCondLst>
                            <p:childTnLst>
                              <p:par>
                                <p:cTn id="9" presetID="6"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out)">
                                      <p:cBhvr>
                                        <p:cTn id="11" dur="1000"/>
                                        <p:tgtEl>
                                          <p:spTgt spid="3">
                                            <p:txEl>
                                              <p:pRg st="0" end="0"/>
                                            </p:txEl>
                                          </p:spTgt>
                                        </p:tgtEl>
                                      </p:cBhvr>
                                    </p:animEffect>
                                  </p:childTnLst>
                                </p:cTn>
                              </p:par>
                            </p:childTnLst>
                          </p:cTn>
                        </p:par>
                        <p:par>
                          <p:cTn id="12" fill="hold">
                            <p:stCondLst>
                              <p:cond delay="2000"/>
                            </p:stCondLst>
                            <p:childTnLst>
                              <p:par>
                                <p:cTn id="13" presetID="6" presetClass="entr" presetSubtype="32"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out)">
                                      <p:cBhvr>
                                        <p:cTn id="15" dur="1000"/>
                                        <p:tgtEl>
                                          <p:spTgt spid="3">
                                            <p:txEl>
                                              <p:pRg st="1" end="1"/>
                                            </p:txEl>
                                          </p:spTgt>
                                        </p:tgtEl>
                                      </p:cBhvr>
                                    </p:animEffect>
                                  </p:childTnLst>
                                </p:cTn>
                              </p:par>
                            </p:childTnLst>
                          </p:cTn>
                        </p:par>
                        <p:par>
                          <p:cTn id="16" fill="hold">
                            <p:stCondLst>
                              <p:cond delay="3000"/>
                            </p:stCondLst>
                            <p:childTnLst>
                              <p:par>
                                <p:cTn id="17" presetID="6" presetClass="entr" presetSubtype="32"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out)">
                                      <p:cBhvr>
                                        <p:cTn id="19" dur="1000"/>
                                        <p:tgtEl>
                                          <p:spTgt spid="3">
                                            <p:txEl>
                                              <p:pRg st="2" end="2"/>
                                            </p:txEl>
                                          </p:spTgt>
                                        </p:tgtEl>
                                      </p:cBhvr>
                                    </p:animEffect>
                                  </p:childTnLst>
                                </p:cTn>
                              </p:par>
                            </p:childTnLst>
                          </p:cTn>
                        </p:par>
                        <p:par>
                          <p:cTn id="20" fill="hold">
                            <p:stCondLst>
                              <p:cond delay="4000"/>
                            </p:stCondLst>
                            <p:childTnLst>
                              <p:par>
                                <p:cTn id="21" presetID="6" presetClass="entr" presetSubtype="32"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out)">
                                      <p:cBhvr>
                                        <p:cTn id="23" dur="1000"/>
                                        <p:tgtEl>
                                          <p:spTgt spid="3">
                                            <p:txEl>
                                              <p:pRg st="3" end="3"/>
                                            </p:txEl>
                                          </p:spTgt>
                                        </p:tgtEl>
                                      </p:cBhvr>
                                    </p:animEffect>
                                  </p:childTnLst>
                                </p:cTn>
                              </p:par>
                            </p:childTnLst>
                          </p:cTn>
                        </p:par>
                        <p:par>
                          <p:cTn id="24" fill="hold">
                            <p:stCondLst>
                              <p:cond delay="5000"/>
                            </p:stCondLst>
                            <p:childTnLst>
                              <p:par>
                                <p:cTn id="25" presetID="6" presetClass="entr" presetSubtype="32"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out)">
                                      <p:cBhvr>
                                        <p:cTn id="27" dur="1000"/>
                                        <p:tgtEl>
                                          <p:spTgt spid="3">
                                            <p:txEl>
                                              <p:pRg st="4" end="4"/>
                                            </p:txEl>
                                          </p:spTgt>
                                        </p:tgtEl>
                                      </p:cBhvr>
                                    </p:animEffect>
                                  </p:childTnLst>
                                </p:cTn>
                              </p:par>
                            </p:childTnLst>
                          </p:cTn>
                        </p:par>
                        <p:par>
                          <p:cTn id="28" fill="hold">
                            <p:stCondLst>
                              <p:cond delay="6000"/>
                            </p:stCondLst>
                            <p:childTnLst>
                              <p:par>
                                <p:cTn id="29" presetID="6" presetClass="entr" presetSubtype="32"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ircle(out)">
                                      <p:cBhvr>
                                        <p:cTn id="31" dur="1000"/>
                                        <p:tgtEl>
                                          <p:spTgt spid="3">
                                            <p:txEl>
                                              <p:pRg st="5" end="5"/>
                                            </p:txEl>
                                          </p:spTgt>
                                        </p:tgtEl>
                                      </p:cBhvr>
                                    </p:animEffect>
                                  </p:childTnLst>
                                </p:cTn>
                              </p:par>
                            </p:childTnLst>
                          </p:cTn>
                        </p:par>
                        <p:par>
                          <p:cTn id="32" fill="hold">
                            <p:stCondLst>
                              <p:cond delay="7000"/>
                            </p:stCondLst>
                            <p:childTnLst>
                              <p:par>
                                <p:cTn id="33" presetID="6" presetClass="entr" presetSubtype="32"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circle(out)">
                                      <p:cBhvr>
                                        <p:cTn id="35"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03" name="Rectangle 3"/>
          <p:cNvSpPr>
            <a:spLocks noGrp="1" noChangeArrowheads="1"/>
          </p:cNvSpPr>
          <p:nvPr>
            <p:ph type="title"/>
          </p:nvPr>
        </p:nvSpPr>
        <p:spPr/>
        <p:txBody>
          <a:bodyPr/>
          <a:lstStyle/>
          <a:p>
            <a:pPr algn="l"/>
            <a:r>
              <a:rPr lang="hu-HU" altLang="hu-HU"/>
              <a:t> </a:t>
            </a:r>
          </a:p>
        </p:txBody>
      </p:sp>
      <p:sp>
        <p:nvSpPr>
          <p:cNvPr id="4" name="Text Box 2"/>
          <p:cNvSpPr txBox="1">
            <a:spLocks noChangeArrowheads="1"/>
          </p:cNvSpPr>
          <p:nvPr/>
        </p:nvSpPr>
        <p:spPr bwMode="auto">
          <a:xfrm>
            <a:off x="717550" y="1095375"/>
            <a:ext cx="7750175"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2800" b="1" dirty="0">
                <a:solidFill>
                  <a:srgbClr val="FF3399"/>
                </a:solidFill>
                <a:effectLst>
                  <a:outerShdw blurRad="38100" dist="38100" dir="2700000" algn="tl">
                    <a:srgbClr val="C0C0C0"/>
                  </a:outerShdw>
                </a:effectLst>
              </a:rPr>
              <a:t>Óh, Rejtett Élet,</a:t>
            </a:r>
            <a:br>
              <a:rPr lang="hu-HU" altLang="hu-HU" sz="2800" b="1" dirty="0">
                <a:solidFill>
                  <a:srgbClr val="FF3399"/>
                </a:solidFill>
                <a:effectLst>
                  <a:outerShdw blurRad="38100" dist="38100" dir="2700000" algn="tl">
                    <a:srgbClr val="C0C0C0"/>
                  </a:outerShdw>
                </a:effectLst>
              </a:rPr>
            </a:br>
            <a:r>
              <a:rPr lang="hu-HU" altLang="hu-HU" sz="2800" b="1" dirty="0">
                <a:solidFill>
                  <a:schemeClr val="accent2"/>
                </a:solidFill>
                <a:effectLst>
                  <a:outerShdw blurRad="38100" dist="38100" dir="2700000" algn="tl">
                    <a:srgbClr val="C0C0C0"/>
                  </a:outerShdw>
                </a:effectLst>
              </a:rPr>
              <a:t>amely ott rezegsz minden atomban,</a:t>
            </a:r>
            <a:endParaRPr lang="hu-HU" altLang="hu-HU" sz="2800" b="1" dirty="0">
              <a:solidFill>
                <a:srgbClr val="FF3399"/>
              </a:solidFill>
              <a:effectLst>
                <a:outerShdw blurRad="38100" dist="38100" dir="2700000" algn="tl">
                  <a:srgbClr val="C0C0C0"/>
                </a:outerShdw>
              </a:effectLst>
            </a:endParaRPr>
          </a:p>
          <a:p>
            <a:pPr>
              <a:spcBef>
                <a:spcPct val="20000"/>
              </a:spcBef>
            </a:pPr>
            <a:r>
              <a:rPr lang="hu-HU" altLang="hu-HU" sz="2800" b="1" dirty="0">
                <a:solidFill>
                  <a:srgbClr val="FF3399"/>
                </a:solidFill>
                <a:effectLst>
                  <a:outerShdw blurRad="38100" dist="38100" dir="2700000" algn="tl">
                    <a:srgbClr val="C0C0C0"/>
                  </a:outerShdw>
                </a:effectLst>
              </a:rPr>
              <a:t>Óh, Rejtett Világosság, </a:t>
            </a:r>
            <a:br>
              <a:rPr lang="hu-HU" altLang="hu-HU" sz="2800" b="1" dirty="0">
                <a:solidFill>
                  <a:srgbClr val="FF3399"/>
                </a:solidFill>
                <a:effectLst>
                  <a:outerShdw blurRad="38100" dist="38100" dir="2700000" algn="tl">
                    <a:srgbClr val="C0C0C0"/>
                  </a:outerShdw>
                </a:effectLst>
              </a:rPr>
            </a:br>
            <a:r>
              <a:rPr lang="hu-HU" altLang="hu-HU" sz="2800" b="1" dirty="0">
                <a:solidFill>
                  <a:schemeClr val="accent2"/>
                </a:solidFill>
                <a:effectLst>
                  <a:outerShdw blurRad="38100" dist="38100" dir="2700000" algn="tl">
                    <a:srgbClr val="C0C0C0"/>
                  </a:outerShdw>
                </a:effectLst>
              </a:rPr>
              <a:t>amely ott ragyogsz minden teremtményben,</a:t>
            </a:r>
            <a:endParaRPr lang="hu-HU" altLang="hu-HU" sz="2800" b="1" dirty="0">
              <a:solidFill>
                <a:srgbClr val="FF3399"/>
              </a:solidFill>
              <a:effectLst>
                <a:outerShdw blurRad="38100" dist="38100" dir="2700000" algn="tl">
                  <a:srgbClr val="C0C0C0"/>
                </a:outerShdw>
              </a:effectLst>
            </a:endParaRPr>
          </a:p>
          <a:p>
            <a:pPr>
              <a:spcBef>
                <a:spcPct val="20000"/>
              </a:spcBef>
            </a:pPr>
            <a:r>
              <a:rPr lang="hu-HU" altLang="hu-HU" sz="2800" b="1" dirty="0">
                <a:solidFill>
                  <a:srgbClr val="FF3399"/>
                </a:solidFill>
                <a:effectLst>
                  <a:outerShdw blurRad="38100" dist="38100" dir="2700000" algn="tl">
                    <a:srgbClr val="C0C0C0"/>
                  </a:outerShdw>
                </a:effectLst>
              </a:rPr>
              <a:t>Óh, Rejtett Szeretet,</a:t>
            </a:r>
            <a:br>
              <a:rPr lang="hu-HU" altLang="hu-HU" sz="2800" b="1" dirty="0">
                <a:solidFill>
                  <a:srgbClr val="FF3399"/>
                </a:solidFill>
                <a:effectLst>
                  <a:outerShdw blurRad="38100" dist="38100" dir="2700000" algn="tl">
                    <a:srgbClr val="C0C0C0"/>
                  </a:outerShdw>
                </a:effectLst>
              </a:rPr>
            </a:br>
            <a:r>
              <a:rPr lang="hu-HU" altLang="hu-HU" sz="2800" b="1" dirty="0">
                <a:solidFill>
                  <a:schemeClr val="accent2"/>
                </a:solidFill>
                <a:effectLst>
                  <a:outerShdw blurRad="38100" dist="38100" dir="2700000" algn="tl">
                    <a:srgbClr val="C0C0C0"/>
                  </a:outerShdw>
                </a:effectLst>
              </a:rPr>
              <a:t>amely egységben mindent átölelsz,</a:t>
            </a:r>
            <a:endParaRPr lang="hu-HU" altLang="hu-HU" sz="2800" b="1" dirty="0">
              <a:solidFill>
                <a:srgbClr val="FF3399"/>
              </a:solidFill>
              <a:effectLst>
                <a:outerShdw blurRad="38100" dist="38100" dir="2700000" algn="tl">
                  <a:srgbClr val="C0C0C0"/>
                </a:outerShdw>
              </a:effectLst>
            </a:endParaRPr>
          </a:p>
          <a:p>
            <a:pPr>
              <a:spcBef>
                <a:spcPct val="20000"/>
              </a:spcBef>
            </a:pPr>
            <a:r>
              <a:rPr lang="hu-HU" altLang="hu-HU" sz="2800" b="1" dirty="0">
                <a:solidFill>
                  <a:srgbClr val="FF3399"/>
                </a:solidFill>
                <a:effectLst>
                  <a:outerShdw blurRad="38100" dist="38100" dir="2700000" algn="tl">
                    <a:srgbClr val="C0C0C0"/>
                  </a:outerShdw>
                </a:effectLst>
              </a:rPr>
              <a:t>Tudja meg mindenki,</a:t>
            </a:r>
            <a:br>
              <a:rPr lang="hu-HU" altLang="hu-HU" sz="2800" b="1" dirty="0">
                <a:solidFill>
                  <a:srgbClr val="FF3399"/>
                </a:solidFill>
                <a:effectLst>
                  <a:outerShdw blurRad="38100" dist="38100" dir="2700000" algn="tl">
                    <a:srgbClr val="C0C0C0"/>
                  </a:outerShdw>
                </a:effectLst>
              </a:rPr>
            </a:br>
            <a:r>
              <a:rPr lang="hu-HU" altLang="hu-HU" sz="2800" b="1" dirty="0">
                <a:solidFill>
                  <a:schemeClr val="accent2"/>
                </a:solidFill>
                <a:effectLst>
                  <a:outerShdw blurRad="38100" dist="38100" dir="2700000" algn="tl">
                    <a:srgbClr val="C0C0C0"/>
                  </a:outerShdw>
                </a:effectLst>
              </a:rPr>
              <a:t>aki magát</a:t>
            </a:r>
            <a:r>
              <a:rPr lang="hu-HU" altLang="hu-HU" sz="2800" b="1" dirty="0">
                <a:solidFill>
                  <a:srgbClr val="FF3399"/>
                </a:solidFill>
                <a:effectLst>
                  <a:outerShdw blurRad="38100" dist="38100" dir="2700000" algn="tl">
                    <a:srgbClr val="C0C0C0"/>
                  </a:outerShdw>
                </a:effectLst>
              </a:rPr>
              <a:t> Veled </a:t>
            </a:r>
            <a:r>
              <a:rPr lang="hu-HU" altLang="hu-HU" sz="2800" b="1" dirty="0">
                <a:solidFill>
                  <a:schemeClr val="accent2"/>
                </a:solidFill>
                <a:effectLst>
                  <a:outerShdw blurRad="38100" dist="38100" dir="2700000" algn="tl">
                    <a:srgbClr val="C0C0C0"/>
                  </a:outerShdw>
                </a:effectLst>
              </a:rPr>
              <a:t>egynek érzi,</a:t>
            </a:r>
            <a:br>
              <a:rPr lang="hu-HU" altLang="hu-HU" sz="2800" b="1" dirty="0">
                <a:solidFill>
                  <a:schemeClr val="accent2"/>
                </a:solidFill>
                <a:effectLst>
                  <a:outerShdw blurRad="38100" dist="38100" dir="2700000" algn="tl">
                    <a:srgbClr val="C0C0C0"/>
                  </a:outerShdw>
                </a:effectLst>
              </a:rPr>
            </a:br>
            <a:r>
              <a:rPr lang="hu-HU" altLang="hu-HU" sz="2800" b="1" dirty="0">
                <a:solidFill>
                  <a:schemeClr val="accent2"/>
                </a:solidFill>
                <a:effectLst>
                  <a:outerShdw blurRad="38100" dist="38100" dir="2700000" algn="tl">
                    <a:srgbClr val="C0C0C0"/>
                  </a:outerShdw>
                </a:effectLst>
              </a:rPr>
              <a:t>hogy</a:t>
            </a:r>
          </a:p>
          <a:p>
            <a:pPr>
              <a:spcBef>
                <a:spcPct val="50000"/>
              </a:spcBef>
            </a:pPr>
            <a:r>
              <a:rPr lang="hu-HU" altLang="hu-HU" b="1" i="1" u="sng" dirty="0">
                <a:solidFill>
                  <a:srgbClr val="FF0F0F"/>
                </a:solidFill>
                <a:effectLst>
                  <a:outerShdw blurRad="38100" dist="38100" dir="2700000" algn="tl">
                    <a:srgbClr val="C0C0C0"/>
                  </a:outerShdw>
                </a:effectLst>
              </a:rPr>
              <a:t>M I N D E N   M Á S </a:t>
            </a:r>
            <a:r>
              <a:rPr lang="hu-HU" altLang="hu-HU" b="1" i="1" u="sng" dirty="0" err="1">
                <a:solidFill>
                  <a:srgbClr val="FF0F0F"/>
                </a:solidFill>
                <a:effectLst>
                  <a:outerShdw blurRad="38100" dist="38100" dir="2700000" algn="tl">
                    <a:srgbClr val="C0C0C0"/>
                  </a:outerShdw>
                </a:effectLst>
              </a:rPr>
              <a:t>S</a:t>
            </a:r>
            <a:r>
              <a:rPr lang="hu-HU" altLang="hu-HU" b="1" i="1" u="sng" dirty="0">
                <a:solidFill>
                  <a:srgbClr val="FF0F0F"/>
                </a:solidFill>
                <a:effectLst>
                  <a:outerShdw blurRad="38100" dist="38100" dir="2700000" algn="tl">
                    <a:srgbClr val="C0C0C0"/>
                  </a:outerShdw>
                </a:effectLst>
              </a:rPr>
              <a:t> A L   I S   E G Y  !</a:t>
            </a:r>
            <a:endParaRPr lang="hu-HU" altLang="hu-HU" b="1" dirty="0">
              <a:solidFill>
                <a:srgbClr val="FF3399"/>
              </a:solidFill>
              <a:effectLst>
                <a:outerShdw blurRad="38100" dist="38100" dir="2700000" algn="tl">
                  <a:srgbClr val="C0C0C0"/>
                </a:outerShdw>
              </a:effectLst>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out)">
                                      <p:cBhvr>
                                        <p:cTn id="7" dur="1000"/>
                                        <p:tgtEl>
                                          <p:spTgt spid="4">
                                            <p:txEl>
                                              <p:pRg st="0" end="0"/>
                                            </p:txEl>
                                          </p:spTgt>
                                        </p:tgtEl>
                                      </p:cBhvr>
                                    </p:animEffect>
                                  </p:childTnLst>
                                </p:cTn>
                              </p:par>
                            </p:childTnLst>
                          </p:cTn>
                        </p:par>
                        <p:par>
                          <p:cTn id="8" fill="hold">
                            <p:stCondLst>
                              <p:cond delay="1000"/>
                            </p:stCondLst>
                            <p:childTnLst>
                              <p:par>
                                <p:cTn id="9" presetID="4" presetClass="entr" presetSubtype="32"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box(out)">
                                      <p:cBhvr>
                                        <p:cTn id="11" dur="1000"/>
                                        <p:tgtEl>
                                          <p:spTgt spid="4">
                                            <p:txEl>
                                              <p:pRg st="1" end="1"/>
                                            </p:txEl>
                                          </p:spTgt>
                                        </p:tgtEl>
                                      </p:cBhvr>
                                    </p:animEffect>
                                  </p:childTnLst>
                                </p:cTn>
                              </p:par>
                            </p:childTnLst>
                          </p:cTn>
                        </p:par>
                        <p:par>
                          <p:cTn id="12" fill="hold">
                            <p:stCondLst>
                              <p:cond delay="2000"/>
                            </p:stCondLst>
                            <p:childTnLst>
                              <p:par>
                                <p:cTn id="13" presetID="4" presetClass="entr" presetSubtype="32"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ox(out)">
                                      <p:cBhvr>
                                        <p:cTn id="15" dur="1000"/>
                                        <p:tgtEl>
                                          <p:spTgt spid="4">
                                            <p:txEl>
                                              <p:pRg st="2" end="2"/>
                                            </p:txEl>
                                          </p:spTgt>
                                        </p:tgtEl>
                                      </p:cBhvr>
                                    </p:animEffect>
                                  </p:childTnLst>
                                </p:cTn>
                              </p:par>
                            </p:childTnLst>
                          </p:cTn>
                        </p:par>
                        <p:par>
                          <p:cTn id="16" fill="hold">
                            <p:stCondLst>
                              <p:cond delay="3000"/>
                            </p:stCondLst>
                            <p:childTnLst>
                              <p:par>
                                <p:cTn id="17" presetID="4" presetClass="entr" presetSubtype="32"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box(out)">
                                      <p:cBhvr>
                                        <p:cTn id="19" dur="1000"/>
                                        <p:tgtEl>
                                          <p:spTgt spid="4">
                                            <p:txEl>
                                              <p:pRg st="3" end="3"/>
                                            </p:txEl>
                                          </p:spTgt>
                                        </p:tgtEl>
                                      </p:cBhvr>
                                    </p:animEffect>
                                  </p:childTnLst>
                                </p:cTn>
                              </p:par>
                            </p:childTnLst>
                          </p:cTn>
                        </p:par>
                        <p:par>
                          <p:cTn id="20" fill="hold">
                            <p:stCondLst>
                              <p:cond delay="4000"/>
                            </p:stCondLst>
                            <p:childTnLst>
                              <p:par>
                                <p:cTn id="21" presetID="4" presetClass="entr" presetSubtype="32" fill="hold" grpId="0"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box(out)">
                                      <p:cBhvr>
                                        <p:cTn id="23"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20686"/>
            <a:ext cx="7772400" cy="4256314"/>
          </a:xfrm>
        </p:spPr>
        <p:txBody>
          <a:bodyPr/>
          <a:lstStyle/>
          <a:p>
            <a:pPr marL="0" indent="0">
              <a:buNone/>
            </a:pPr>
            <a:r>
              <a:rPr lang="hu-HU" sz="3600" dirty="0" smtClean="0">
                <a:solidFill>
                  <a:srgbClr val="0000CC"/>
                </a:solidFill>
                <a:effectLst>
                  <a:outerShdw blurRad="38100" dist="38100" dir="2700000" algn="tl">
                    <a:srgbClr val="000000">
                      <a:alpha val="43137"/>
                    </a:srgbClr>
                  </a:outerShdw>
                </a:effectLst>
              </a:rPr>
              <a:t> Mit „</a:t>
            </a:r>
            <a:r>
              <a:rPr lang="hu-HU" sz="3600" dirty="0" smtClean="0">
                <a:solidFill>
                  <a:srgbClr val="00CC66"/>
                </a:solidFill>
                <a:effectLst>
                  <a:outerShdw blurRad="38100" dist="38100" dir="2700000" algn="tl">
                    <a:srgbClr val="000000">
                      <a:alpha val="43137"/>
                    </a:srgbClr>
                  </a:outerShdw>
                </a:effectLst>
              </a:rPr>
              <a:t>tudunk</a:t>
            </a:r>
            <a:r>
              <a:rPr lang="hu-HU" sz="3600" dirty="0" smtClean="0">
                <a:solidFill>
                  <a:srgbClr val="0000CC"/>
                </a:solidFill>
                <a:effectLst>
                  <a:outerShdw blurRad="38100" dist="38100" dir="2700000" algn="tl">
                    <a:srgbClr val="000000">
                      <a:alpha val="43137"/>
                    </a:srgbClr>
                  </a:outerShdw>
                </a:effectLst>
              </a:rPr>
              <a:t>” róla:</a:t>
            </a:r>
          </a:p>
          <a:p>
            <a:pPr lvl="1">
              <a:spcBef>
                <a:spcPts val="0"/>
              </a:spcBef>
            </a:pPr>
            <a:r>
              <a:rPr lang="hu-HU" sz="3000" dirty="0">
                <a:solidFill>
                  <a:srgbClr val="0000CC"/>
                </a:solidFill>
                <a:effectLst>
                  <a:outerShdw blurRad="38100" dist="38100" dir="2700000" algn="tl">
                    <a:srgbClr val="000000">
                      <a:alpha val="43137"/>
                    </a:srgbClr>
                  </a:outerShdw>
                </a:effectLst>
              </a:rPr>
              <a:t> </a:t>
            </a:r>
            <a:r>
              <a:rPr lang="hu-HU" sz="3000" dirty="0" smtClean="0">
                <a:solidFill>
                  <a:srgbClr val="0000CC"/>
                </a:solidFill>
                <a:effectLst>
                  <a:outerShdw blurRad="38100" dist="38100" dir="2700000" algn="tl">
                    <a:srgbClr val="000000">
                      <a:alpha val="43137"/>
                    </a:srgbClr>
                  </a:outerShdw>
                </a:effectLst>
              </a:rPr>
              <a:t>„nem hiába titkolóznak”:</a:t>
            </a:r>
          </a:p>
          <a:p>
            <a:pPr lvl="2">
              <a:spcBef>
                <a:spcPts val="0"/>
              </a:spcBef>
            </a:pPr>
            <a:r>
              <a:rPr lang="hu-HU" sz="3000" dirty="0" smtClean="0">
                <a:solidFill>
                  <a:srgbClr val="0000CC"/>
                </a:solidFill>
                <a:effectLst>
                  <a:outerShdw blurRad="38100" dist="38100" dir="2700000" algn="tl">
                    <a:srgbClr val="000000">
                      <a:alpha val="43137"/>
                    </a:srgbClr>
                  </a:outerShdw>
                </a:effectLst>
              </a:rPr>
              <a:t> fekete mágia („</a:t>
            </a:r>
            <a:r>
              <a:rPr lang="hu-HU" sz="3000" dirty="0" err="1" smtClean="0">
                <a:solidFill>
                  <a:srgbClr val="0000CC"/>
                </a:solidFill>
                <a:effectLst>
                  <a:outerShdw blurRad="38100" dist="38100" dir="2700000" algn="tl">
                    <a:srgbClr val="000000">
                      <a:alpha val="43137"/>
                    </a:srgbClr>
                  </a:outerShdw>
                </a:effectLst>
              </a:rPr>
              <a:t>Bafomet</a:t>
            </a:r>
            <a:r>
              <a:rPr lang="hu-HU" sz="3000" dirty="0" smtClean="0">
                <a:solidFill>
                  <a:srgbClr val="0000CC"/>
                </a:solidFill>
                <a:effectLst>
                  <a:outerShdw blurRad="38100" dist="38100" dir="2700000" algn="tl">
                    <a:srgbClr val="000000">
                      <a:alpha val="43137"/>
                    </a:srgbClr>
                  </a:outerShdw>
                </a:effectLst>
              </a:rPr>
              <a:t>”–imádás)</a:t>
            </a:r>
          </a:p>
          <a:p>
            <a:pPr lvl="2">
              <a:spcBef>
                <a:spcPts val="0"/>
              </a:spcBef>
            </a:pPr>
            <a:r>
              <a:rPr lang="hu-HU" sz="3000" dirty="0">
                <a:solidFill>
                  <a:srgbClr val="0000CC"/>
                </a:solidFill>
                <a:effectLst>
                  <a:outerShdw blurRad="38100" dist="38100" dir="2700000" algn="tl">
                    <a:srgbClr val="000000">
                      <a:alpha val="43137"/>
                    </a:srgbClr>
                  </a:outerShdw>
                </a:effectLst>
              </a:rPr>
              <a:t> </a:t>
            </a:r>
            <a:r>
              <a:rPr lang="hu-HU" sz="3000" dirty="0" smtClean="0">
                <a:solidFill>
                  <a:srgbClr val="0000CC"/>
                </a:solidFill>
                <a:effectLst>
                  <a:outerShdw blurRad="38100" dist="38100" dir="2700000" algn="tl">
                    <a:srgbClr val="000000">
                      <a:alpha val="43137"/>
                    </a:srgbClr>
                  </a:outerShdw>
                </a:effectLst>
              </a:rPr>
              <a:t>ember-áldozás („</a:t>
            </a:r>
            <a:r>
              <a:rPr lang="hu-HU" sz="3000" dirty="0" err="1" smtClean="0">
                <a:solidFill>
                  <a:srgbClr val="0000CC"/>
                </a:solidFill>
                <a:effectLst>
                  <a:outerShdw blurRad="38100" dist="38100" dir="2700000" algn="tl">
                    <a:srgbClr val="000000">
                      <a:alpha val="43137"/>
                    </a:srgbClr>
                  </a:outerShdw>
                </a:effectLst>
              </a:rPr>
              <a:t>szűzek</a:t>
            </a:r>
            <a:r>
              <a:rPr lang="hu-HU" sz="3000" dirty="0" smtClean="0">
                <a:solidFill>
                  <a:srgbClr val="0000CC"/>
                </a:solidFill>
                <a:effectLst>
                  <a:outerShdw blurRad="38100" dist="38100" dir="2700000" algn="tl">
                    <a:srgbClr val="000000">
                      <a:alpha val="43137"/>
                    </a:srgbClr>
                  </a:outerShdw>
                </a:effectLst>
              </a:rPr>
              <a:t> </a:t>
            </a:r>
            <a:r>
              <a:rPr lang="hu-HU" sz="3000" dirty="0" smtClean="0">
                <a:solidFill>
                  <a:srgbClr val="0000CC"/>
                </a:solidFill>
                <a:effectLst>
                  <a:outerShdw blurRad="38100" dist="38100" dir="2700000" algn="tl">
                    <a:srgbClr val="000000">
                      <a:alpha val="43137"/>
                    </a:srgbClr>
                  </a:outerShdw>
                </a:effectLst>
              </a:rPr>
              <a:t>vére”)</a:t>
            </a:r>
          </a:p>
          <a:p>
            <a:pPr lvl="2">
              <a:spcBef>
                <a:spcPts val="0"/>
              </a:spcBef>
            </a:pPr>
            <a:r>
              <a:rPr lang="hu-HU" sz="3000" dirty="0">
                <a:solidFill>
                  <a:srgbClr val="0000CC"/>
                </a:solidFill>
                <a:effectLst>
                  <a:outerShdw blurRad="38100" dist="38100" dir="2700000" algn="tl">
                    <a:srgbClr val="000000">
                      <a:alpha val="43137"/>
                    </a:srgbClr>
                  </a:outerShdw>
                </a:effectLst>
              </a:rPr>
              <a:t> </a:t>
            </a:r>
            <a:r>
              <a:rPr lang="hu-HU" sz="3000" dirty="0" smtClean="0">
                <a:solidFill>
                  <a:srgbClr val="0000CC"/>
                </a:solidFill>
                <a:effectLst>
                  <a:outerShdw blurRad="38100" dist="38100" dir="2700000" algn="tl">
                    <a:srgbClr val="000000">
                      <a:alpha val="43137"/>
                    </a:srgbClr>
                  </a:outerShdw>
                </a:effectLst>
              </a:rPr>
              <a:t>nemi kicsapongások</a:t>
            </a:r>
            <a:endParaRPr lang="hu-HU" sz="2600" dirty="0" smtClean="0">
              <a:solidFill>
                <a:srgbClr val="0000CC"/>
              </a:solidFill>
              <a:effectLst>
                <a:outerShdw blurRad="38100" dist="38100" dir="2700000" algn="tl">
                  <a:srgbClr val="000000">
                    <a:alpha val="43137"/>
                  </a:srgbClr>
                </a:outerShdw>
              </a:effectLst>
            </a:endParaRPr>
          </a:p>
          <a:p>
            <a:pPr lvl="1">
              <a:spcBef>
                <a:spcPts val="0"/>
              </a:spcBef>
            </a:pPr>
            <a:r>
              <a:rPr lang="hu-HU" sz="3000" dirty="0">
                <a:solidFill>
                  <a:srgbClr val="0000CC"/>
                </a:solidFill>
                <a:effectLst>
                  <a:outerShdw blurRad="38100" dist="38100" dir="2700000" algn="tl">
                    <a:srgbClr val="000000">
                      <a:alpha val="43137"/>
                    </a:srgbClr>
                  </a:outerShdw>
                </a:effectLst>
              </a:rPr>
              <a:t> </a:t>
            </a:r>
            <a:r>
              <a:rPr lang="hu-HU" sz="3200" dirty="0" smtClean="0">
                <a:solidFill>
                  <a:srgbClr val="0000CC"/>
                </a:solidFill>
                <a:effectLst>
                  <a:outerShdw blurRad="38100" dist="38100" dir="2700000" algn="tl">
                    <a:srgbClr val="000000">
                      <a:alpha val="43137"/>
                    </a:srgbClr>
                  </a:outerShdw>
                </a:effectLst>
              </a:rPr>
              <a:t>összeesküvés-elmélet tárgya:</a:t>
            </a:r>
          </a:p>
          <a:p>
            <a:pPr lvl="2">
              <a:spcBef>
                <a:spcPts val="0"/>
              </a:spcBef>
            </a:pPr>
            <a:r>
              <a:rPr lang="hu-HU" sz="3000" dirty="0" smtClean="0">
                <a:solidFill>
                  <a:srgbClr val="0000CC"/>
                </a:solidFill>
                <a:effectLst>
                  <a:outerShdw blurRad="38100" dist="38100" dir="2700000" algn="tl">
                    <a:srgbClr val="000000">
                      <a:alpha val="43137"/>
                    </a:srgbClr>
                  </a:outerShdw>
                </a:effectLst>
              </a:rPr>
              <a:t> egymás </a:t>
            </a:r>
            <a:r>
              <a:rPr lang="hu-HU" sz="3000" dirty="0" smtClean="0">
                <a:solidFill>
                  <a:srgbClr val="0000CC"/>
                </a:solidFill>
                <a:effectLst>
                  <a:outerShdw blurRad="38100" dist="38100" dir="2700000" algn="tl">
                    <a:srgbClr val="000000">
                      <a:alpha val="43137"/>
                    </a:srgbClr>
                  </a:outerShdw>
                </a:effectLst>
              </a:rPr>
              <a:t>előnybe </a:t>
            </a:r>
            <a:r>
              <a:rPr lang="hu-HU" sz="3000" dirty="0" smtClean="0">
                <a:solidFill>
                  <a:srgbClr val="0000CC"/>
                </a:solidFill>
                <a:effectLst>
                  <a:outerShdw blurRad="38100" dist="38100" dir="2700000" algn="tl">
                    <a:srgbClr val="000000">
                      <a:alpha val="43137"/>
                    </a:srgbClr>
                  </a:outerShdw>
                </a:effectLst>
              </a:rPr>
              <a:t>hozása</a:t>
            </a:r>
          </a:p>
          <a:p>
            <a:pPr lvl="2">
              <a:spcBef>
                <a:spcPts val="0"/>
              </a:spcBef>
            </a:pPr>
            <a:r>
              <a:rPr lang="hu-HU" sz="3000" dirty="0" smtClean="0">
                <a:solidFill>
                  <a:srgbClr val="0000CC"/>
                </a:solidFill>
                <a:effectLst>
                  <a:outerShdw blurRad="38100" dist="38100" dir="2700000" algn="tl">
                    <a:srgbClr val="000000">
                      <a:alpha val="43137"/>
                    </a:srgbClr>
                  </a:outerShdw>
                </a:effectLst>
              </a:rPr>
              <a:t> emberek kihasználása</a:t>
            </a:r>
          </a:p>
          <a:p>
            <a:pPr lvl="2">
              <a:spcBef>
                <a:spcPts val="0"/>
              </a:spcBef>
            </a:pPr>
            <a:r>
              <a:rPr lang="hu-HU" sz="3000" dirty="0">
                <a:solidFill>
                  <a:srgbClr val="0000CC"/>
                </a:solidFill>
                <a:effectLst>
                  <a:outerShdw blurRad="38100" dist="38100" dir="2700000" algn="tl">
                    <a:srgbClr val="000000">
                      <a:alpha val="43137"/>
                    </a:srgbClr>
                  </a:outerShdw>
                </a:effectLst>
              </a:rPr>
              <a:t> „Világkormány”</a:t>
            </a:r>
          </a:p>
          <a:p>
            <a:pPr lvl="2"/>
            <a:endParaRPr lang="hu-HU" sz="3000" dirty="0" smtClean="0">
              <a:solidFill>
                <a:srgbClr val="0000CC"/>
              </a:solidFill>
              <a:effectLst>
                <a:outerShdw blurRad="38100" dist="38100" dir="2700000" algn="tl">
                  <a:srgbClr val="000000">
                    <a:alpha val="43137"/>
                  </a:srgbClr>
                </a:outerShdw>
              </a:effectLst>
            </a:endParaRPr>
          </a:p>
          <a:p>
            <a:pPr marL="457200" lvl="1" indent="0">
              <a:buNone/>
            </a:pPr>
            <a:r>
              <a:rPr lang="hu-HU" sz="3000" dirty="0" smtClean="0">
                <a:solidFill>
                  <a:srgbClr val="0000CC"/>
                </a:solidFill>
                <a:effectLst>
                  <a:outerShdw blurRad="38100" dist="38100" dir="2700000" algn="tl">
                    <a:srgbClr val="000000">
                      <a:alpha val="43137"/>
                    </a:srgbClr>
                  </a:outerShdw>
                </a:effectLst>
              </a:rPr>
              <a:t/>
            </a:r>
            <a:br>
              <a:rPr lang="hu-HU" sz="3000" dirty="0" smtClean="0">
                <a:solidFill>
                  <a:srgbClr val="0000CC"/>
                </a:solidFill>
                <a:effectLst>
                  <a:outerShdw blurRad="38100" dist="38100" dir="2700000" algn="tl">
                    <a:srgbClr val="000000">
                      <a:alpha val="43137"/>
                    </a:srgbClr>
                  </a:outerShdw>
                </a:effectLst>
              </a:rPr>
            </a:br>
            <a:r>
              <a:rPr lang="hu-HU" sz="3000" dirty="0" smtClean="0">
                <a:solidFill>
                  <a:srgbClr val="0000CC"/>
                </a:solidFill>
                <a:effectLst>
                  <a:outerShdw blurRad="38100" dist="38100" dir="2700000" algn="tl">
                    <a:srgbClr val="000000">
                      <a:alpha val="43137"/>
                    </a:srgbClr>
                  </a:outerShdw>
                </a:effectLst>
              </a:rPr>
              <a:t>	</a:t>
            </a:r>
            <a:endParaRPr lang="hu-HU" sz="3000" dirty="0">
              <a:solidFill>
                <a:srgbClr val="0000CC"/>
              </a:solidFill>
              <a:effectLst>
                <a:outerShdw blurRad="38100" dist="38100" dir="2700000" algn="tl">
                  <a:srgbClr val="000000">
                    <a:alpha val="43137"/>
                  </a:srgbClr>
                </a:outerShdw>
              </a:effectLst>
            </a:endParaRPr>
          </a:p>
        </p:txBody>
      </p:sp>
      <p:sp>
        <p:nvSpPr>
          <p:cNvPr id="6" name="Title 1"/>
          <p:cNvSpPr>
            <a:spLocks noGrp="1"/>
          </p:cNvSpPr>
          <p:nvPr>
            <p:ph type="title"/>
          </p:nvPr>
        </p:nvSpPr>
        <p:spPr>
          <a:xfrm>
            <a:off x="685800" y="609600"/>
            <a:ext cx="7772400" cy="1143000"/>
          </a:xfrm>
        </p:spPr>
        <p:txBody>
          <a:bodyPr/>
          <a:lstStyle/>
          <a:p>
            <a:r>
              <a:rPr lang="hu-HU" sz="4800" b="1" spc="200" dirty="0" smtClean="0">
                <a:solidFill>
                  <a:srgbClr val="0000CC"/>
                </a:solidFill>
                <a:effectLst>
                  <a:outerShdw blurRad="38100" dist="38100" dir="2700000" algn="tl">
                    <a:srgbClr val="000000">
                      <a:alpha val="43137"/>
                    </a:srgbClr>
                  </a:outerShdw>
                </a:effectLst>
              </a:rPr>
              <a:t>SZABADKŐMŰVESSÉG</a:t>
            </a:r>
            <a:endParaRPr lang="hu-HU" sz="4800" dirty="0"/>
          </a:p>
        </p:txBody>
      </p:sp>
    </p:spTree>
    <p:extLst>
      <p:ext uri="{BB962C8B-B14F-4D97-AF65-F5344CB8AC3E}">
        <p14:creationId xmlns:p14="http://schemas.microsoft.com/office/powerpoint/2010/main" val="501745"/>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1000"/>
                                        <p:tgtEl>
                                          <p:spTgt spid="6"/>
                                        </p:tgtEl>
                                      </p:cBhvr>
                                    </p:animEffect>
                                  </p:childTnLst>
                                </p:cTn>
                              </p:par>
                            </p:childTnLst>
                          </p:cTn>
                        </p:par>
                        <p:par>
                          <p:cTn id="8" fill="hold">
                            <p:stCondLst>
                              <p:cond delay="1000"/>
                            </p:stCondLst>
                            <p:childTnLst>
                              <p:par>
                                <p:cTn id="9" presetID="6"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out)">
                                      <p:cBhvr>
                                        <p:cTn id="11" dur="1000"/>
                                        <p:tgtEl>
                                          <p:spTgt spid="3">
                                            <p:txEl>
                                              <p:pRg st="0" end="0"/>
                                            </p:txEl>
                                          </p:spTgt>
                                        </p:tgtEl>
                                      </p:cBhvr>
                                    </p:animEffect>
                                  </p:childTnLst>
                                </p:cTn>
                              </p:par>
                            </p:childTnLst>
                          </p:cTn>
                        </p:par>
                        <p:par>
                          <p:cTn id="12" fill="hold">
                            <p:stCondLst>
                              <p:cond delay="2000"/>
                            </p:stCondLst>
                            <p:childTnLst>
                              <p:par>
                                <p:cTn id="13" presetID="6" presetClass="entr" presetSubtype="32"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out)">
                                      <p:cBhvr>
                                        <p:cTn id="15" dur="1000"/>
                                        <p:tgtEl>
                                          <p:spTgt spid="3">
                                            <p:txEl>
                                              <p:pRg st="1" end="1"/>
                                            </p:txEl>
                                          </p:spTgt>
                                        </p:tgtEl>
                                      </p:cBhvr>
                                    </p:animEffect>
                                  </p:childTnLst>
                                </p:cTn>
                              </p:par>
                            </p:childTnLst>
                          </p:cTn>
                        </p:par>
                        <p:par>
                          <p:cTn id="16" fill="hold">
                            <p:stCondLst>
                              <p:cond delay="3000"/>
                            </p:stCondLst>
                            <p:childTnLst>
                              <p:par>
                                <p:cTn id="17" presetID="6" presetClass="entr" presetSubtype="32"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out)">
                                      <p:cBhvr>
                                        <p:cTn id="19" dur="1000"/>
                                        <p:tgtEl>
                                          <p:spTgt spid="3">
                                            <p:txEl>
                                              <p:pRg st="2" end="2"/>
                                            </p:txEl>
                                          </p:spTgt>
                                        </p:tgtEl>
                                      </p:cBhvr>
                                    </p:animEffect>
                                  </p:childTnLst>
                                </p:cTn>
                              </p:par>
                            </p:childTnLst>
                          </p:cTn>
                        </p:par>
                        <p:par>
                          <p:cTn id="20" fill="hold">
                            <p:stCondLst>
                              <p:cond delay="4000"/>
                            </p:stCondLst>
                            <p:childTnLst>
                              <p:par>
                                <p:cTn id="21" presetID="6" presetClass="entr" presetSubtype="32"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out)">
                                      <p:cBhvr>
                                        <p:cTn id="23" dur="1000"/>
                                        <p:tgtEl>
                                          <p:spTgt spid="3">
                                            <p:txEl>
                                              <p:pRg st="3" end="3"/>
                                            </p:txEl>
                                          </p:spTgt>
                                        </p:tgtEl>
                                      </p:cBhvr>
                                    </p:animEffect>
                                  </p:childTnLst>
                                </p:cTn>
                              </p:par>
                            </p:childTnLst>
                          </p:cTn>
                        </p:par>
                        <p:par>
                          <p:cTn id="24" fill="hold">
                            <p:stCondLst>
                              <p:cond delay="5000"/>
                            </p:stCondLst>
                            <p:childTnLst>
                              <p:par>
                                <p:cTn id="25" presetID="6" presetClass="entr" presetSubtype="32"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out)">
                                      <p:cBhvr>
                                        <p:cTn id="27" dur="1000"/>
                                        <p:tgtEl>
                                          <p:spTgt spid="3">
                                            <p:txEl>
                                              <p:pRg st="4" end="4"/>
                                            </p:txEl>
                                          </p:spTgt>
                                        </p:tgtEl>
                                      </p:cBhvr>
                                    </p:animEffect>
                                  </p:childTnLst>
                                </p:cTn>
                              </p:par>
                            </p:childTnLst>
                          </p:cTn>
                        </p:par>
                        <p:par>
                          <p:cTn id="28" fill="hold">
                            <p:stCondLst>
                              <p:cond delay="6000"/>
                            </p:stCondLst>
                            <p:childTnLst>
                              <p:par>
                                <p:cTn id="29" presetID="6" presetClass="entr" presetSubtype="32"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ircle(out)">
                                      <p:cBhvr>
                                        <p:cTn id="31" dur="1000"/>
                                        <p:tgtEl>
                                          <p:spTgt spid="3">
                                            <p:txEl>
                                              <p:pRg st="5" end="5"/>
                                            </p:txEl>
                                          </p:spTgt>
                                        </p:tgtEl>
                                      </p:cBhvr>
                                    </p:animEffect>
                                  </p:childTnLst>
                                </p:cTn>
                              </p:par>
                            </p:childTnLst>
                          </p:cTn>
                        </p:par>
                        <p:par>
                          <p:cTn id="32" fill="hold">
                            <p:stCondLst>
                              <p:cond delay="7000"/>
                            </p:stCondLst>
                            <p:childTnLst>
                              <p:par>
                                <p:cTn id="33" presetID="6" presetClass="entr" presetSubtype="32"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circle(out)">
                                      <p:cBhvr>
                                        <p:cTn id="35" dur="1000"/>
                                        <p:tgtEl>
                                          <p:spTgt spid="3">
                                            <p:txEl>
                                              <p:pRg st="6" end="6"/>
                                            </p:txEl>
                                          </p:spTgt>
                                        </p:tgtEl>
                                      </p:cBhvr>
                                    </p:animEffect>
                                  </p:childTnLst>
                                </p:cTn>
                              </p:par>
                            </p:childTnLst>
                          </p:cTn>
                        </p:par>
                        <p:par>
                          <p:cTn id="36" fill="hold">
                            <p:stCondLst>
                              <p:cond delay="8000"/>
                            </p:stCondLst>
                            <p:childTnLst>
                              <p:par>
                                <p:cTn id="37" presetID="6" presetClass="entr" presetSubtype="32"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circle(out)">
                                      <p:cBhvr>
                                        <p:cTn id="39" dur="1000"/>
                                        <p:tgtEl>
                                          <p:spTgt spid="3">
                                            <p:txEl>
                                              <p:pRg st="7" end="7"/>
                                            </p:txEl>
                                          </p:spTgt>
                                        </p:tgtEl>
                                      </p:cBhvr>
                                    </p:animEffect>
                                  </p:childTnLst>
                                </p:cTn>
                              </p:par>
                            </p:childTnLst>
                          </p:cTn>
                        </p:par>
                        <p:par>
                          <p:cTn id="40" fill="hold">
                            <p:stCondLst>
                              <p:cond delay="9000"/>
                            </p:stCondLst>
                            <p:childTnLst>
                              <p:par>
                                <p:cTn id="41" presetID="6" presetClass="entr" presetSubtype="32"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circle(out)">
                                      <p:cBhvr>
                                        <p:cTn id="43" dur="1000"/>
                                        <p:tgtEl>
                                          <p:spTgt spid="3">
                                            <p:txEl>
                                              <p:pRg st="8" end="8"/>
                                            </p:txEl>
                                          </p:spTgt>
                                        </p:tgtEl>
                                      </p:cBhvr>
                                    </p:animEffect>
                                  </p:childTnLst>
                                </p:cTn>
                              </p:par>
                            </p:childTnLst>
                          </p:cTn>
                        </p:par>
                        <p:par>
                          <p:cTn id="44" fill="hold">
                            <p:stCondLst>
                              <p:cond delay="10000"/>
                            </p:stCondLst>
                            <p:childTnLst>
                              <p:par>
                                <p:cTn id="45" presetID="6" presetClass="entr" presetSubtype="32" fill="hold" grpId="0" nodeType="after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circle(out)">
                                      <p:cBhvr>
                                        <p:cTn id="47"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2450" name="Picture 2" descr="j02889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550025" y="806450"/>
            <a:ext cx="1817688" cy="5251450"/>
          </a:xfrm>
          <a:prstGeom prst="rect">
            <a:avLst/>
          </a:prstGeom>
          <a:noFill/>
          <a:extLst>
            <a:ext uri="{909E8E84-426E-40DD-AFC4-6F175D3DCCD1}">
              <a14:hiddenFill xmlns:a14="http://schemas.microsoft.com/office/drawing/2010/main">
                <a:solidFill>
                  <a:srgbClr val="FFFFFF"/>
                </a:solidFill>
              </a14:hiddenFill>
            </a:ext>
          </a:extLst>
        </p:spPr>
      </p:pic>
      <p:sp>
        <p:nvSpPr>
          <p:cNvPr id="872451" name="Text Box 3"/>
          <p:cNvSpPr txBox="1">
            <a:spLocks noChangeArrowheads="1"/>
          </p:cNvSpPr>
          <p:nvPr/>
        </p:nvSpPr>
        <p:spPr bwMode="auto">
          <a:xfrm>
            <a:off x="1163638" y="4349750"/>
            <a:ext cx="5100637" cy="1736725"/>
          </a:xfrm>
          <a:prstGeom prst="rect">
            <a:avLst/>
          </a:prstGeom>
          <a:noFill/>
          <a:ln>
            <a:noFill/>
          </a:ln>
          <a:effectLst/>
          <a:extLst>
            <a:ext uri="{909E8E84-426E-40DD-AFC4-6F175D3DCCD1}">
              <a14:hiddenFill xmlns:a14="http://schemas.microsoft.com/office/drawing/2010/main">
                <a:gradFill rotWithShape="0">
                  <a:gsLst>
                    <a:gs pos="0">
                      <a:srgbClr val="AA1C00"/>
                    </a:gs>
                    <a:gs pos="100000">
                      <a:srgbClr val="8392D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5400" b="1" dirty="0">
                <a:solidFill>
                  <a:schemeClr val="accent2"/>
                </a:solidFill>
                <a:effectLst>
                  <a:outerShdw blurRad="38100" dist="38100" dir="2700000" algn="tl">
                    <a:srgbClr val="C0C0C0"/>
                  </a:outerShdw>
                </a:effectLst>
              </a:rPr>
              <a:t>Köszönöm a figyelmüket!</a:t>
            </a:r>
            <a:endParaRPr lang="en-US" altLang="hu-HU" sz="5400" b="1" dirty="0">
              <a:solidFill>
                <a:schemeClr val="accent2"/>
              </a:solidFill>
              <a:effectLst>
                <a:outerShdw blurRad="38100" dist="38100" dir="2700000" algn="tl">
                  <a:srgbClr val="C0C0C0"/>
                </a:outerShdw>
              </a:effectLst>
            </a:endParaRPr>
          </a:p>
        </p:txBody>
      </p:sp>
      <p:pic>
        <p:nvPicPr>
          <p:cNvPr id="872452" name="Picture 4" descr="j007875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241425" y="857250"/>
            <a:ext cx="2332038" cy="2982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872452"/>
                                        </p:tgtEl>
                                        <p:attrNameLst>
                                          <p:attrName>style.visibility</p:attrName>
                                        </p:attrNameLst>
                                      </p:cBhvr>
                                      <p:to>
                                        <p:strVal val="visible"/>
                                      </p:to>
                                    </p:set>
                                    <p:animEffect transition="in" filter="box(out)">
                                      <p:cBhvr>
                                        <p:cTn id="7" dur="1000"/>
                                        <p:tgtEl>
                                          <p:spTgt spid="872452"/>
                                        </p:tgtEl>
                                      </p:cBhvr>
                                    </p:animEffect>
                                  </p:childTnLst>
                                </p:cTn>
                              </p:par>
                            </p:childTnLst>
                          </p:cTn>
                        </p:par>
                        <p:par>
                          <p:cTn id="8" fill="hold" nodeType="withGroup">
                            <p:stCondLst>
                              <p:cond delay="1000"/>
                            </p:stCondLst>
                            <p:childTnLst>
                              <p:par>
                                <p:cTn id="9" presetID="4" presetClass="entr" presetSubtype="32" fill="hold" nodeType="afterEffect">
                                  <p:stCondLst>
                                    <p:cond delay="500"/>
                                  </p:stCondLst>
                                  <p:childTnLst>
                                    <p:set>
                                      <p:cBhvr>
                                        <p:cTn id="10" dur="1" fill="hold">
                                          <p:stCondLst>
                                            <p:cond delay="0"/>
                                          </p:stCondLst>
                                        </p:cTn>
                                        <p:tgtEl>
                                          <p:spTgt spid="872450"/>
                                        </p:tgtEl>
                                        <p:attrNameLst>
                                          <p:attrName>style.visibility</p:attrName>
                                        </p:attrNameLst>
                                      </p:cBhvr>
                                      <p:to>
                                        <p:strVal val="visible"/>
                                      </p:to>
                                    </p:set>
                                    <p:animEffect transition="in" filter="box(out)">
                                      <p:cBhvr>
                                        <p:cTn id="11" dur="1000"/>
                                        <p:tgtEl>
                                          <p:spTgt spid="872450"/>
                                        </p:tgtEl>
                                      </p:cBhvr>
                                    </p:animEffect>
                                  </p:childTnLst>
                                </p:cTn>
                              </p:par>
                            </p:childTnLst>
                          </p:cTn>
                        </p:par>
                        <p:par>
                          <p:cTn id="12" fill="hold" nodeType="withGroup">
                            <p:stCondLst>
                              <p:cond delay="2500"/>
                            </p:stCondLst>
                            <p:childTnLst>
                              <p:par>
                                <p:cTn id="13" presetID="4" presetClass="entr" presetSubtype="32" fill="hold" grpId="0" nodeType="afterEffect">
                                  <p:stCondLst>
                                    <p:cond delay="1000"/>
                                  </p:stCondLst>
                                  <p:childTnLst>
                                    <p:set>
                                      <p:cBhvr>
                                        <p:cTn id="14" dur="1" fill="hold">
                                          <p:stCondLst>
                                            <p:cond delay="0"/>
                                          </p:stCondLst>
                                        </p:cTn>
                                        <p:tgtEl>
                                          <p:spTgt spid="872451"/>
                                        </p:tgtEl>
                                        <p:attrNameLst>
                                          <p:attrName>style.visibility</p:attrName>
                                        </p:attrNameLst>
                                      </p:cBhvr>
                                      <p:to>
                                        <p:strVal val="visible"/>
                                      </p:to>
                                    </p:set>
                                    <p:animEffect transition="in" filter="box(out)">
                                      <p:cBhvr>
                                        <p:cTn id="15" dur="1000"/>
                                        <p:tgtEl>
                                          <p:spTgt spid="872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24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11400"/>
            <a:ext cx="7772400" cy="4114800"/>
          </a:xfrm>
        </p:spPr>
        <p:txBody>
          <a:bodyPr/>
          <a:lstStyle/>
          <a:p>
            <a:pPr marL="0" indent="0">
              <a:buNone/>
            </a:pPr>
            <a:r>
              <a:rPr lang="hu-HU" sz="3600" dirty="0" smtClean="0">
                <a:solidFill>
                  <a:srgbClr val="0000CC"/>
                </a:solidFill>
                <a:effectLst>
                  <a:outerShdw blurRad="38100" dist="38100" dir="2700000" algn="tl">
                    <a:srgbClr val="000000">
                      <a:alpha val="43137"/>
                    </a:srgbClr>
                  </a:outerShdw>
                </a:effectLst>
              </a:rPr>
              <a:t>Vádak:</a:t>
            </a:r>
          </a:p>
          <a:p>
            <a:pPr lvl="1">
              <a:spcBef>
                <a:spcPts val="0"/>
              </a:spcBef>
            </a:pPr>
            <a:r>
              <a:rPr lang="hu-HU" sz="3000" dirty="0" smtClean="0">
                <a:solidFill>
                  <a:srgbClr val="0000CC"/>
                </a:solidFill>
                <a:effectLst>
                  <a:outerShdw blurRad="38100" dist="38100" dir="2700000" algn="tl">
                    <a:srgbClr val="000000">
                      <a:alpha val="43137"/>
                    </a:srgbClr>
                  </a:outerShdw>
                </a:effectLst>
              </a:rPr>
              <a:t> Vatikán </a:t>
            </a:r>
            <a:r>
              <a:rPr lang="hu-HU" sz="3000" dirty="0">
                <a:solidFill>
                  <a:srgbClr val="0000CC"/>
                </a:solidFill>
                <a:effectLst>
                  <a:outerShdw blurRad="38100" dist="38100" dir="2700000" algn="tl">
                    <a:srgbClr val="000000">
                      <a:alpha val="43137"/>
                    </a:srgbClr>
                  </a:outerShdw>
                </a:effectLst>
              </a:rPr>
              <a:t>(jezsuiták) </a:t>
            </a:r>
          </a:p>
          <a:p>
            <a:pPr lvl="1">
              <a:spcBef>
                <a:spcPts val="0"/>
              </a:spcBef>
            </a:pPr>
            <a:r>
              <a:rPr lang="hu-HU" sz="3000" dirty="0">
                <a:solidFill>
                  <a:srgbClr val="0000CC"/>
                </a:solidFill>
                <a:effectLst>
                  <a:outerShdw blurRad="38100" dist="38100" dir="2700000" algn="tl">
                    <a:srgbClr val="000000">
                      <a:alpha val="43137"/>
                    </a:srgbClr>
                  </a:outerShdw>
                </a:effectLst>
              </a:rPr>
              <a:t> Leo </a:t>
            </a:r>
            <a:r>
              <a:rPr lang="hu-HU" sz="3000" dirty="0" err="1" smtClean="0">
                <a:solidFill>
                  <a:srgbClr val="0000CC"/>
                </a:solidFill>
                <a:effectLst>
                  <a:outerShdw blurRad="38100" dist="38100" dir="2700000" algn="tl">
                    <a:srgbClr val="000000">
                      <a:alpha val="43137"/>
                    </a:srgbClr>
                  </a:outerShdw>
                </a:effectLst>
              </a:rPr>
              <a:t>Taxil</a:t>
            </a:r>
            <a:r>
              <a:rPr lang="hu-HU" sz="3000" dirty="0" smtClean="0">
                <a:solidFill>
                  <a:srgbClr val="0000CC"/>
                </a:solidFill>
                <a:effectLst>
                  <a:outerShdw blurRad="38100" dist="38100" dir="2700000" algn="tl">
                    <a:srgbClr val="000000">
                      <a:alpha val="43137"/>
                    </a:srgbClr>
                  </a:outerShdw>
                </a:effectLst>
              </a:rPr>
              <a:t> és </a:t>
            </a:r>
            <a:r>
              <a:rPr lang="hu-HU" sz="3000" dirty="0" smtClean="0">
                <a:solidFill>
                  <a:srgbClr val="0000CC"/>
                </a:solidFill>
                <a:effectLst>
                  <a:outerShdw blurRad="38100" dist="38100" dir="2700000" algn="tl">
                    <a:srgbClr val="000000">
                      <a:alpha val="43137"/>
                    </a:srgbClr>
                  </a:outerShdw>
                </a:effectLst>
              </a:rPr>
              <a:t>követői </a:t>
            </a:r>
            <a:r>
              <a:rPr lang="hu-HU" sz="3000" dirty="0" smtClean="0">
                <a:solidFill>
                  <a:srgbClr val="0000CC"/>
                </a:solidFill>
                <a:effectLst>
                  <a:outerShdw blurRad="38100" dist="38100" dir="2700000" algn="tl">
                    <a:srgbClr val="000000">
                      <a:alpha val="43137"/>
                    </a:srgbClr>
                  </a:outerShdw>
                </a:effectLst>
              </a:rPr>
              <a:t>(hazai példák…)</a:t>
            </a:r>
            <a:endParaRPr lang="hu-HU" sz="3000" dirty="0">
              <a:solidFill>
                <a:srgbClr val="0000CC"/>
              </a:solidFill>
              <a:effectLst>
                <a:outerShdw blurRad="38100" dist="38100" dir="2700000" algn="tl">
                  <a:srgbClr val="000000">
                    <a:alpha val="43137"/>
                  </a:srgbClr>
                </a:outerShdw>
              </a:effectLst>
            </a:endParaRPr>
          </a:p>
          <a:p>
            <a:pPr marL="0" indent="0">
              <a:spcBef>
                <a:spcPts val="600"/>
              </a:spcBef>
              <a:buNone/>
            </a:pPr>
            <a:r>
              <a:rPr lang="hu-HU" sz="3600" dirty="0" smtClean="0">
                <a:solidFill>
                  <a:srgbClr val="0000CC"/>
                </a:solidFill>
                <a:effectLst>
                  <a:outerShdw blurRad="38100" dist="38100" dir="2700000" algn="tl">
                    <a:srgbClr val="000000">
                      <a:alpha val="43137"/>
                    </a:srgbClr>
                  </a:outerShdw>
                </a:effectLst>
              </a:rPr>
              <a:t>Védekezés:</a:t>
            </a:r>
          </a:p>
          <a:p>
            <a:pPr lvl="1">
              <a:spcBef>
                <a:spcPts val="0"/>
              </a:spcBef>
            </a:pPr>
            <a:r>
              <a:rPr lang="hu-HU" sz="3000" dirty="0">
                <a:solidFill>
                  <a:srgbClr val="0000CC"/>
                </a:solidFill>
                <a:effectLst>
                  <a:outerShdw blurRad="38100" dist="38100" dir="2700000" algn="tl">
                    <a:srgbClr val="000000">
                      <a:alpha val="43137"/>
                    </a:srgbClr>
                  </a:outerShdw>
                </a:effectLst>
              </a:rPr>
              <a:t>hallgatás</a:t>
            </a:r>
          </a:p>
          <a:p>
            <a:pPr lvl="1">
              <a:spcBef>
                <a:spcPts val="0"/>
              </a:spcBef>
            </a:pPr>
            <a:r>
              <a:rPr lang="hu-HU" sz="3000" dirty="0">
                <a:solidFill>
                  <a:srgbClr val="0000CC"/>
                </a:solidFill>
                <a:effectLst>
                  <a:outerShdw blurRad="38100" dist="38100" dir="2700000" algn="tl">
                    <a:srgbClr val="000000">
                      <a:alpha val="43137"/>
                    </a:srgbClr>
                  </a:outerShdw>
                </a:effectLst>
              </a:rPr>
              <a:t> Nagy Töhötöm könyve</a:t>
            </a:r>
          </a:p>
          <a:p>
            <a:pPr>
              <a:spcBef>
                <a:spcPts val="600"/>
              </a:spcBef>
            </a:pPr>
            <a:r>
              <a:rPr lang="hu-HU" sz="3000" dirty="0" smtClean="0">
                <a:solidFill>
                  <a:srgbClr val="FF0066"/>
                </a:solidFill>
                <a:effectLst>
                  <a:outerShdw blurRad="38100" dist="38100" dir="2700000" algn="tl">
                    <a:srgbClr val="000000">
                      <a:alpha val="43137"/>
                    </a:srgbClr>
                  </a:outerShdw>
                </a:effectLst>
              </a:rPr>
              <a:t>„A tudatlanság a káosz sötétsége</a:t>
            </a:r>
            <a:endParaRPr lang="hu-HU" sz="3000" dirty="0">
              <a:solidFill>
                <a:srgbClr val="FF0066"/>
              </a:solidFill>
              <a:effectLst>
                <a:outerShdw blurRad="38100" dist="38100" dir="2700000" algn="tl">
                  <a:srgbClr val="000000">
                    <a:alpha val="43137"/>
                  </a:srgbClr>
                </a:outerShdw>
              </a:effectLst>
            </a:endParaRPr>
          </a:p>
          <a:p>
            <a:pPr lvl="1">
              <a:spcBef>
                <a:spcPts val="0"/>
              </a:spcBef>
            </a:pPr>
            <a:r>
              <a:rPr lang="hu-HU" sz="3000" dirty="0" smtClean="0">
                <a:solidFill>
                  <a:srgbClr val="FF0066"/>
                </a:solidFill>
                <a:effectLst>
                  <a:outerShdw blurRad="38100" dist="38100" dir="2700000" algn="tl">
                    <a:srgbClr val="000000">
                      <a:alpha val="43137"/>
                    </a:srgbClr>
                  </a:outerShdw>
                </a:effectLst>
              </a:rPr>
              <a:t> a tudás a kozmosz fénye.”</a:t>
            </a:r>
            <a:r>
              <a:rPr lang="hu-HU" sz="3200" dirty="0" smtClean="0">
                <a:solidFill>
                  <a:srgbClr val="FF0066"/>
                </a:solidFill>
                <a:effectLst>
                  <a:outerShdw blurRad="38100" dist="38100" dir="2700000" algn="tl">
                    <a:srgbClr val="000000">
                      <a:alpha val="43137"/>
                    </a:srgbClr>
                  </a:outerShdw>
                </a:effectLst>
              </a:rPr>
              <a:t>  </a:t>
            </a:r>
            <a:endParaRPr lang="hu-HU" sz="3200" dirty="0">
              <a:solidFill>
                <a:srgbClr val="FF0066"/>
              </a:solidFill>
              <a:effectLst>
                <a:outerShdw blurRad="38100" dist="38100" dir="2700000" algn="tl">
                  <a:srgbClr val="000000">
                    <a:alpha val="43137"/>
                  </a:srgbClr>
                </a:outerShdw>
              </a:effectLst>
            </a:endParaRPr>
          </a:p>
        </p:txBody>
      </p:sp>
      <p:sp>
        <p:nvSpPr>
          <p:cNvPr id="5" name="Title 1"/>
          <p:cNvSpPr>
            <a:spLocks noGrp="1"/>
          </p:cNvSpPr>
          <p:nvPr>
            <p:ph type="title"/>
          </p:nvPr>
        </p:nvSpPr>
        <p:spPr>
          <a:xfrm>
            <a:off x="685800" y="609600"/>
            <a:ext cx="7772400" cy="1143000"/>
          </a:xfrm>
        </p:spPr>
        <p:txBody>
          <a:bodyPr/>
          <a:lstStyle/>
          <a:p>
            <a:r>
              <a:rPr lang="hu-HU" sz="4800" b="1" spc="200" dirty="0" smtClean="0">
                <a:solidFill>
                  <a:srgbClr val="0000CC"/>
                </a:solidFill>
                <a:effectLst>
                  <a:outerShdw blurRad="38100" dist="38100" dir="2700000" algn="tl">
                    <a:srgbClr val="000000">
                      <a:alpha val="43137"/>
                    </a:srgbClr>
                  </a:outerShdw>
                </a:effectLst>
              </a:rPr>
              <a:t>SZABADKŐMŰVESSÉG</a:t>
            </a:r>
            <a:endParaRPr lang="hu-HU" sz="4800" dirty="0"/>
          </a:p>
        </p:txBody>
      </p:sp>
    </p:spTree>
    <p:extLst>
      <p:ext uri="{BB962C8B-B14F-4D97-AF65-F5344CB8AC3E}">
        <p14:creationId xmlns:p14="http://schemas.microsoft.com/office/powerpoint/2010/main" val="2167372466"/>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1000"/>
                                        <p:tgtEl>
                                          <p:spTgt spid="5"/>
                                        </p:tgtEl>
                                      </p:cBhvr>
                                    </p:animEffect>
                                  </p:childTnLst>
                                </p:cTn>
                              </p:par>
                            </p:childTnLst>
                          </p:cTn>
                        </p:par>
                        <p:par>
                          <p:cTn id="8" fill="hold">
                            <p:stCondLst>
                              <p:cond delay="1000"/>
                            </p:stCondLst>
                            <p:childTnLst>
                              <p:par>
                                <p:cTn id="9" presetID="6"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out)">
                                      <p:cBhvr>
                                        <p:cTn id="11" dur="1000"/>
                                        <p:tgtEl>
                                          <p:spTgt spid="3">
                                            <p:txEl>
                                              <p:pRg st="0" end="0"/>
                                            </p:txEl>
                                          </p:spTgt>
                                        </p:tgtEl>
                                      </p:cBhvr>
                                    </p:animEffect>
                                  </p:childTnLst>
                                </p:cTn>
                              </p:par>
                            </p:childTnLst>
                          </p:cTn>
                        </p:par>
                        <p:par>
                          <p:cTn id="12" fill="hold">
                            <p:stCondLst>
                              <p:cond delay="2000"/>
                            </p:stCondLst>
                            <p:childTnLst>
                              <p:par>
                                <p:cTn id="13" presetID="6" presetClass="entr" presetSubtype="32"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out)">
                                      <p:cBhvr>
                                        <p:cTn id="15" dur="1000"/>
                                        <p:tgtEl>
                                          <p:spTgt spid="3">
                                            <p:txEl>
                                              <p:pRg st="1" end="1"/>
                                            </p:txEl>
                                          </p:spTgt>
                                        </p:tgtEl>
                                      </p:cBhvr>
                                    </p:animEffect>
                                  </p:childTnLst>
                                </p:cTn>
                              </p:par>
                            </p:childTnLst>
                          </p:cTn>
                        </p:par>
                        <p:par>
                          <p:cTn id="16" fill="hold">
                            <p:stCondLst>
                              <p:cond delay="3000"/>
                            </p:stCondLst>
                            <p:childTnLst>
                              <p:par>
                                <p:cTn id="17" presetID="6" presetClass="entr" presetSubtype="32"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out)">
                                      <p:cBhvr>
                                        <p:cTn id="19" dur="1000"/>
                                        <p:tgtEl>
                                          <p:spTgt spid="3">
                                            <p:txEl>
                                              <p:pRg st="2" end="2"/>
                                            </p:txEl>
                                          </p:spTgt>
                                        </p:tgtEl>
                                      </p:cBhvr>
                                    </p:animEffect>
                                  </p:childTnLst>
                                </p:cTn>
                              </p:par>
                            </p:childTnLst>
                          </p:cTn>
                        </p:par>
                        <p:par>
                          <p:cTn id="20" fill="hold">
                            <p:stCondLst>
                              <p:cond delay="4000"/>
                            </p:stCondLst>
                            <p:childTnLst>
                              <p:par>
                                <p:cTn id="21" presetID="6" presetClass="entr" presetSubtype="32"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out)">
                                      <p:cBhvr>
                                        <p:cTn id="23" dur="1000"/>
                                        <p:tgtEl>
                                          <p:spTgt spid="3">
                                            <p:txEl>
                                              <p:pRg st="3" end="3"/>
                                            </p:txEl>
                                          </p:spTgt>
                                        </p:tgtEl>
                                      </p:cBhvr>
                                    </p:animEffect>
                                  </p:childTnLst>
                                </p:cTn>
                              </p:par>
                            </p:childTnLst>
                          </p:cTn>
                        </p:par>
                        <p:par>
                          <p:cTn id="24" fill="hold">
                            <p:stCondLst>
                              <p:cond delay="5000"/>
                            </p:stCondLst>
                            <p:childTnLst>
                              <p:par>
                                <p:cTn id="25" presetID="6" presetClass="entr" presetSubtype="32"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out)">
                                      <p:cBhvr>
                                        <p:cTn id="27" dur="1000"/>
                                        <p:tgtEl>
                                          <p:spTgt spid="3">
                                            <p:txEl>
                                              <p:pRg st="4" end="4"/>
                                            </p:txEl>
                                          </p:spTgt>
                                        </p:tgtEl>
                                      </p:cBhvr>
                                    </p:animEffect>
                                  </p:childTnLst>
                                </p:cTn>
                              </p:par>
                            </p:childTnLst>
                          </p:cTn>
                        </p:par>
                        <p:par>
                          <p:cTn id="28" fill="hold">
                            <p:stCondLst>
                              <p:cond delay="6000"/>
                            </p:stCondLst>
                            <p:childTnLst>
                              <p:par>
                                <p:cTn id="29" presetID="6" presetClass="entr" presetSubtype="32"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ircle(out)">
                                      <p:cBhvr>
                                        <p:cTn id="31" dur="1000"/>
                                        <p:tgtEl>
                                          <p:spTgt spid="3">
                                            <p:txEl>
                                              <p:pRg st="5" end="5"/>
                                            </p:txEl>
                                          </p:spTgt>
                                        </p:tgtEl>
                                      </p:cBhvr>
                                    </p:animEffect>
                                  </p:childTnLst>
                                </p:cTn>
                              </p:par>
                            </p:childTnLst>
                          </p:cTn>
                        </p:par>
                        <p:par>
                          <p:cTn id="32" fill="hold">
                            <p:stCondLst>
                              <p:cond delay="7000"/>
                            </p:stCondLst>
                            <p:childTnLst>
                              <p:par>
                                <p:cTn id="33" presetID="6" presetClass="entr" presetSubtype="32"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circle(out)">
                                      <p:cBhvr>
                                        <p:cTn id="35" dur="1000"/>
                                        <p:tgtEl>
                                          <p:spTgt spid="3">
                                            <p:txEl>
                                              <p:pRg st="6" end="6"/>
                                            </p:txEl>
                                          </p:spTgt>
                                        </p:tgtEl>
                                      </p:cBhvr>
                                    </p:animEffect>
                                  </p:childTnLst>
                                </p:cTn>
                              </p:par>
                            </p:childTnLst>
                          </p:cTn>
                        </p:par>
                        <p:par>
                          <p:cTn id="36" fill="hold">
                            <p:stCondLst>
                              <p:cond delay="8000"/>
                            </p:stCondLst>
                            <p:childTnLst>
                              <p:par>
                                <p:cTn id="37" presetID="6" presetClass="entr" presetSubtype="32"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circle(out)">
                                      <p:cBhvr>
                                        <p:cTn id="39"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2298700"/>
            <a:ext cx="8039100" cy="4178300"/>
          </a:xfrm>
        </p:spPr>
        <p:txBody>
          <a:bodyPr/>
          <a:lstStyle/>
          <a:p>
            <a:pPr marL="0" indent="0">
              <a:buNone/>
            </a:pPr>
            <a:r>
              <a:rPr lang="hu-HU" sz="3600" dirty="0" smtClean="0">
                <a:solidFill>
                  <a:srgbClr val="0000CC"/>
                </a:solidFill>
                <a:effectLst>
                  <a:outerShdw blurRad="38100" dist="38100" dir="2700000" algn="tl">
                    <a:srgbClr val="000000">
                      <a:alpha val="43137"/>
                    </a:srgbClr>
                  </a:outerShdw>
                </a:effectLst>
              </a:rPr>
              <a:t> Mit „állítanak” önmagukról:</a:t>
            </a:r>
          </a:p>
          <a:p>
            <a:pPr lvl="1">
              <a:spcBef>
                <a:spcPts val="0"/>
              </a:spcBef>
            </a:pPr>
            <a:r>
              <a:rPr lang="hu-HU" sz="3200" dirty="0">
                <a:solidFill>
                  <a:srgbClr val="0000CC"/>
                </a:solidFill>
                <a:effectLst>
                  <a:outerShdw blurRad="38100" dist="38100" dir="2700000" algn="tl">
                    <a:srgbClr val="000000">
                      <a:alpha val="43137"/>
                    </a:srgbClr>
                  </a:outerShdw>
                </a:effectLst>
              </a:rPr>
              <a:t> </a:t>
            </a:r>
            <a:r>
              <a:rPr lang="hu-HU" sz="3000" dirty="0" smtClean="0">
                <a:solidFill>
                  <a:srgbClr val="0000CC"/>
                </a:solidFill>
                <a:effectLst>
                  <a:outerShdw blurRad="38100" dist="38100" dir="2700000" algn="tl">
                    <a:srgbClr val="000000">
                      <a:alpha val="43137"/>
                    </a:srgbClr>
                  </a:outerShdw>
                </a:effectLst>
              </a:rPr>
              <a:t>nem </a:t>
            </a:r>
            <a:r>
              <a:rPr lang="hu-HU" sz="3000" dirty="0" smtClean="0">
                <a:solidFill>
                  <a:srgbClr val="00CC66"/>
                </a:solidFill>
                <a:effectLst>
                  <a:outerShdw blurRad="38100" dist="38100" dir="2700000" algn="tl">
                    <a:srgbClr val="000000">
                      <a:alpha val="43137"/>
                    </a:srgbClr>
                  </a:outerShdw>
                </a:effectLst>
              </a:rPr>
              <a:t>titkos</a:t>
            </a:r>
            <a:r>
              <a:rPr lang="hu-HU" sz="3000" dirty="0" smtClean="0">
                <a:solidFill>
                  <a:srgbClr val="0000CC"/>
                </a:solidFill>
                <a:effectLst>
                  <a:outerShdw blurRad="38100" dist="38100" dir="2700000" algn="tl">
                    <a:srgbClr val="000000">
                      <a:alpha val="43137"/>
                    </a:srgbClr>
                  </a:outerShdw>
                </a:effectLst>
              </a:rPr>
              <a:t>, </a:t>
            </a:r>
            <a:r>
              <a:rPr lang="hu-HU" sz="3000" dirty="0">
                <a:solidFill>
                  <a:srgbClr val="0000CC"/>
                </a:solidFill>
                <a:effectLst>
                  <a:outerShdw blurRad="38100" dist="38100" dir="2700000" algn="tl">
                    <a:srgbClr val="000000">
                      <a:alpha val="43137"/>
                    </a:srgbClr>
                  </a:outerShdw>
                </a:effectLst>
              </a:rPr>
              <a:t>hanem </a:t>
            </a:r>
            <a:r>
              <a:rPr lang="hu-HU" sz="3000" dirty="0" smtClean="0">
                <a:solidFill>
                  <a:srgbClr val="00CC66"/>
                </a:solidFill>
                <a:effectLst>
                  <a:outerShdw blurRad="38100" dist="38100" dir="2700000" algn="tl">
                    <a:srgbClr val="000000">
                      <a:alpha val="43137"/>
                    </a:srgbClr>
                  </a:outerShdw>
                </a:effectLst>
              </a:rPr>
              <a:t>zártkörű</a:t>
            </a:r>
            <a:r>
              <a:rPr lang="hu-HU" sz="3000" dirty="0" smtClean="0">
                <a:solidFill>
                  <a:srgbClr val="0000CC"/>
                </a:solidFill>
                <a:effectLst>
                  <a:outerShdw blurRad="38100" dist="38100" dir="2700000" algn="tl">
                    <a:srgbClr val="000000">
                      <a:alpha val="43137"/>
                    </a:srgbClr>
                  </a:outerShdw>
                </a:effectLst>
              </a:rPr>
              <a:t> </a:t>
            </a:r>
            <a:r>
              <a:rPr lang="hu-HU" sz="3000" dirty="0">
                <a:solidFill>
                  <a:srgbClr val="0000CC"/>
                </a:solidFill>
                <a:effectLst>
                  <a:outerShdw blurRad="38100" dist="38100" dir="2700000" algn="tl">
                    <a:srgbClr val="000000">
                      <a:alpha val="43137"/>
                    </a:srgbClr>
                  </a:outerShdw>
                </a:effectLst>
              </a:rPr>
              <a:t>társaság</a:t>
            </a:r>
            <a:r>
              <a:rPr lang="hu-HU" sz="3000" dirty="0" smtClean="0">
                <a:solidFill>
                  <a:srgbClr val="0000CC"/>
                </a:solidFill>
                <a:effectLst>
                  <a:outerShdw blurRad="38100" dist="38100" dir="2700000" algn="tl">
                    <a:srgbClr val="000000">
                      <a:alpha val="43137"/>
                    </a:srgbClr>
                  </a:outerShdw>
                </a:effectLst>
              </a:rPr>
              <a:t>,</a:t>
            </a:r>
            <a:br>
              <a:rPr lang="hu-HU" sz="3000" dirty="0" smtClean="0">
                <a:solidFill>
                  <a:srgbClr val="0000CC"/>
                </a:solidFill>
                <a:effectLst>
                  <a:outerShdw blurRad="38100" dist="38100" dir="2700000" algn="tl">
                    <a:srgbClr val="000000">
                      <a:alpha val="43137"/>
                    </a:srgbClr>
                  </a:outerShdw>
                </a:effectLst>
              </a:rPr>
            </a:br>
            <a:r>
              <a:rPr lang="hu-HU" sz="3000" dirty="0" smtClean="0">
                <a:solidFill>
                  <a:srgbClr val="0000CC"/>
                </a:solidFill>
                <a:effectLst>
                  <a:outerShdw blurRad="38100" dist="38100" dir="2700000" algn="tl">
                    <a:srgbClr val="000000">
                      <a:alpha val="43137"/>
                    </a:srgbClr>
                  </a:outerShdw>
                </a:effectLst>
              </a:rPr>
              <a:t>   amelynek vannak titkai </a:t>
            </a:r>
            <a:r>
              <a:rPr lang="hu-HU" sz="3000" dirty="0" smtClean="0">
                <a:solidFill>
                  <a:srgbClr val="00CC66"/>
                </a:solidFill>
                <a:effectLst>
                  <a:outerShdw blurRad="38100" dist="38100" dir="2700000" algn="tl">
                    <a:srgbClr val="000000">
                      <a:alpha val="43137"/>
                    </a:srgbClr>
                  </a:outerShdw>
                </a:effectLst>
              </a:rPr>
              <a:t>is</a:t>
            </a:r>
          </a:p>
          <a:p>
            <a:pPr lvl="1">
              <a:spcBef>
                <a:spcPts val="0"/>
              </a:spcBef>
            </a:pPr>
            <a:r>
              <a:rPr lang="hu-HU" sz="3000" dirty="0">
                <a:solidFill>
                  <a:srgbClr val="0000CC"/>
                </a:solidFill>
                <a:effectLst>
                  <a:outerShdw blurRad="38100" dist="38100" dir="2700000" algn="tl">
                    <a:srgbClr val="000000">
                      <a:alpha val="43137"/>
                    </a:srgbClr>
                  </a:outerShdw>
                </a:effectLst>
              </a:rPr>
              <a:t> </a:t>
            </a:r>
            <a:r>
              <a:rPr lang="hu-HU" sz="3000" dirty="0" smtClean="0">
                <a:solidFill>
                  <a:srgbClr val="0000CC"/>
                </a:solidFill>
                <a:effectLst>
                  <a:outerShdw blurRad="38100" dist="38100" dir="2700000" algn="tl">
                    <a:srgbClr val="000000">
                      <a:alpha val="43137"/>
                    </a:srgbClr>
                  </a:outerShdw>
                </a:effectLst>
              </a:rPr>
              <a:t>ősi </a:t>
            </a:r>
            <a:r>
              <a:rPr lang="hu-HU" sz="3000" dirty="0">
                <a:solidFill>
                  <a:srgbClr val="0000CC"/>
                </a:solidFill>
                <a:effectLst>
                  <a:outerShdw blurRad="38100" dist="38100" dir="2700000" algn="tl">
                    <a:srgbClr val="000000">
                      <a:alpha val="43137"/>
                    </a:srgbClr>
                  </a:outerShdw>
                </a:effectLst>
              </a:rPr>
              <a:t>szokások és </a:t>
            </a:r>
            <a:r>
              <a:rPr lang="hu-HU" sz="3000" dirty="0" smtClean="0">
                <a:solidFill>
                  <a:srgbClr val="0000CC"/>
                </a:solidFill>
                <a:effectLst>
                  <a:outerShdw blurRad="38100" dist="38100" dir="2700000" algn="tl">
                    <a:srgbClr val="000000">
                      <a:alpha val="43137"/>
                    </a:srgbClr>
                  </a:outerShdw>
                </a:effectLst>
              </a:rPr>
              <a:t>hagyományok által</a:t>
            </a:r>
            <a:br>
              <a:rPr lang="hu-HU" sz="3000" dirty="0" smtClean="0">
                <a:solidFill>
                  <a:srgbClr val="0000CC"/>
                </a:solidFill>
                <a:effectLst>
                  <a:outerShdw blurRad="38100" dist="38100" dir="2700000" algn="tl">
                    <a:srgbClr val="000000">
                      <a:alpha val="43137"/>
                    </a:srgbClr>
                  </a:outerShdw>
                </a:effectLst>
              </a:rPr>
            </a:br>
            <a:r>
              <a:rPr lang="hu-HU" sz="3000" dirty="0" smtClean="0">
                <a:solidFill>
                  <a:srgbClr val="0000CC"/>
                </a:solidFill>
                <a:effectLst>
                  <a:outerShdw blurRad="38100" dist="38100" dir="2700000" algn="tl">
                    <a:srgbClr val="000000">
                      <a:alpha val="43137"/>
                    </a:srgbClr>
                  </a:outerShdw>
                </a:effectLst>
              </a:rPr>
              <a:t>   meghatározott szimbolikus formákkal</a:t>
            </a:r>
            <a:br>
              <a:rPr lang="hu-HU" sz="3000" dirty="0" smtClean="0">
                <a:solidFill>
                  <a:srgbClr val="0000CC"/>
                </a:solidFill>
                <a:effectLst>
                  <a:outerShdw blurRad="38100" dist="38100" dir="2700000" algn="tl">
                    <a:srgbClr val="000000">
                      <a:alpha val="43137"/>
                    </a:srgbClr>
                  </a:outerShdw>
                </a:effectLst>
              </a:rPr>
            </a:br>
            <a:r>
              <a:rPr lang="hu-HU" sz="3000" dirty="0" smtClean="0">
                <a:solidFill>
                  <a:srgbClr val="0000CC"/>
                </a:solidFill>
                <a:effectLst>
                  <a:outerShdw blurRad="38100" dist="38100" dir="2700000" algn="tl">
                    <a:srgbClr val="000000">
                      <a:alpha val="43137"/>
                    </a:srgbClr>
                  </a:outerShdw>
                </a:effectLst>
              </a:rPr>
              <a:t>   dolgozik</a:t>
            </a:r>
          </a:p>
          <a:p>
            <a:pPr lvl="1">
              <a:spcBef>
                <a:spcPts val="0"/>
              </a:spcBef>
            </a:pPr>
            <a:r>
              <a:rPr lang="hu-HU" sz="3000" dirty="0">
                <a:solidFill>
                  <a:srgbClr val="0000CC"/>
                </a:solidFill>
                <a:effectLst>
                  <a:outerShdw blurRad="38100" dist="38100" dir="2700000" algn="tl">
                    <a:srgbClr val="000000">
                      <a:alpha val="43137"/>
                    </a:srgbClr>
                  </a:outerShdw>
                </a:effectLst>
              </a:rPr>
              <a:t> </a:t>
            </a:r>
            <a:r>
              <a:rPr lang="hu-HU" sz="3000" dirty="0">
                <a:solidFill>
                  <a:srgbClr val="FF0066"/>
                </a:solidFill>
                <a:effectLst>
                  <a:outerShdw blurRad="38100" dist="38100" dir="2700000" algn="tl">
                    <a:srgbClr val="000000">
                      <a:alpha val="43137"/>
                    </a:srgbClr>
                  </a:outerShdw>
                </a:effectLst>
              </a:rPr>
              <a:t>„az isteni igazság keresésének tudománya</a:t>
            </a:r>
            <a:r>
              <a:rPr lang="hu-HU" sz="3000" dirty="0" smtClean="0">
                <a:solidFill>
                  <a:srgbClr val="FF0066"/>
                </a:solidFill>
                <a:effectLst>
                  <a:outerShdw blurRad="38100" dist="38100" dir="2700000" algn="tl">
                    <a:srgbClr val="000000">
                      <a:alpha val="43137"/>
                    </a:srgbClr>
                  </a:outerShdw>
                </a:effectLst>
              </a:rPr>
              <a:t>”</a:t>
            </a:r>
            <a:endParaRPr lang="hu-HU" sz="3000" dirty="0" smtClean="0">
              <a:solidFill>
                <a:srgbClr val="0000CC"/>
              </a:solidFill>
              <a:effectLst>
                <a:outerShdw blurRad="38100" dist="38100" dir="2700000" algn="tl">
                  <a:srgbClr val="000000">
                    <a:alpha val="43137"/>
                  </a:srgbClr>
                </a:outerShdw>
              </a:effectLst>
            </a:endParaRPr>
          </a:p>
          <a:p>
            <a:pPr lvl="1">
              <a:spcBef>
                <a:spcPts val="0"/>
              </a:spcBef>
            </a:pPr>
            <a:r>
              <a:rPr lang="hu-HU" sz="3000" dirty="0">
                <a:solidFill>
                  <a:srgbClr val="0000CC"/>
                </a:solidFill>
                <a:effectLst>
                  <a:outerShdw blurRad="38100" dist="38100" dir="2700000" algn="tl">
                    <a:srgbClr val="000000">
                      <a:alpha val="43137"/>
                    </a:srgbClr>
                  </a:outerShdw>
                </a:effectLst>
              </a:rPr>
              <a:t> </a:t>
            </a:r>
            <a:r>
              <a:rPr lang="hu-HU" sz="3000" dirty="0" smtClean="0">
                <a:solidFill>
                  <a:srgbClr val="FF0066"/>
                </a:solidFill>
                <a:effectLst>
                  <a:outerShdw blurRad="38100" dist="38100" dir="2700000" algn="tl">
                    <a:srgbClr val="000000">
                      <a:alpha val="43137"/>
                    </a:srgbClr>
                  </a:outerShdw>
                </a:effectLst>
              </a:rPr>
              <a:t>„erkölcsi rendszer, allegóriákba burkolva</a:t>
            </a:r>
            <a:br>
              <a:rPr lang="hu-HU" sz="3000" dirty="0" smtClean="0">
                <a:solidFill>
                  <a:srgbClr val="FF0066"/>
                </a:solidFill>
                <a:effectLst>
                  <a:outerShdw blurRad="38100" dist="38100" dir="2700000" algn="tl">
                    <a:srgbClr val="000000">
                      <a:alpha val="43137"/>
                    </a:srgbClr>
                  </a:outerShdw>
                </a:effectLst>
              </a:rPr>
            </a:br>
            <a:r>
              <a:rPr lang="hu-HU" sz="3000" dirty="0" smtClean="0">
                <a:solidFill>
                  <a:srgbClr val="FF0066"/>
                </a:solidFill>
                <a:effectLst>
                  <a:outerShdw blurRad="38100" dist="38100" dir="2700000" algn="tl">
                    <a:srgbClr val="000000">
                      <a:alpha val="43137"/>
                    </a:srgbClr>
                  </a:outerShdw>
                </a:effectLst>
              </a:rPr>
              <a:t>   és szimbólumokkal bemutatva”</a:t>
            </a:r>
            <a:br>
              <a:rPr lang="hu-HU" sz="3000" dirty="0" smtClean="0">
                <a:solidFill>
                  <a:srgbClr val="FF0066"/>
                </a:solidFill>
                <a:effectLst>
                  <a:outerShdw blurRad="38100" dist="38100" dir="2700000" algn="tl">
                    <a:srgbClr val="000000">
                      <a:alpha val="43137"/>
                    </a:srgbClr>
                  </a:outerShdw>
                </a:effectLst>
              </a:rPr>
            </a:br>
            <a:r>
              <a:rPr lang="hu-HU" dirty="0" smtClean="0">
                <a:solidFill>
                  <a:srgbClr val="0000CC"/>
                </a:solidFill>
                <a:effectLst>
                  <a:outerShdw blurRad="38100" dist="38100" dir="2700000" algn="tl">
                    <a:srgbClr val="000000">
                      <a:alpha val="43137"/>
                    </a:srgbClr>
                  </a:outerShdw>
                </a:effectLst>
              </a:rPr>
              <a:t>	</a:t>
            </a:r>
            <a:endParaRPr lang="hu-HU" dirty="0">
              <a:solidFill>
                <a:srgbClr val="0000CC"/>
              </a:solidFill>
              <a:effectLst>
                <a:outerShdw blurRad="38100" dist="38100" dir="2700000" algn="tl">
                  <a:srgbClr val="000000">
                    <a:alpha val="43137"/>
                  </a:srgbClr>
                </a:outerShdw>
              </a:effectLst>
            </a:endParaRPr>
          </a:p>
        </p:txBody>
      </p:sp>
      <p:sp>
        <p:nvSpPr>
          <p:cNvPr id="6" name="Title 1"/>
          <p:cNvSpPr>
            <a:spLocks noGrp="1"/>
          </p:cNvSpPr>
          <p:nvPr>
            <p:ph type="title"/>
          </p:nvPr>
        </p:nvSpPr>
        <p:spPr>
          <a:xfrm>
            <a:off x="685800" y="609600"/>
            <a:ext cx="7772400" cy="1143000"/>
          </a:xfrm>
        </p:spPr>
        <p:txBody>
          <a:bodyPr/>
          <a:lstStyle/>
          <a:p>
            <a:r>
              <a:rPr lang="hu-HU" sz="4800" b="1" spc="200" dirty="0" smtClean="0">
                <a:solidFill>
                  <a:srgbClr val="0000CC"/>
                </a:solidFill>
                <a:effectLst>
                  <a:outerShdw blurRad="38100" dist="38100" dir="2700000" algn="tl">
                    <a:srgbClr val="000000">
                      <a:alpha val="43137"/>
                    </a:srgbClr>
                  </a:outerShdw>
                </a:effectLst>
              </a:rPr>
              <a:t>SZABADKŐMŰVESSÉG</a:t>
            </a:r>
            <a:endParaRPr lang="hu-HU" sz="4800" dirty="0"/>
          </a:p>
        </p:txBody>
      </p:sp>
    </p:spTree>
    <p:extLst>
      <p:ext uri="{BB962C8B-B14F-4D97-AF65-F5344CB8AC3E}">
        <p14:creationId xmlns:p14="http://schemas.microsoft.com/office/powerpoint/2010/main" val="773920575"/>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1000"/>
                                        <p:tgtEl>
                                          <p:spTgt spid="6"/>
                                        </p:tgtEl>
                                      </p:cBhvr>
                                    </p:animEffect>
                                  </p:childTnLst>
                                </p:cTn>
                              </p:par>
                            </p:childTnLst>
                          </p:cTn>
                        </p:par>
                        <p:par>
                          <p:cTn id="8" fill="hold">
                            <p:stCondLst>
                              <p:cond delay="1000"/>
                            </p:stCondLst>
                            <p:childTnLst>
                              <p:par>
                                <p:cTn id="9" presetID="6" presetClass="entr" presetSubtype="32" fill="hold" grpId="0"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out)">
                                      <p:cBhvr>
                                        <p:cTn id="11" dur="1000"/>
                                        <p:tgtEl>
                                          <p:spTgt spid="3">
                                            <p:txEl>
                                              <p:pRg st="0" end="0"/>
                                            </p:txEl>
                                          </p:spTgt>
                                        </p:tgtEl>
                                      </p:cBhvr>
                                    </p:animEffect>
                                  </p:childTnLst>
                                </p:cTn>
                              </p:par>
                            </p:childTnLst>
                          </p:cTn>
                        </p:par>
                        <p:par>
                          <p:cTn id="12" fill="hold">
                            <p:stCondLst>
                              <p:cond delay="2500"/>
                            </p:stCondLst>
                            <p:childTnLst>
                              <p:par>
                                <p:cTn id="13" presetID="6" presetClass="entr" presetSubtype="32" fill="hold" grpId="0" nodeType="afterEffect">
                                  <p:stCondLst>
                                    <p:cond delay="5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out)">
                                      <p:cBhvr>
                                        <p:cTn id="15" dur="1000"/>
                                        <p:tgtEl>
                                          <p:spTgt spid="3">
                                            <p:txEl>
                                              <p:pRg st="1" end="1"/>
                                            </p:txEl>
                                          </p:spTgt>
                                        </p:tgtEl>
                                      </p:cBhvr>
                                    </p:animEffect>
                                  </p:childTnLst>
                                </p:cTn>
                              </p:par>
                            </p:childTnLst>
                          </p:cTn>
                        </p:par>
                        <p:par>
                          <p:cTn id="16" fill="hold">
                            <p:stCondLst>
                              <p:cond delay="4000"/>
                            </p:stCondLst>
                            <p:childTnLst>
                              <p:par>
                                <p:cTn id="17" presetID="6" presetClass="entr" presetSubtype="32" fill="hold" grpId="0" nodeType="afterEffect">
                                  <p:stCondLst>
                                    <p:cond delay="5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out)">
                                      <p:cBhvr>
                                        <p:cTn id="19" dur="1000"/>
                                        <p:tgtEl>
                                          <p:spTgt spid="3">
                                            <p:txEl>
                                              <p:pRg st="2" end="2"/>
                                            </p:txEl>
                                          </p:spTgt>
                                        </p:tgtEl>
                                      </p:cBhvr>
                                    </p:animEffect>
                                  </p:childTnLst>
                                </p:cTn>
                              </p:par>
                            </p:childTnLst>
                          </p:cTn>
                        </p:par>
                        <p:par>
                          <p:cTn id="20" fill="hold">
                            <p:stCondLst>
                              <p:cond delay="5500"/>
                            </p:stCondLst>
                            <p:childTnLst>
                              <p:par>
                                <p:cTn id="21" presetID="6" presetClass="entr" presetSubtype="32" fill="hold" grpId="0" nodeType="afterEffect">
                                  <p:stCondLst>
                                    <p:cond delay="5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out)">
                                      <p:cBhvr>
                                        <p:cTn id="23" dur="1000"/>
                                        <p:tgtEl>
                                          <p:spTgt spid="3">
                                            <p:txEl>
                                              <p:pRg st="3" end="3"/>
                                            </p:txEl>
                                          </p:spTgt>
                                        </p:tgtEl>
                                      </p:cBhvr>
                                    </p:animEffect>
                                  </p:childTnLst>
                                </p:cTn>
                              </p:par>
                            </p:childTnLst>
                          </p:cTn>
                        </p:par>
                        <p:par>
                          <p:cTn id="24" fill="hold">
                            <p:stCondLst>
                              <p:cond delay="7000"/>
                            </p:stCondLst>
                            <p:childTnLst>
                              <p:par>
                                <p:cTn id="25" presetID="6" presetClass="entr" presetSubtype="32" fill="hold" grpId="0" nodeType="afterEffect">
                                  <p:stCondLst>
                                    <p:cond delay="5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out)">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2806700"/>
            <a:ext cx="8039100" cy="3670300"/>
          </a:xfrm>
        </p:spPr>
        <p:txBody>
          <a:bodyPr/>
          <a:lstStyle/>
          <a:p>
            <a:r>
              <a:rPr lang="hu-HU" sz="3600" dirty="0" smtClean="0">
                <a:solidFill>
                  <a:srgbClr val="0000CC"/>
                </a:solidFill>
                <a:effectLst>
                  <a:outerShdw blurRad="38100" dist="38100" dir="2700000" algn="tl">
                    <a:srgbClr val="000000">
                      <a:alpha val="43137"/>
                    </a:srgbClr>
                  </a:outerShdw>
                </a:effectLst>
              </a:rPr>
              <a:t> „A </a:t>
            </a:r>
            <a:r>
              <a:rPr lang="hu-HU" sz="3600" dirty="0" smtClean="0">
                <a:solidFill>
                  <a:srgbClr val="FF0066"/>
                </a:solidFill>
                <a:effectLst>
                  <a:outerShdw blurRad="38100" dist="38100" dir="2700000" algn="tl">
                    <a:srgbClr val="000000">
                      <a:alpha val="43137"/>
                    </a:srgbClr>
                  </a:outerShdw>
                </a:effectLst>
              </a:rPr>
              <a:t>szellemileg fiatal</a:t>
            </a:r>
            <a:r>
              <a:rPr lang="hu-HU" sz="3600" dirty="0" smtClean="0">
                <a:solidFill>
                  <a:srgbClr val="0000CC"/>
                </a:solidFill>
                <a:effectLst>
                  <a:outerShdw blurRad="38100" dist="38100" dir="2700000" algn="tl">
                    <a:srgbClr val="000000">
                      <a:alpha val="43137"/>
                    </a:srgbClr>
                  </a:outerShdw>
                </a:effectLst>
              </a:rPr>
              <a:t> embereket </a:t>
            </a:r>
            <a:br>
              <a:rPr lang="hu-HU" sz="3600" dirty="0" smtClean="0">
                <a:solidFill>
                  <a:srgbClr val="0000CC"/>
                </a:solidFill>
                <a:effectLst>
                  <a:outerShdw blurRad="38100" dist="38100" dir="2700000" algn="tl">
                    <a:srgbClr val="000000">
                      <a:alpha val="43137"/>
                    </a:srgbClr>
                  </a:outerShdw>
                </a:effectLst>
              </a:rPr>
            </a:br>
            <a:r>
              <a:rPr lang="hu-HU" sz="3600" dirty="0" smtClean="0">
                <a:solidFill>
                  <a:srgbClr val="0000CC"/>
                </a:solidFill>
                <a:effectLst>
                  <a:outerShdw blurRad="38100" dist="38100" dir="2700000" algn="tl">
                    <a:srgbClr val="000000">
                      <a:alpha val="43137"/>
                    </a:srgbClr>
                  </a:outerShdw>
                </a:effectLst>
              </a:rPr>
              <a:t>       </a:t>
            </a:r>
            <a:r>
              <a:rPr lang="hu-HU" sz="3600" dirty="0" smtClean="0">
                <a:solidFill>
                  <a:srgbClr val="FF0066"/>
                </a:solidFill>
                <a:effectLst>
                  <a:outerShdw blurRad="38100" dist="38100" dir="2700000" algn="tl">
                    <a:srgbClr val="000000">
                      <a:alpha val="43137"/>
                    </a:srgbClr>
                  </a:outerShdw>
                </a:effectLst>
              </a:rPr>
              <a:t>elvont tudás</a:t>
            </a:r>
            <a:r>
              <a:rPr lang="hu-HU" sz="3600" dirty="0" smtClean="0">
                <a:solidFill>
                  <a:srgbClr val="0000CC"/>
                </a:solidFill>
                <a:effectLst>
                  <a:outerShdw blurRad="38100" dist="38100" dir="2700000" algn="tl">
                    <a:srgbClr val="000000">
                      <a:alpha val="43137"/>
                    </a:srgbClr>
                  </a:outerShdw>
                </a:effectLst>
              </a:rPr>
              <a:t>ra csak </a:t>
            </a:r>
            <a:r>
              <a:rPr lang="hu-HU" sz="3600" dirty="0" smtClean="0">
                <a:solidFill>
                  <a:srgbClr val="33CC33"/>
                </a:solidFill>
                <a:effectLst>
                  <a:outerShdw blurRad="38100" dist="38100" dir="2700000" algn="tl">
                    <a:srgbClr val="000000">
                      <a:alpha val="43137"/>
                    </a:srgbClr>
                  </a:outerShdw>
                </a:effectLst>
              </a:rPr>
              <a:t>szimbólumok</a:t>
            </a:r>
            <a:r>
              <a:rPr lang="hu-HU" sz="3600" dirty="0" smtClean="0">
                <a:solidFill>
                  <a:srgbClr val="0000CC"/>
                </a:solidFill>
                <a:effectLst>
                  <a:outerShdw blurRad="38100" dist="38100" dir="2700000" algn="tl">
                    <a:srgbClr val="000000">
                      <a:alpha val="43137"/>
                    </a:srgbClr>
                  </a:outerShdw>
                </a:effectLst>
              </a:rPr>
              <a:t/>
            </a:r>
            <a:br>
              <a:rPr lang="hu-HU" sz="3600" dirty="0" smtClean="0">
                <a:solidFill>
                  <a:srgbClr val="0000CC"/>
                </a:solidFill>
                <a:effectLst>
                  <a:outerShdw blurRad="38100" dist="38100" dir="2700000" algn="tl">
                    <a:srgbClr val="000000">
                      <a:alpha val="43137"/>
                    </a:srgbClr>
                  </a:outerShdw>
                </a:effectLst>
              </a:rPr>
            </a:br>
            <a:r>
              <a:rPr lang="hu-HU" sz="3600" dirty="0" smtClean="0">
                <a:solidFill>
                  <a:srgbClr val="0000CC"/>
                </a:solidFill>
                <a:effectLst>
                  <a:outerShdw blurRad="38100" dist="38100" dir="2700000" algn="tl">
                    <a:srgbClr val="000000">
                      <a:alpha val="43137"/>
                    </a:srgbClr>
                  </a:outerShdw>
                </a:effectLst>
              </a:rPr>
              <a:t>       és </a:t>
            </a:r>
            <a:r>
              <a:rPr lang="hu-HU" sz="3600" dirty="0" smtClean="0">
                <a:solidFill>
                  <a:srgbClr val="33CC33"/>
                </a:solidFill>
                <a:effectLst>
                  <a:outerShdw blurRad="38100" dist="38100" dir="2700000" algn="tl">
                    <a:srgbClr val="000000">
                      <a:alpha val="43137"/>
                    </a:srgbClr>
                  </a:outerShdw>
                </a:effectLst>
              </a:rPr>
              <a:t>hasonlatok</a:t>
            </a:r>
            <a:r>
              <a:rPr lang="hu-HU" sz="3600" dirty="0" smtClean="0">
                <a:solidFill>
                  <a:srgbClr val="0000CC"/>
                </a:solidFill>
                <a:effectLst>
                  <a:outerShdw blurRad="38100" dist="38100" dir="2700000" algn="tl">
                    <a:srgbClr val="000000">
                      <a:alpha val="43137"/>
                    </a:srgbClr>
                  </a:outerShdw>
                </a:effectLst>
              </a:rPr>
              <a:t> segítségével lehet </a:t>
            </a:r>
            <a:br>
              <a:rPr lang="hu-HU" sz="3600" dirty="0" smtClean="0">
                <a:solidFill>
                  <a:srgbClr val="0000CC"/>
                </a:solidFill>
                <a:effectLst>
                  <a:outerShdw blurRad="38100" dist="38100" dir="2700000" algn="tl">
                    <a:srgbClr val="000000">
                      <a:alpha val="43137"/>
                    </a:srgbClr>
                  </a:outerShdw>
                </a:effectLst>
              </a:rPr>
            </a:br>
            <a:r>
              <a:rPr lang="hu-HU" sz="3600" dirty="0" smtClean="0">
                <a:solidFill>
                  <a:srgbClr val="0000CC"/>
                </a:solidFill>
                <a:effectLst>
                  <a:outerShdw blurRad="38100" dist="38100" dir="2700000" algn="tl">
                    <a:srgbClr val="000000">
                      <a:alpha val="43137"/>
                    </a:srgbClr>
                  </a:outerShdw>
                </a:effectLst>
              </a:rPr>
              <a:t>       megtanítani.”</a:t>
            </a:r>
            <a:r>
              <a:rPr lang="hu-HU" dirty="0" smtClean="0">
                <a:solidFill>
                  <a:srgbClr val="0000CC"/>
                </a:solidFill>
                <a:effectLst>
                  <a:outerShdw blurRad="38100" dist="38100" dir="2700000" algn="tl">
                    <a:srgbClr val="000000">
                      <a:alpha val="43137"/>
                    </a:srgbClr>
                  </a:outerShdw>
                </a:effectLst>
              </a:rPr>
              <a:t>	</a:t>
            </a:r>
            <a:endParaRPr lang="hu-HU" dirty="0">
              <a:solidFill>
                <a:srgbClr val="0000CC"/>
              </a:solidFill>
              <a:effectLst>
                <a:outerShdw blurRad="38100" dist="38100" dir="2700000" algn="tl">
                  <a:srgbClr val="000000">
                    <a:alpha val="43137"/>
                  </a:srgbClr>
                </a:outerShdw>
              </a:effectLst>
            </a:endParaRPr>
          </a:p>
        </p:txBody>
      </p:sp>
      <p:sp>
        <p:nvSpPr>
          <p:cNvPr id="6" name="Title 1"/>
          <p:cNvSpPr>
            <a:spLocks noGrp="1"/>
          </p:cNvSpPr>
          <p:nvPr>
            <p:ph type="title"/>
          </p:nvPr>
        </p:nvSpPr>
        <p:spPr>
          <a:xfrm>
            <a:off x="685800" y="609600"/>
            <a:ext cx="7772400" cy="1143000"/>
          </a:xfrm>
        </p:spPr>
        <p:txBody>
          <a:bodyPr/>
          <a:lstStyle/>
          <a:p>
            <a:r>
              <a:rPr lang="hu-HU" sz="4800" b="1" spc="200" dirty="0" smtClean="0">
                <a:solidFill>
                  <a:srgbClr val="0000CC"/>
                </a:solidFill>
                <a:effectLst>
                  <a:outerShdw blurRad="38100" dist="38100" dir="2700000" algn="tl">
                    <a:srgbClr val="000000">
                      <a:alpha val="43137"/>
                    </a:srgbClr>
                  </a:outerShdw>
                </a:effectLst>
              </a:rPr>
              <a:t>SZABADKŐMŰVESSÉG</a:t>
            </a:r>
            <a:endParaRPr lang="hu-HU" sz="4800" dirty="0"/>
          </a:p>
        </p:txBody>
      </p:sp>
    </p:spTree>
    <p:extLst>
      <p:ext uri="{BB962C8B-B14F-4D97-AF65-F5344CB8AC3E}">
        <p14:creationId xmlns:p14="http://schemas.microsoft.com/office/powerpoint/2010/main" val="112920072"/>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1000"/>
                                        <p:tgtEl>
                                          <p:spTgt spid="6"/>
                                        </p:tgtEl>
                                      </p:cBhvr>
                                    </p:animEffect>
                                  </p:childTnLst>
                                </p:cTn>
                              </p:par>
                            </p:childTnLst>
                          </p:cTn>
                        </p:par>
                        <p:par>
                          <p:cTn id="8" fill="hold">
                            <p:stCondLst>
                              <p:cond delay="1000"/>
                            </p:stCondLst>
                            <p:childTnLst>
                              <p:par>
                                <p:cTn id="9" presetID="6"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out)">
                                      <p:cBhvr>
                                        <p:cTn id="11"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743" y="2362200"/>
            <a:ext cx="8109857" cy="4114800"/>
          </a:xfrm>
        </p:spPr>
        <p:txBody>
          <a:bodyPr/>
          <a:lstStyle/>
          <a:p>
            <a:pPr marL="0" indent="0">
              <a:buNone/>
            </a:pPr>
            <a:r>
              <a:rPr lang="hu-HU" sz="3600" dirty="0" smtClean="0">
                <a:solidFill>
                  <a:srgbClr val="0000CC"/>
                </a:solidFill>
                <a:effectLst>
                  <a:outerShdw blurRad="38100" dist="38100" dir="2700000" algn="tl">
                    <a:srgbClr val="000000">
                      <a:alpha val="43137"/>
                    </a:srgbClr>
                  </a:outerShdw>
                </a:effectLst>
              </a:rPr>
              <a:t>Történet:</a:t>
            </a:r>
          </a:p>
          <a:p>
            <a:pPr lvl="1">
              <a:spcBef>
                <a:spcPts val="600"/>
              </a:spcBef>
            </a:pPr>
            <a:r>
              <a:rPr lang="hu-HU" sz="3200" dirty="0" smtClean="0">
                <a:solidFill>
                  <a:srgbClr val="0000CC"/>
                </a:solidFill>
                <a:effectLst>
                  <a:outerShdw blurRad="38100" dist="38100" dir="2700000" algn="tl">
                    <a:srgbClr val="000000">
                      <a:alpha val="43137"/>
                    </a:srgbClr>
                  </a:outerShdw>
                </a:effectLst>
              </a:rPr>
              <a:t> </a:t>
            </a:r>
            <a:r>
              <a:rPr lang="hu-HU" sz="3200" dirty="0" smtClean="0">
                <a:solidFill>
                  <a:srgbClr val="00CC66"/>
                </a:solidFill>
                <a:effectLst>
                  <a:outerShdw blurRad="38100" dist="38100" dir="2700000" algn="tl">
                    <a:srgbClr val="000000">
                      <a:alpha val="43137"/>
                    </a:srgbClr>
                  </a:outerShdw>
                </a:effectLst>
              </a:rPr>
              <a:t>hagyomány</a:t>
            </a:r>
            <a:r>
              <a:rPr lang="hu-HU" sz="3200" dirty="0" smtClean="0">
                <a:solidFill>
                  <a:srgbClr val="0000CC"/>
                </a:solidFill>
                <a:effectLst>
                  <a:outerShdw blurRad="38100" dist="38100" dir="2700000" algn="tl">
                    <a:srgbClr val="000000">
                      <a:alpha val="43137"/>
                    </a:srgbClr>
                  </a:outerShdw>
                </a:effectLst>
              </a:rPr>
              <a:t>:</a:t>
            </a:r>
          </a:p>
          <a:p>
            <a:pPr lvl="2">
              <a:spcBef>
                <a:spcPts val="0"/>
              </a:spcBef>
            </a:pPr>
            <a:r>
              <a:rPr lang="hu-HU" sz="2800" dirty="0" smtClean="0">
                <a:solidFill>
                  <a:srgbClr val="0000CC"/>
                </a:solidFill>
                <a:effectLst>
                  <a:outerShdw blurRad="38100" dist="38100" dir="2700000" algn="tl">
                    <a:srgbClr val="000000">
                      <a:alpha val="43137"/>
                    </a:srgbClr>
                  </a:outerShdw>
                </a:effectLst>
              </a:rPr>
              <a:t> ókori misztérium-iskolák</a:t>
            </a:r>
          </a:p>
          <a:p>
            <a:pPr lvl="3">
              <a:spcBef>
                <a:spcPts val="0"/>
              </a:spcBef>
            </a:pPr>
            <a:r>
              <a:rPr lang="hu-HU" sz="2800" dirty="0" smtClean="0">
                <a:solidFill>
                  <a:srgbClr val="0000CC"/>
                </a:solidFill>
                <a:effectLst>
                  <a:outerShdw blurRad="38100" dist="38100" dir="2700000" algn="tl">
                    <a:srgbClr val="000000">
                      <a:alpha val="43137"/>
                    </a:srgbClr>
                  </a:outerShdw>
                </a:effectLst>
              </a:rPr>
              <a:t> Egyiptom, </a:t>
            </a:r>
            <a:r>
              <a:rPr lang="hu-HU" sz="2800" dirty="0" err="1" smtClean="0">
                <a:solidFill>
                  <a:srgbClr val="0000CC"/>
                </a:solidFill>
                <a:effectLst>
                  <a:outerShdw blurRad="38100" dist="38100" dir="2700000" algn="tl">
                    <a:srgbClr val="000000">
                      <a:alpha val="43137"/>
                    </a:srgbClr>
                  </a:outerShdw>
                </a:effectLst>
              </a:rPr>
              <a:t>Eleuzisz</a:t>
            </a:r>
            <a:endParaRPr lang="hu-HU" sz="2800" dirty="0" smtClean="0">
              <a:solidFill>
                <a:srgbClr val="0000CC"/>
              </a:solidFill>
              <a:effectLst>
                <a:outerShdw blurRad="38100" dist="38100" dir="2700000" algn="tl">
                  <a:srgbClr val="000000">
                    <a:alpha val="43137"/>
                  </a:srgbClr>
                </a:outerShdw>
              </a:effectLst>
            </a:endParaRPr>
          </a:p>
          <a:p>
            <a:pPr lvl="2">
              <a:spcBef>
                <a:spcPts val="0"/>
              </a:spcBef>
            </a:pPr>
            <a:r>
              <a:rPr lang="hu-HU" sz="2800" dirty="0">
                <a:solidFill>
                  <a:srgbClr val="0000CC"/>
                </a:solidFill>
                <a:effectLst>
                  <a:outerShdw blurRad="38100" dist="38100" dir="2700000" algn="tl">
                    <a:srgbClr val="000000">
                      <a:alpha val="43137"/>
                    </a:srgbClr>
                  </a:outerShdw>
                </a:effectLst>
              </a:rPr>
              <a:t> </a:t>
            </a:r>
            <a:r>
              <a:rPr lang="hu-HU" sz="2800" dirty="0" smtClean="0">
                <a:solidFill>
                  <a:srgbClr val="0000CC"/>
                </a:solidFill>
                <a:effectLst>
                  <a:outerShdw blurRad="38100" dist="38100" dir="2700000" algn="tl">
                    <a:srgbClr val="000000">
                      <a:alpha val="43137"/>
                    </a:srgbClr>
                  </a:outerShdw>
                </a:effectLst>
              </a:rPr>
              <a:t>középkori hatások </a:t>
            </a:r>
          </a:p>
          <a:p>
            <a:pPr lvl="3">
              <a:spcBef>
                <a:spcPts val="0"/>
              </a:spcBef>
            </a:pPr>
            <a:r>
              <a:rPr lang="hu-HU" sz="2800" dirty="0">
                <a:solidFill>
                  <a:srgbClr val="0000CC"/>
                </a:solidFill>
                <a:effectLst>
                  <a:outerShdw blurRad="38100" dist="38100" dir="2700000" algn="tl">
                    <a:srgbClr val="000000">
                      <a:alpha val="43137"/>
                    </a:srgbClr>
                  </a:outerShdw>
                </a:effectLst>
              </a:rPr>
              <a:t> hermetikus </a:t>
            </a:r>
            <a:r>
              <a:rPr lang="hu-HU" sz="2800" dirty="0" smtClean="0">
                <a:solidFill>
                  <a:srgbClr val="0000CC"/>
                </a:solidFill>
                <a:effectLst>
                  <a:outerShdw blurRad="38100" dist="38100" dir="2700000" algn="tl">
                    <a:srgbClr val="000000">
                      <a:alpha val="43137"/>
                    </a:srgbClr>
                  </a:outerShdw>
                </a:effectLst>
              </a:rPr>
              <a:t>tanok</a:t>
            </a:r>
          </a:p>
          <a:p>
            <a:pPr lvl="3">
              <a:spcBef>
                <a:spcPts val="0"/>
              </a:spcBef>
            </a:pPr>
            <a:r>
              <a:rPr lang="hu-HU" sz="2800" dirty="0">
                <a:solidFill>
                  <a:srgbClr val="0000CC"/>
                </a:solidFill>
                <a:effectLst>
                  <a:outerShdw blurRad="38100" dist="38100" dir="2700000" algn="tl">
                    <a:srgbClr val="000000">
                      <a:alpha val="43137"/>
                    </a:srgbClr>
                  </a:outerShdw>
                </a:effectLst>
              </a:rPr>
              <a:t> kabbala</a:t>
            </a:r>
          </a:p>
          <a:p>
            <a:pPr lvl="3">
              <a:spcBef>
                <a:spcPts val="0"/>
              </a:spcBef>
            </a:pPr>
            <a:r>
              <a:rPr lang="hu-HU" sz="2800" dirty="0">
                <a:solidFill>
                  <a:srgbClr val="0000CC"/>
                </a:solidFill>
                <a:effectLst>
                  <a:outerShdw blurRad="38100" dist="38100" dir="2700000" algn="tl">
                    <a:srgbClr val="000000">
                      <a:alpha val="43137"/>
                    </a:srgbClr>
                  </a:outerShdw>
                </a:effectLst>
              </a:rPr>
              <a:t> rózsakeresztes mozgalom</a:t>
            </a:r>
          </a:p>
          <a:p>
            <a:pPr lvl="3">
              <a:spcBef>
                <a:spcPts val="0"/>
              </a:spcBef>
            </a:pPr>
            <a:r>
              <a:rPr lang="hu-HU" sz="2800" dirty="0">
                <a:solidFill>
                  <a:srgbClr val="0000CC"/>
                </a:solidFill>
                <a:effectLst>
                  <a:outerShdw blurRad="38100" dist="38100" dir="2700000" algn="tl">
                    <a:srgbClr val="000000">
                      <a:alpha val="43137"/>
                    </a:srgbClr>
                  </a:outerShdw>
                </a:effectLst>
              </a:rPr>
              <a:t> </a:t>
            </a:r>
            <a:r>
              <a:rPr lang="hu-HU" sz="2800" dirty="0" smtClean="0">
                <a:solidFill>
                  <a:srgbClr val="0000CC"/>
                </a:solidFill>
                <a:effectLst>
                  <a:outerShdw blurRad="38100" dist="38100" dir="2700000" algn="tl">
                    <a:srgbClr val="000000">
                      <a:alpha val="43137"/>
                    </a:srgbClr>
                  </a:outerShdw>
                </a:effectLst>
              </a:rPr>
              <a:t>templomos-rend</a:t>
            </a:r>
          </a:p>
        </p:txBody>
      </p:sp>
      <p:sp>
        <p:nvSpPr>
          <p:cNvPr id="5" name="Title 1"/>
          <p:cNvSpPr>
            <a:spLocks noGrp="1"/>
          </p:cNvSpPr>
          <p:nvPr>
            <p:ph type="title"/>
          </p:nvPr>
        </p:nvSpPr>
        <p:spPr>
          <a:xfrm>
            <a:off x="685800" y="609600"/>
            <a:ext cx="7772400" cy="1143000"/>
          </a:xfrm>
        </p:spPr>
        <p:txBody>
          <a:bodyPr/>
          <a:lstStyle/>
          <a:p>
            <a:r>
              <a:rPr lang="hu-HU" sz="4800" b="1" spc="200" dirty="0" smtClean="0">
                <a:solidFill>
                  <a:srgbClr val="0000CC"/>
                </a:solidFill>
                <a:effectLst>
                  <a:outerShdw blurRad="38100" dist="38100" dir="2700000" algn="tl">
                    <a:srgbClr val="000000">
                      <a:alpha val="43137"/>
                    </a:srgbClr>
                  </a:outerShdw>
                </a:effectLst>
              </a:rPr>
              <a:t>SZABADKŐMŰVESSÉG</a:t>
            </a:r>
            <a:endParaRPr lang="hu-HU" sz="4800" dirty="0"/>
          </a:p>
        </p:txBody>
      </p:sp>
    </p:spTree>
    <p:extLst>
      <p:ext uri="{BB962C8B-B14F-4D97-AF65-F5344CB8AC3E}">
        <p14:creationId xmlns:p14="http://schemas.microsoft.com/office/powerpoint/2010/main" val="1607264859"/>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1000"/>
                                        <p:tgtEl>
                                          <p:spTgt spid="5"/>
                                        </p:tgtEl>
                                      </p:cBhvr>
                                    </p:animEffect>
                                  </p:childTnLst>
                                </p:cTn>
                              </p:par>
                            </p:childTnLst>
                          </p:cTn>
                        </p:par>
                        <p:par>
                          <p:cTn id="8" fill="hold">
                            <p:stCondLst>
                              <p:cond delay="1000"/>
                            </p:stCondLst>
                            <p:childTnLst>
                              <p:par>
                                <p:cTn id="9" presetID="6"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out)">
                                      <p:cBhvr>
                                        <p:cTn id="11" dur="1000"/>
                                        <p:tgtEl>
                                          <p:spTgt spid="3">
                                            <p:txEl>
                                              <p:pRg st="0" end="0"/>
                                            </p:txEl>
                                          </p:spTgt>
                                        </p:tgtEl>
                                      </p:cBhvr>
                                    </p:animEffect>
                                  </p:childTnLst>
                                </p:cTn>
                              </p:par>
                            </p:childTnLst>
                          </p:cTn>
                        </p:par>
                        <p:par>
                          <p:cTn id="12" fill="hold">
                            <p:stCondLst>
                              <p:cond delay="2000"/>
                            </p:stCondLst>
                            <p:childTnLst>
                              <p:par>
                                <p:cTn id="13" presetID="6" presetClass="entr" presetSubtype="32"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out)">
                                      <p:cBhvr>
                                        <p:cTn id="15" dur="1000"/>
                                        <p:tgtEl>
                                          <p:spTgt spid="3">
                                            <p:txEl>
                                              <p:pRg st="1" end="1"/>
                                            </p:txEl>
                                          </p:spTgt>
                                        </p:tgtEl>
                                      </p:cBhvr>
                                    </p:animEffect>
                                  </p:childTnLst>
                                </p:cTn>
                              </p:par>
                            </p:childTnLst>
                          </p:cTn>
                        </p:par>
                        <p:par>
                          <p:cTn id="16" fill="hold">
                            <p:stCondLst>
                              <p:cond delay="3000"/>
                            </p:stCondLst>
                            <p:childTnLst>
                              <p:par>
                                <p:cTn id="17" presetID="6" presetClass="entr" presetSubtype="32"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out)">
                                      <p:cBhvr>
                                        <p:cTn id="19" dur="1000"/>
                                        <p:tgtEl>
                                          <p:spTgt spid="3">
                                            <p:txEl>
                                              <p:pRg st="2" end="2"/>
                                            </p:txEl>
                                          </p:spTgt>
                                        </p:tgtEl>
                                      </p:cBhvr>
                                    </p:animEffect>
                                  </p:childTnLst>
                                </p:cTn>
                              </p:par>
                            </p:childTnLst>
                          </p:cTn>
                        </p:par>
                        <p:par>
                          <p:cTn id="20" fill="hold">
                            <p:stCondLst>
                              <p:cond delay="4000"/>
                            </p:stCondLst>
                            <p:childTnLst>
                              <p:par>
                                <p:cTn id="21" presetID="6" presetClass="entr" presetSubtype="32"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out)">
                                      <p:cBhvr>
                                        <p:cTn id="23" dur="1000"/>
                                        <p:tgtEl>
                                          <p:spTgt spid="3">
                                            <p:txEl>
                                              <p:pRg st="3" end="3"/>
                                            </p:txEl>
                                          </p:spTgt>
                                        </p:tgtEl>
                                      </p:cBhvr>
                                    </p:animEffect>
                                  </p:childTnLst>
                                </p:cTn>
                              </p:par>
                            </p:childTnLst>
                          </p:cTn>
                        </p:par>
                        <p:par>
                          <p:cTn id="24" fill="hold">
                            <p:stCondLst>
                              <p:cond delay="5000"/>
                            </p:stCondLst>
                            <p:childTnLst>
                              <p:par>
                                <p:cTn id="25" presetID="6" presetClass="entr" presetSubtype="32"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out)">
                                      <p:cBhvr>
                                        <p:cTn id="27" dur="1000"/>
                                        <p:tgtEl>
                                          <p:spTgt spid="3">
                                            <p:txEl>
                                              <p:pRg st="4" end="4"/>
                                            </p:txEl>
                                          </p:spTgt>
                                        </p:tgtEl>
                                      </p:cBhvr>
                                    </p:animEffect>
                                  </p:childTnLst>
                                </p:cTn>
                              </p:par>
                            </p:childTnLst>
                          </p:cTn>
                        </p:par>
                        <p:par>
                          <p:cTn id="28" fill="hold">
                            <p:stCondLst>
                              <p:cond delay="6000"/>
                            </p:stCondLst>
                            <p:childTnLst>
                              <p:par>
                                <p:cTn id="29" presetID="6" presetClass="entr" presetSubtype="32"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ircle(out)">
                                      <p:cBhvr>
                                        <p:cTn id="31" dur="1000"/>
                                        <p:tgtEl>
                                          <p:spTgt spid="3">
                                            <p:txEl>
                                              <p:pRg st="5" end="5"/>
                                            </p:txEl>
                                          </p:spTgt>
                                        </p:tgtEl>
                                      </p:cBhvr>
                                    </p:animEffect>
                                  </p:childTnLst>
                                </p:cTn>
                              </p:par>
                            </p:childTnLst>
                          </p:cTn>
                        </p:par>
                        <p:par>
                          <p:cTn id="32" fill="hold">
                            <p:stCondLst>
                              <p:cond delay="7000"/>
                            </p:stCondLst>
                            <p:childTnLst>
                              <p:par>
                                <p:cTn id="33" presetID="6" presetClass="entr" presetSubtype="32"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circle(out)">
                                      <p:cBhvr>
                                        <p:cTn id="35" dur="1000"/>
                                        <p:tgtEl>
                                          <p:spTgt spid="3">
                                            <p:txEl>
                                              <p:pRg st="6" end="6"/>
                                            </p:txEl>
                                          </p:spTgt>
                                        </p:tgtEl>
                                      </p:cBhvr>
                                    </p:animEffect>
                                  </p:childTnLst>
                                </p:cTn>
                              </p:par>
                            </p:childTnLst>
                          </p:cTn>
                        </p:par>
                        <p:par>
                          <p:cTn id="36" fill="hold">
                            <p:stCondLst>
                              <p:cond delay="8000"/>
                            </p:stCondLst>
                            <p:childTnLst>
                              <p:par>
                                <p:cTn id="37" presetID="6" presetClass="entr" presetSubtype="32"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circle(out)">
                                      <p:cBhvr>
                                        <p:cTn id="39" dur="1000"/>
                                        <p:tgtEl>
                                          <p:spTgt spid="3">
                                            <p:txEl>
                                              <p:pRg st="7" end="7"/>
                                            </p:txEl>
                                          </p:spTgt>
                                        </p:tgtEl>
                                      </p:cBhvr>
                                    </p:animEffect>
                                  </p:childTnLst>
                                </p:cTn>
                              </p:par>
                            </p:childTnLst>
                          </p:cTn>
                        </p:par>
                        <p:par>
                          <p:cTn id="40" fill="hold">
                            <p:stCondLst>
                              <p:cond delay="9000"/>
                            </p:stCondLst>
                            <p:childTnLst>
                              <p:par>
                                <p:cTn id="41" presetID="6" presetClass="entr" presetSubtype="32"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circle(out)">
                                      <p:cBhvr>
                                        <p:cTn id="43"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theme/theme1.xml><?xml version="1.0" encoding="utf-8"?>
<a:theme xmlns:a="http://schemas.openxmlformats.org/drawingml/2006/main" name="Üres bemutató.pot">
  <a:themeElements>
    <a:clrScheme name="Üres bemutató.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ustom 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AA1C00"/>
            </a:gs>
            <a:gs pos="100000">
              <a:srgbClr val="8392D1"/>
            </a:gs>
          </a:gsLst>
          <a:lin ang="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hu-HU" sz="3200" b="0" i="0" u="none" strike="noStrike" cap="none" normalizeH="0" baseline="0" smtClean="0">
            <a:ln>
              <a:noFill/>
            </a:ln>
            <a:solidFill>
              <a:schemeClr val="tx1"/>
            </a:solidFill>
            <a:effectLst/>
            <a:latin typeface="Aldine-721 HU" pitchFamily="18" charset="0"/>
          </a:defRPr>
        </a:defPPr>
      </a:lstStyle>
    </a:spDef>
    <a:lnDef>
      <a:spPr bwMode="auto">
        <a:xfrm>
          <a:off x="0" y="0"/>
          <a:ext cx="1" cy="1"/>
        </a:xfrm>
        <a:custGeom>
          <a:avLst/>
          <a:gdLst/>
          <a:ahLst/>
          <a:cxnLst/>
          <a:rect l="0" t="0" r="0" b="0"/>
          <a:pathLst/>
        </a:custGeom>
        <a:gradFill rotWithShape="0">
          <a:gsLst>
            <a:gs pos="0">
              <a:srgbClr val="AA1C00"/>
            </a:gs>
            <a:gs pos="100000">
              <a:srgbClr val="8392D1"/>
            </a:gs>
          </a:gsLst>
          <a:lin ang="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hu-HU" sz="3200" b="0" i="0" u="none" strike="noStrike" cap="none" normalizeH="0" baseline="0" smtClean="0">
            <a:ln>
              <a:noFill/>
            </a:ln>
            <a:solidFill>
              <a:schemeClr val="tx1"/>
            </a:solidFill>
            <a:effectLst/>
            <a:latin typeface="Aldine-721 HU" pitchFamily="18" charset="0"/>
          </a:defRPr>
        </a:defPPr>
      </a:lstStyle>
    </a:lnDef>
  </a:objectDefaults>
  <a:extraClrSchemeLst>
    <a:extraClrScheme>
      <a:clrScheme name="Üres bemutató.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Üres bemutató.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Üres bemutató.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Üres bemutató.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Üres bemutató.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Üres bemutató.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Üres bemutató.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Office\Sablonok\Üres bemutató.pot</Template>
  <TotalTime>24855</TotalTime>
  <Words>1136</Words>
  <Application>Microsoft Office PowerPoint</Application>
  <PresentationFormat>On-screen Show (4:3)</PresentationFormat>
  <Paragraphs>378</Paragraphs>
  <Slides>50</Slides>
  <Notes>3</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Üres bemutató.pot</vt:lpstr>
      <vt:lpstr>A  KÖZÖS KŐMŰVESSÉGRŐL</vt:lpstr>
      <vt:lpstr>PowerPoint Presentation</vt:lpstr>
      <vt:lpstr>PowerPoint Presentation</vt:lpstr>
      <vt:lpstr>SZABADKŐMŰVESSÉG</vt:lpstr>
      <vt:lpstr>SZABADKŐMŰVESSÉG</vt:lpstr>
      <vt:lpstr>SZABADKŐMŰVESSÉG</vt:lpstr>
      <vt:lpstr>SZABADKŐMŰVESSÉG</vt:lpstr>
      <vt:lpstr>SZABADKŐMŰVESSÉG</vt:lpstr>
      <vt:lpstr>SZABADKŐMŰVESSÉG</vt:lpstr>
      <vt:lpstr>SZABADKŐMŰVESSÉG</vt:lpstr>
      <vt:lpstr>PowerPoint Presentation</vt:lpstr>
      <vt:lpstr>SZABADKŐMŰVESSÉG</vt:lpstr>
      <vt:lpstr>SZABADKŐMŰVESSÉG</vt:lpstr>
      <vt:lpstr>SZABADKŐMŰVESSÉG</vt:lpstr>
      <vt:lpstr>SZABADKŐMŰVESSÉG</vt:lpstr>
      <vt:lpstr>SZABADKŐMŰVESSÉG</vt:lpstr>
      <vt:lpstr>SZABADKŐMŰVESSÉG</vt:lpstr>
      <vt:lpstr>SZABADKŐMŰVESSÉG</vt:lpstr>
      <vt:lpstr>SZABADKŐMŰVESSÉG</vt:lpstr>
      <vt:lpstr>SZABADKŐMŰVESSÉG</vt:lpstr>
      <vt:lpstr>SZABADKŐMŰVESSÉG</vt:lpstr>
      <vt:lpstr>PowerPoint Presentation</vt:lpstr>
      <vt:lpstr>PowerPoint Presentation</vt:lpstr>
      <vt:lpstr>SZABADKŐMŰVESSÉG</vt:lpstr>
      <vt:lpstr>SZABADKŐMŰVESSÉG</vt:lpstr>
      <vt:lpstr>SZABADKŐMŰVESSÉG</vt:lpstr>
      <vt:lpstr>PowerPoint Presentation</vt:lpstr>
      <vt:lpstr>SZABADKŐMŰVESSÉG</vt:lpstr>
      <vt:lpstr>SZABADKŐMŰVESSÉG</vt:lpstr>
      <vt:lpstr>SZABADKŐMŰVESSÉG</vt:lpstr>
      <vt:lpstr>SZABADKŐMŰVESSÉG</vt:lpstr>
      <vt:lpstr>SZABADKŐMŰVESSÉG</vt:lpstr>
      <vt:lpstr>PowerPoint Presentation</vt:lpstr>
      <vt:lpstr>SZABADKŐMŰVESSÉG</vt:lpstr>
      <vt:lpstr>SZABADKŐMŰVESSÉG</vt:lpstr>
      <vt:lpstr>SZABADKŐMŰVESSÉG</vt:lpstr>
      <vt:lpstr>SZABADKŐMŰVESSÉG</vt:lpstr>
      <vt:lpstr>SZABADKŐMŰVESSÉG</vt:lpstr>
      <vt:lpstr>SZABADKŐMŰVESSÉG</vt:lpstr>
      <vt:lpstr>SZABADKŐMŰVESSÉG</vt:lpstr>
      <vt:lpstr>SZABADKŐMŰVESSÉG</vt:lpstr>
      <vt:lpstr>SZABADKŐMŰVESSÉG</vt:lpstr>
      <vt:lpstr>SZABADKŐMŰVESSÉG</vt:lpstr>
      <vt:lpstr>PowerPoint Presentation</vt:lpstr>
      <vt:lpstr>SZABADKŐMŰVESSÉG</vt:lpstr>
      <vt:lpstr>SZABADKŐMŰVESSÉG</vt:lpstr>
      <vt:lpstr>SZABADKŐMŰVESSÉG</vt:lpstr>
      <vt:lpstr>SZABADKŐMŰVESSÉG</vt:lpstr>
      <vt:lpstr>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 E O Z Ó F I A</dc:title>
  <dc:creator>Martinovich Tamás</dc:creator>
  <cp:lastModifiedBy>MT</cp:lastModifiedBy>
  <cp:revision>664</cp:revision>
  <cp:lastPrinted>2001-10-15T16:05:24Z</cp:lastPrinted>
  <dcterms:created xsi:type="dcterms:W3CDTF">2000-09-27T18:14:27Z</dcterms:created>
  <dcterms:modified xsi:type="dcterms:W3CDTF">2016-12-14T08:05:09Z</dcterms:modified>
</cp:coreProperties>
</file>