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665" r:id="rId2"/>
    <p:sldId id="645" r:id="rId3"/>
    <p:sldId id="634" r:id="rId4"/>
    <p:sldId id="424" r:id="rId5"/>
    <p:sldId id="388" r:id="rId6"/>
    <p:sldId id="649" r:id="rId7"/>
    <p:sldId id="655" r:id="rId8"/>
    <p:sldId id="656" r:id="rId9"/>
    <p:sldId id="651" r:id="rId10"/>
    <p:sldId id="653" r:id="rId11"/>
    <p:sldId id="660" r:id="rId12"/>
    <p:sldId id="648" r:id="rId13"/>
    <p:sldId id="650" r:id="rId14"/>
    <p:sldId id="659" r:id="rId15"/>
    <p:sldId id="654" r:id="rId16"/>
    <p:sldId id="663" r:id="rId17"/>
    <p:sldId id="661" r:id="rId18"/>
    <p:sldId id="614" r:id="rId19"/>
    <p:sldId id="658" r:id="rId20"/>
    <p:sldId id="657" r:id="rId21"/>
    <p:sldId id="608" r:id="rId22"/>
    <p:sldId id="609" r:id="rId23"/>
    <p:sldId id="664" r:id="rId24"/>
  </p:sldIdLst>
  <p:sldSz cx="9144000" cy="6858000" type="screen4x3"/>
  <p:notesSz cx="6858000" cy="9772650"/>
  <p:defaultTextStyle>
    <a:defPPr>
      <a:defRPr lang="en-US"/>
    </a:defPPr>
    <a:lvl1pPr algn="ctr" rtl="0" eaLnBrk="0" fontAlgn="base" hangingPunct="0">
      <a:spcBef>
        <a:spcPct val="0"/>
      </a:spcBef>
      <a:spcAft>
        <a:spcPct val="0"/>
      </a:spcAft>
      <a:defRPr sz="3200" kern="1200">
        <a:solidFill>
          <a:schemeClr val="tx1"/>
        </a:solidFill>
        <a:latin typeface="Aldine-721 HU" pitchFamily="18" charset="0"/>
        <a:ea typeface="+mn-ea"/>
        <a:cs typeface="+mn-cs"/>
      </a:defRPr>
    </a:lvl1pPr>
    <a:lvl2pPr marL="457200" algn="ctr" rtl="0" eaLnBrk="0" fontAlgn="base" hangingPunct="0">
      <a:spcBef>
        <a:spcPct val="0"/>
      </a:spcBef>
      <a:spcAft>
        <a:spcPct val="0"/>
      </a:spcAft>
      <a:defRPr sz="3200" kern="1200">
        <a:solidFill>
          <a:schemeClr val="tx1"/>
        </a:solidFill>
        <a:latin typeface="Aldine-721 HU" pitchFamily="18" charset="0"/>
        <a:ea typeface="+mn-ea"/>
        <a:cs typeface="+mn-cs"/>
      </a:defRPr>
    </a:lvl2pPr>
    <a:lvl3pPr marL="914400" algn="ctr" rtl="0" eaLnBrk="0" fontAlgn="base" hangingPunct="0">
      <a:spcBef>
        <a:spcPct val="0"/>
      </a:spcBef>
      <a:spcAft>
        <a:spcPct val="0"/>
      </a:spcAft>
      <a:defRPr sz="3200" kern="1200">
        <a:solidFill>
          <a:schemeClr val="tx1"/>
        </a:solidFill>
        <a:latin typeface="Aldine-721 HU" pitchFamily="18" charset="0"/>
        <a:ea typeface="+mn-ea"/>
        <a:cs typeface="+mn-cs"/>
      </a:defRPr>
    </a:lvl3pPr>
    <a:lvl4pPr marL="1371600" algn="ctr" rtl="0" eaLnBrk="0" fontAlgn="base" hangingPunct="0">
      <a:spcBef>
        <a:spcPct val="0"/>
      </a:spcBef>
      <a:spcAft>
        <a:spcPct val="0"/>
      </a:spcAft>
      <a:defRPr sz="3200" kern="1200">
        <a:solidFill>
          <a:schemeClr val="tx1"/>
        </a:solidFill>
        <a:latin typeface="Aldine-721 HU" pitchFamily="18" charset="0"/>
        <a:ea typeface="+mn-ea"/>
        <a:cs typeface="+mn-cs"/>
      </a:defRPr>
    </a:lvl4pPr>
    <a:lvl5pPr marL="1828800" algn="ctr" rtl="0" eaLnBrk="0" fontAlgn="base" hangingPunct="0">
      <a:spcBef>
        <a:spcPct val="0"/>
      </a:spcBef>
      <a:spcAft>
        <a:spcPct val="0"/>
      </a:spcAft>
      <a:defRPr sz="3200" kern="1200">
        <a:solidFill>
          <a:schemeClr val="tx1"/>
        </a:solidFill>
        <a:latin typeface="Aldine-721 HU" pitchFamily="18" charset="0"/>
        <a:ea typeface="+mn-ea"/>
        <a:cs typeface="+mn-cs"/>
      </a:defRPr>
    </a:lvl5pPr>
    <a:lvl6pPr marL="2286000" algn="l" defTabSz="914400" rtl="0" eaLnBrk="1" latinLnBrk="0" hangingPunct="1">
      <a:defRPr sz="3200" kern="1200">
        <a:solidFill>
          <a:schemeClr val="tx1"/>
        </a:solidFill>
        <a:latin typeface="Aldine-721 HU" pitchFamily="18" charset="0"/>
        <a:ea typeface="+mn-ea"/>
        <a:cs typeface="+mn-cs"/>
      </a:defRPr>
    </a:lvl6pPr>
    <a:lvl7pPr marL="2743200" algn="l" defTabSz="914400" rtl="0" eaLnBrk="1" latinLnBrk="0" hangingPunct="1">
      <a:defRPr sz="3200" kern="1200">
        <a:solidFill>
          <a:schemeClr val="tx1"/>
        </a:solidFill>
        <a:latin typeface="Aldine-721 HU" pitchFamily="18" charset="0"/>
        <a:ea typeface="+mn-ea"/>
        <a:cs typeface="+mn-cs"/>
      </a:defRPr>
    </a:lvl7pPr>
    <a:lvl8pPr marL="3200400" algn="l" defTabSz="914400" rtl="0" eaLnBrk="1" latinLnBrk="0" hangingPunct="1">
      <a:defRPr sz="3200" kern="1200">
        <a:solidFill>
          <a:schemeClr val="tx1"/>
        </a:solidFill>
        <a:latin typeface="Aldine-721 HU" pitchFamily="18" charset="0"/>
        <a:ea typeface="+mn-ea"/>
        <a:cs typeface="+mn-cs"/>
      </a:defRPr>
    </a:lvl8pPr>
    <a:lvl9pPr marL="3657600" algn="l" defTabSz="914400" rtl="0" eaLnBrk="1" latinLnBrk="0" hangingPunct="1">
      <a:defRPr sz="3200" kern="1200">
        <a:solidFill>
          <a:schemeClr val="tx1"/>
        </a:solidFill>
        <a:latin typeface="Aldine-721 HU"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CC66"/>
    <a:srgbClr val="0000CC"/>
    <a:srgbClr val="FF6600"/>
    <a:srgbClr val="6699FF"/>
    <a:srgbClr val="CC6600"/>
    <a:srgbClr val="FFFFFF"/>
    <a:srgbClr val="FE4A8A"/>
    <a:srgbClr val="FF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18" autoAdjust="0"/>
    <p:restoredTop sz="94717" autoAdjust="0"/>
  </p:normalViewPr>
  <p:slideViewPr>
    <p:cSldViewPr snapToGrid="0">
      <p:cViewPr>
        <p:scale>
          <a:sx n="60" d="100"/>
          <a:sy n="60" d="100"/>
        </p:scale>
        <p:origin x="-1757"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notesViewPr>
    <p:cSldViewPr snapToGrid="0">
      <p:cViewPr>
        <p:scale>
          <a:sx n="100" d="100"/>
          <a:sy n="100" d="100"/>
        </p:scale>
        <p:origin x="-606" y="942"/>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latin typeface="Times New Roman" pitchFamily="18" charset="0"/>
              </a:defRPr>
            </a:lvl1pPr>
          </a:lstStyle>
          <a:p>
            <a:endParaRPr lang="hu-HU" altLang="hu-HU"/>
          </a:p>
        </p:txBody>
      </p:sp>
      <p:sp>
        <p:nvSpPr>
          <p:cNvPr id="332803"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latin typeface="Times New Roman" pitchFamily="18" charset="0"/>
              </a:defRPr>
            </a:lvl1pPr>
          </a:lstStyle>
          <a:p>
            <a:endParaRPr lang="hu-HU" altLang="hu-HU"/>
          </a:p>
        </p:txBody>
      </p:sp>
      <p:sp>
        <p:nvSpPr>
          <p:cNvPr id="332804" name="Rectangle 1028"/>
          <p:cNvSpPr>
            <a:spLocks noGrp="1" noChangeArrowheads="1"/>
          </p:cNvSpPr>
          <p:nvPr>
            <p:ph type="ftr" sz="quarter" idx="2"/>
          </p:nvPr>
        </p:nvSpPr>
        <p:spPr bwMode="auto">
          <a:xfrm>
            <a:off x="0" y="9291638"/>
            <a:ext cx="2971800" cy="45720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32805" name="Rectangle 1029"/>
          <p:cNvSpPr>
            <a:spLocks noGrp="1" noChangeArrowheads="1"/>
          </p:cNvSpPr>
          <p:nvPr>
            <p:ph type="sldNum" sz="quarter" idx="3"/>
          </p:nvPr>
        </p:nvSpPr>
        <p:spPr bwMode="auto">
          <a:xfrm>
            <a:off x="3886200" y="9291638"/>
            <a:ext cx="2971800" cy="45720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atin typeface="Times New Roman" pitchFamily="18" charset="0"/>
              </a:defRPr>
            </a:lvl1pPr>
          </a:lstStyle>
          <a:p>
            <a:fld id="{C57D65BC-1462-4D09-9FAC-8A4AD4D1E984}" type="slidenum">
              <a:rPr lang="hu-HU" altLang="hu-HU"/>
              <a:pPr/>
              <a:t>‹#›</a:t>
            </a:fld>
            <a:endParaRPr lang="hu-HU" altLang="hu-HU"/>
          </a:p>
        </p:txBody>
      </p:sp>
    </p:spTree>
    <p:extLst>
      <p:ext uri="{BB962C8B-B14F-4D97-AF65-F5344CB8AC3E}">
        <p14:creationId xmlns:p14="http://schemas.microsoft.com/office/powerpoint/2010/main" val="4213184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hu-HU" altLang="hu-HU"/>
          </a:p>
        </p:txBody>
      </p:sp>
      <p:sp>
        <p:nvSpPr>
          <p:cNvPr id="30723" name="Rectangle 3"/>
          <p:cNvSpPr>
            <a:spLocks noGrp="1" noChangeArrowheads="1"/>
          </p:cNvSpPr>
          <p:nvPr>
            <p:ph type="dt" idx="1"/>
          </p:nvPr>
        </p:nvSpPr>
        <p:spPr bwMode="auto">
          <a:xfrm>
            <a:off x="388620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hu-HU" altLang="hu-HU"/>
          </a:p>
        </p:txBody>
      </p:sp>
      <p:sp>
        <p:nvSpPr>
          <p:cNvPr id="30724" name="Rectangle 4"/>
          <p:cNvSpPr>
            <a:spLocks noGrp="1" noRot="1" noChangeAspect="1" noChangeArrowheads="1" noTextEdit="1"/>
          </p:cNvSpPr>
          <p:nvPr>
            <p:ph type="sldImg" idx="2"/>
          </p:nvPr>
        </p:nvSpPr>
        <p:spPr bwMode="auto">
          <a:xfrm>
            <a:off x="985838" y="733425"/>
            <a:ext cx="4887912"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914400" y="4643438"/>
            <a:ext cx="5029200" cy="439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 </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30726" name="Rectangle 6"/>
          <p:cNvSpPr>
            <a:spLocks noGrp="1" noChangeArrowheads="1"/>
          </p:cNvSpPr>
          <p:nvPr>
            <p:ph type="ftr" sz="quarter" idx="4"/>
          </p:nvPr>
        </p:nvSpPr>
        <p:spPr bwMode="auto">
          <a:xfrm>
            <a:off x="0" y="928370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0727" name="Rectangle 7"/>
          <p:cNvSpPr>
            <a:spLocks noGrp="1" noChangeArrowheads="1"/>
          </p:cNvSpPr>
          <p:nvPr>
            <p:ph type="sldNum" sz="quarter" idx="5"/>
          </p:nvPr>
        </p:nvSpPr>
        <p:spPr bwMode="auto">
          <a:xfrm>
            <a:off x="3886200" y="928370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C92E08B-6317-4EDE-8743-FDF7A70D6AC7}" type="slidenum">
              <a:rPr lang="hu-HU" altLang="hu-HU"/>
              <a:pPr/>
              <a:t>‹#›</a:t>
            </a:fld>
            <a:endParaRPr lang="hu-HU" altLang="hu-HU"/>
          </a:p>
        </p:txBody>
      </p:sp>
    </p:spTree>
    <p:extLst>
      <p:ext uri="{BB962C8B-B14F-4D97-AF65-F5344CB8AC3E}">
        <p14:creationId xmlns:p14="http://schemas.microsoft.com/office/powerpoint/2010/main" val="1102847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F69139-7377-4D8E-A2B2-C3243F01D549}" type="slidenum">
              <a:rPr lang="hu-HU" altLang="hu-HU"/>
              <a:pPr/>
              <a:t>5</a:t>
            </a:fld>
            <a:endParaRPr lang="hu-HU" altLang="hu-HU"/>
          </a:p>
        </p:txBody>
      </p:sp>
      <p:sp>
        <p:nvSpPr>
          <p:cNvPr id="444418" name="Rectangle 2"/>
          <p:cNvSpPr>
            <a:spLocks noGrp="1" noRot="1" noChangeAspect="1" noChangeArrowheads="1" noTextEdit="1"/>
          </p:cNvSpPr>
          <p:nvPr>
            <p:ph type="sldImg"/>
          </p:nvPr>
        </p:nvSpPr>
        <p:spPr>
          <a:xfrm>
            <a:off x="985838" y="733425"/>
            <a:ext cx="4886325" cy="3663950"/>
          </a:xfrm>
          <a:ln/>
        </p:spPr>
      </p:sp>
      <p:sp>
        <p:nvSpPr>
          <p:cNvPr id="444419" name="Rectangle 3"/>
          <p:cNvSpPr>
            <a:spLocks noChangeArrowheads="1"/>
          </p:cNvSpPr>
          <p:nvPr/>
        </p:nvSpPr>
        <p:spPr bwMode="auto">
          <a:xfrm>
            <a:off x="914400" y="4803775"/>
            <a:ext cx="5029200" cy="439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30000"/>
              </a:spcBef>
              <a:defRPr sz="1200">
                <a:solidFill>
                  <a:schemeClr val="tx1"/>
                </a:solidFill>
                <a:latin typeface="Times New Roman" pitchFamily="18" charset="0"/>
              </a:defRPr>
            </a:lvl1pPr>
            <a:lvl2pPr algn="l">
              <a:spcBef>
                <a:spcPct val="30000"/>
              </a:spcBef>
              <a:defRPr sz="1200">
                <a:solidFill>
                  <a:schemeClr val="tx1"/>
                </a:solidFill>
                <a:latin typeface="Times New Roman" pitchFamily="18" charset="0"/>
              </a:defRPr>
            </a:lvl2pPr>
            <a:lvl3pPr algn="l">
              <a:spcBef>
                <a:spcPct val="30000"/>
              </a:spcBef>
              <a:defRPr sz="1200">
                <a:solidFill>
                  <a:schemeClr val="tx1"/>
                </a:solidFill>
                <a:latin typeface="Times New Roman" pitchFamily="18" charset="0"/>
              </a:defRPr>
            </a:lvl3pPr>
            <a:lvl4pPr algn="l">
              <a:spcBef>
                <a:spcPct val="30000"/>
              </a:spcBef>
              <a:defRPr sz="1200">
                <a:solidFill>
                  <a:schemeClr val="tx1"/>
                </a:solidFill>
                <a:latin typeface="Times New Roman" pitchFamily="18" charset="0"/>
              </a:defRPr>
            </a:lvl4pPr>
            <a:lvl5pPr algn="l">
              <a:spcBef>
                <a:spcPct val="30000"/>
              </a:spcBef>
              <a:defRPr sz="1200">
                <a:solidFill>
                  <a:schemeClr val="tx1"/>
                </a:solidFill>
                <a:latin typeface="Times New Roman" pitchFamily="18" charset="0"/>
              </a:defRPr>
            </a:lvl5pPr>
            <a:lvl6pPr eaLnBrk="0" fontAlgn="base" hangingPunct="0">
              <a:spcBef>
                <a:spcPct val="30000"/>
              </a:spcBef>
              <a:spcAft>
                <a:spcPct val="0"/>
              </a:spcAft>
              <a:defRPr sz="1200">
                <a:solidFill>
                  <a:schemeClr val="tx1"/>
                </a:solidFill>
                <a:latin typeface="Times New Roman" pitchFamily="18" charset="0"/>
              </a:defRPr>
            </a:lvl6pPr>
            <a:lvl7pPr eaLnBrk="0" fontAlgn="base" hangingPunct="0">
              <a:spcBef>
                <a:spcPct val="30000"/>
              </a:spcBef>
              <a:spcAft>
                <a:spcPct val="0"/>
              </a:spcAft>
              <a:defRPr sz="1200">
                <a:solidFill>
                  <a:schemeClr val="tx1"/>
                </a:solidFill>
                <a:latin typeface="Times New Roman" pitchFamily="18" charset="0"/>
              </a:defRPr>
            </a:lvl7pPr>
            <a:lvl8pPr eaLnBrk="0" fontAlgn="base" hangingPunct="0">
              <a:spcBef>
                <a:spcPct val="30000"/>
              </a:spcBef>
              <a:spcAft>
                <a:spcPct val="0"/>
              </a:spcAft>
              <a:defRPr sz="1200">
                <a:solidFill>
                  <a:schemeClr val="tx1"/>
                </a:solidFill>
                <a:latin typeface="Times New Roman" pitchFamily="18" charset="0"/>
              </a:defRPr>
            </a:lvl8pPr>
            <a:lvl9pPr eaLnBrk="0" fontAlgn="base" hangingPunct="0">
              <a:spcBef>
                <a:spcPct val="30000"/>
              </a:spcBef>
              <a:spcAft>
                <a:spcPct val="0"/>
              </a:spcAft>
              <a:defRPr sz="1200">
                <a:solidFill>
                  <a:schemeClr val="tx1"/>
                </a:solidFill>
                <a:latin typeface="Times New Roman" pitchFamily="18" charset="0"/>
              </a:defRPr>
            </a:lvl9pPr>
          </a:lstStyle>
          <a:p>
            <a:r>
              <a:rPr lang="hu-HU" altLang="hu-HU"/>
              <a:t>.</a:t>
            </a:r>
          </a:p>
        </p:txBody>
      </p:sp>
      <p:sp>
        <p:nvSpPr>
          <p:cNvPr id="444420" name="Rectangle 4"/>
          <p:cNvSpPr>
            <a:spLocks noGrp="1" noChangeArrowheads="1"/>
          </p:cNvSpPr>
          <p:nvPr>
            <p:ph type="body" idx="1"/>
          </p:nvPr>
        </p:nvSpPr>
        <p:spPr/>
        <p:txBody>
          <a:bodyPr/>
          <a:lstStyle/>
          <a:p>
            <a:r>
              <a:rPr lang="hu-HU" altLang="hu-HU"/>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FEA4C-224A-48AF-BB9C-FD3BC3D8C7B9}" type="slidenum">
              <a:rPr lang="en-US" altLang="hu-HU"/>
              <a:pPr/>
              <a:t>8</a:t>
            </a:fld>
            <a:endParaRPr lang="en-US" altLang="hu-HU"/>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914400" y="4642009"/>
            <a:ext cx="5029200" cy="4397693"/>
          </a:xfrm>
        </p:spPr>
        <p:txBody>
          <a:bodyPr/>
          <a:lstStyle/>
          <a:p>
            <a:r>
              <a:rPr lang="hu-HU" altLang="hu-HU"/>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4EA05-A07A-4F62-A415-9138C06D8267}" type="slidenum">
              <a:rPr lang="hu-HU" altLang="hu-HU"/>
              <a:pPr/>
              <a:t>9</a:t>
            </a:fld>
            <a:endParaRPr lang="hu-HU" altLang="hu-HU"/>
          </a:p>
        </p:txBody>
      </p:sp>
      <p:sp>
        <p:nvSpPr>
          <p:cNvPr id="664578" name="Rectangle 2"/>
          <p:cNvSpPr>
            <a:spLocks noGrp="1" noRot="1" noChangeAspect="1" noChangeArrowheads="1" noTextEdit="1"/>
          </p:cNvSpPr>
          <p:nvPr>
            <p:ph type="sldImg"/>
          </p:nvPr>
        </p:nvSpPr>
        <p:spPr>
          <a:ln/>
        </p:spPr>
      </p:sp>
      <p:sp>
        <p:nvSpPr>
          <p:cNvPr id="664579" name="Rectangle 3"/>
          <p:cNvSpPr>
            <a:spLocks noGrp="1" noChangeArrowheads="1"/>
          </p:cNvSpPr>
          <p:nvPr>
            <p:ph type="body" idx="1"/>
          </p:nvPr>
        </p:nvSpPr>
        <p:spPr>
          <a:xfrm>
            <a:off x="1066800" y="4642763"/>
            <a:ext cx="4724400" cy="4396820"/>
          </a:xfrm>
        </p:spPr>
        <p:txBody>
          <a:bodyPr/>
          <a:lstStyle/>
          <a:p>
            <a:pPr algn="ctr"/>
            <a:r>
              <a:rPr lang="en-US" altLang="hu-HU"/>
              <a:t>Leadbeater C.W.,  </a:t>
            </a:r>
            <a:r>
              <a:rPr lang="en-US" altLang="hu-HU" i="1"/>
              <a:t>Man, Visible and Invisible,</a:t>
            </a:r>
            <a:r>
              <a:rPr lang="en-US" altLang="hu-HU"/>
              <a:t> TPH, 1971, Plate III</a:t>
            </a:r>
          </a:p>
          <a:p>
            <a:endParaRPr lang="en-US" altLang="hu-HU"/>
          </a:p>
          <a:p>
            <a:pPr algn="ctr"/>
            <a:r>
              <a:rPr lang="hu-HU" altLang="hu-HU" sz="1600" b="1"/>
              <a:t>A Hármasság az egyes vallásokban</a:t>
            </a:r>
          </a:p>
          <a:p>
            <a:pPr algn="ctr"/>
            <a:endParaRPr lang="en-US" altLang="hu-HU" sz="1600"/>
          </a:p>
          <a:p>
            <a:r>
              <a:rPr lang="en-US" altLang="hu-HU" sz="1600" i="1" u="sng"/>
              <a:t>VALLÁS		    HÁRMASSÁG	</a:t>
            </a:r>
            <a:endParaRPr lang="en-US" altLang="hu-HU" sz="1600" u="sng"/>
          </a:p>
          <a:p>
            <a:r>
              <a:rPr lang="en-US" altLang="hu-HU" sz="1600"/>
              <a:t>Kereszténység     Atya             Fiú	Szentlélek</a:t>
            </a:r>
          </a:p>
          <a:p>
            <a:r>
              <a:rPr lang="en-US" altLang="hu-HU" sz="1600"/>
              <a:t>Egyptian	          Amun-Ra     Horus	Osiris-Isis</a:t>
            </a:r>
          </a:p>
          <a:p>
            <a:r>
              <a:rPr lang="en-US" altLang="hu-HU" sz="1600"/>
              <a:t>Hebrew	          Kether          Chochmah	Binah</a:t>
            </a:r>
          </a:p>
          <a:p>
            <a:r>
              <a:rPr lang="en-US" altLang="hu-HU" sz="1600"/>
              <a:t>Hindu	          Shiva            Vishnu	Brahma</a:t>
            </a:r>
          </a:p>
          <a:p>
            <a:endParaRPr lang="en-US" altLang="hu-HU" sz="1600"/>
          </a:p>
          <a:p>
            <a:pPr algn="r"/>
            <a:endParaRPr lang="en-US" alt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16746-941D-4979-81C6-8F4EBBF413D9}" type="slidenum">
              <a:rPr lang="hu-HU" altLang="hu-HU"/>
              <a:pPr/>
              <a:t>10</a:t>
            </a:fld>
            <a:endParaRPr lang="hu-HU" altLang="hu-HU"/>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14400" y="4642763"/>
            <a:ext cx="5181600" cy="4396820"/>
          </a:xfrm>
        </p:spPr>
        <p:txBody>
          <a:bodyPr/>
          <a:lstStyle/>
          <a:p>
            <a:pPr algn="ctr"/>
            <a:r>
              <a:rPr lang="en-US" altLang="hu-HU"/>
              <a:t>Pearson N., </a:t>
            </a:r>
            <a:r>
              <a:rPr lang="en-US" altLang="hu-HU" i="1"/>
              <a:t>Space, Time and Self,</a:t>
            </a:r>
            <a:r>
              <a:rPr lang="en-US" altLang="hu-HU"/>
              <a:t> TPH, 1964, Fig. 36, p. 93</a:t>
            </a:r>
          </a:p>
          <a:p>
            <a:endParaRPr lang="en-US" altLang="hu-HU"/>
          </a:p>
          <a:p>
            <a:pPr algn="ctr"/>
            <a:r>
              <a:rPr lang="hu-HU" altLang="hu-HU" sz="1600" b="1"/>
              <a:t>Az élet hierarchikus lépcsőfokai</a:t>
            </a:r>
            <a:endParaRPr lang="en-US" altLang="hu-HU" sz="1600" b="1"/>
          </a:p>
          <a:p>
            <a:pPr algn="r"/>
            <a:r>
              <a:rPr lang="en-US" altLang="hu-HU"/>
              <a:t>[Barborka G., </a:t>
            </a:r>
            <a:r>
              <a:rPr lang="en-US" altLang="hu-HU" i="1"/>
              <a:t>The Divine Plan,</a:t>
            </a:r>
            <a:r>
              <a:rPr lang="en-US" altLang="hu-HU"/>
              <a:t> TPH, 1964, p. 59]</a:t>
            </a:r>
            <a:endParaRPr lang="en-US" altLang="hu-HU" sz="1600"/>
          </a:p>
          <a:p>
            <a:pPr>
              <a:spcBef>
                <a:spcPct val="100000"/>
              </a:spcBef>
            </a:pPr>
            <a:r>
              <a:rPr lang="en-US" altLang="hu-HU" sz="1600"/>
              <a:t>	A tudatosság csökkenő sorrendjében…</a:t>
            </a:r>
          </a:p>
          <a:p>
            <a:pPr>
              <a:spcBef>
                <a:spcPct val="70000"/>
              </a:spcBef>
            </a:pPr>
            <a:r>
              <a:rPr lang="en-US" altLang="hu-HU" sz="1600"/>
              <a:t>1.    </a:t>
            </a:r>
            <a:r>
              <a:rPr lang="hu-HU" altLang="hu-HU" sz="1600"/>
              <a:t>I. fokozatú    Dhyani-Csoháni Birodalom</a:t>
            </a:r>
            <a:endParaRPr lang="en-US" altLang="hu-HU" sz="1600"/>
          </a:p>
          <a:p>
            <a:pPr>
              <a:lnSpc>
                <a:spcPct val="80000"/>
              </a:lnSpc>
              <a:spcBef>
                <a:spcPct val="0"/>
              </a:spcBef>
            </a:pPr>
            <a:r>
              <a:rPr lang="en-US" altLang="hu-HU" sz="1600"/>
              <a:t>2.    II. </a:t>
            </a:r>
            <a:r>
              <a:rPr lang="hu-HU" altLang="hu-HU" sz="1600"/>
              <a:t>fokozatú   Dhyani-Csoháni Birodalom</a:t>
            </a:r>
            <a:endParaRPr lang="en-US" altLang="hu-HU" sz="1600"/>
          </a:p>
          <a:p>
            <a:pPr>
              <a:lnSpc>
                <a:spcPct val="80000"/>
              </a:lnSpc>
              <a:spcBef>
                <a:spcPct val="0"/>
              </a:spcBef>
            </a:pPr>
            <a:r>
              <a:rPr lang="en-US" altLang="hu-HU" sz="1600"/>
              <a:t>3.    III. </a:t>
            </a:r>
            <a:r>
              <a:rPr lang="hu-HU" altLang="hu-HU" sz="1600"/>
              <a:t>fokozatú  Dhyani-Csoháni Birodalom</a:t>
            </a:r>
            <a:endParaRPr lang="en-US" altLang="hu-HU" sz="1600"/>
          </a:p>
          <a:p>
            <a:pPr>
              <a:lnSpc>
                <a:spcPct val="80000"/>
              </a:lnSpc>
              <a:spcBef>
                <a:spcPct val="20000"/>
              </a:spcBef>
            </a:pPr>
            <a:r>
              <a:rPr lang="en-US" altLang="hu-HU" sz="1600"/>
              <a:t>4.    </a:t>
            </a:r>
            <a:r>
              <a:rPr lang="hu-HU" altLang="hu-HU" sz="1600"/>
              <a:t>Az emberi birodalom  (a fizikai síkon is megnyilvánul)</a:t>
            </a:r>
            <a:endParaRPr lang="en-US" altLang="hu-HU" sz="1600"/>
          </a:p>
          <a:p>
            <a:pPr>
              <a:lnSpc>
                <a:spcPct val="80000"/>
              </a:lnSpc>
              <a:spcBef>
                <a:spcPct val="0"/>
              </a:spcBef>
            </a:pPr>
            <a:r>
              <a:rPr lang="en-US" altLang="hu-HU" sz="1600"/>
              <a:t>5.    </a:t>
            </a:r>
            <a:r>
              <a:rPr lang="hu-HU" altLang="hu-HU" sz="1600"/>
              <a:t>Az állati birodalom     (a fizikai síkon is megnyilvánul)</a:t>
            </a:r>
            <a:endParaRPr lang="en-US" altLang="hu-HU" sz="1600"/>
          </a:p>
          <a:p>
            <a:pPr>
              <a:lnSpc>
                <a:spcPct val="80000"/>
              </a:lnSpc>
              <a:spcBef>
                <a:spcPct val="0"/>
              </a:spcBef>
            </a:pPr>
            <a:r>
              <a:rPr lang="en-US" altLang="hu-HU" sz="1600"/>
              <a:t>6.    </a:t>
            </a:r>
            <a:r>
              <a:rPr lang="hu-HU" altLang="hu-HU" sz="1600"/>
              <a:t>A növényi birodalom  (a fizikai síkon is megnyilvánul) </a:t>
            </a:r>
          </a:p>
          <a:p>
            <a:pPr>
              <a:lnSpc>
                <a:spcPct val="80000"/>
              </a:lnSpc>
              <a:spcBef>
                <a:spcPct val="0"/>
              </a:spcBef>
            </a:pPr>
            <a:r>
              <a:rPr lang="hu-HU" altLang="hu-HU" sz="1600"/>
              <a:t>7.    Az ásványi birodalom (a fizikai síkon is megnyilvánul) </a:t>
            </a:r>
          </a:p>
          <a:p>
            <a:pPr>
              <a:lnSpc>
                <a:spcPct val="80000"/>
              </a:lnSpc>
            </a:pPr>
            <a:r>
              <a:rPr lang="hu-HU" altLang="hu-HU" sz="1600"/>
              <a:t>8.    I. fokozatú elementáli birodalom</a:t>
            </a:r>
          </a:p>
          <a:p>
            <a:pPr>
              <a:lnSpc>
                <a:spcPct val="80000"/>
              </a:lnSpc>
              <a:spcBef>
                <a:spcPct val="0"/>
              </a:spcBef>
            </a:pPr>
            <a:r>
              <a:rPr lang="hu-HU" altLang="hu-HU" sz="1600"/>
              <a:t>9.    II. fokozatú elementáli birodalom</a:t>
            </a:r>
          </a:p>
          <a:p>
            <a:pPr>
              <a:lnSpc>
                <a:spcPct val="80000"/>
              </a:lnSpc>
              <a:spcBef>
                <a:spcPct val="0"/>
              </a:spcBef>
            </a:pPr>
            <a:r>
              <a:rPr lang="hu-HU" altLang="hu-HU" sz="1600"/>
              <a:t>10.  III. fokozatú elementáli birodalom</a:t>
            </a:r>
          </a:p>
          <a:p>
            <a:pPr algn="r"/>
            <a:r>
              <a:rPr lang="en-US" altLang="hu-HU" sz="1600"/>
              <a:t>(See also </a:t>
            </a:r>
            <a:r>
              <a:rPr lang="en-US" altLang="hu-HU" sz="1600" i="1"/>
              <a:t>The Theosophical Glossary,</a:t>
            </a:r>
            <a:r>
              <a:rPr lang="en-US" altLang="hu-HU" sz="1600"/>
              <a:t> p. 112)</a:t>
            </a:r>
          </a:p>
          <a:p>
            <a:endParaRPr lang="en-US" altLang="hu-HU" sz="16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4EA05-A07A-4F62-A415-9138C06D8267}" type="slidenum">
              <a:rPr lang="hu-HU" altLang="hu-HU"/>
              <a:pPr/>
              <a:t>11</a:t>
            </a:fld>
            <a:endParaRPr lang="hu-HU" altLang="hu-HU"/>
          </a:p>
        </p:txBody>
      </p:sp>
      <p:sp>
        <p:nvSpPr>
          <p:cNvPr id="664578" name="Rectangle 2"/>
          <p:cNvSpPr>
            <a:spLocks noGrp="1" noRot="1" noChangeAspect="1" noChangeArrowheads="1" noTextEdit="1"/>
          </p:cNvSpPr>
          <p:nvPr>
            <p:ph type="sldImg"/>
          </p:nvPr>
        </p:nvSpPr>
        <p:spPr>
          <a:ln/>
        </p:spPr>
      </p:sp>
      <p:sp>
        <p:nvSpPr>
          <p:cNvPr id="664579" name="Rectangle 3"/>
          <p:cNvSpPr>
            <a:spLocks noGrp="1" noChangeArrowheads="1"/>
          </p:cNvSpPr>
          <p:nvPr>
            <p:ph type="body" idx="1"/>
          </p:nvPr>
        </p:nvSpPr>
        <p:spPr>
          <a:xfrm>
            <a:off x="1066800" y="4642763"/>
            <a:ext cx="4724400" cy="4396820"/>
          </a:xfrm>
        </p:spPr>
        <p:txBody>
          <a:bodyPr/>
          <a:lstStyle/>
          <a:p>
            <a:pPr algn="ctr"/>
            <a:r>
              <a:rPr lang="en-US" altLang="hu-HU"/>
              <a:t>Leadbeater C.W.,  </a:t>
            </a:r>
            <a:r>
              <a:rPr lang="en-US" altLang="hu-HU" i="1"/>
              <a:t>Man, Visible and Invisible,</a:t>
            </a:r>
            <a:r>
              <a:rPr lang="en-US" altLang="hu-HU"/>
              <a:t> TPH, 1971, Plate III</a:t>
            </a:r>
          </a:p>
          <a:p>
            <a:endParaRPr lang="en-US" altLang="hu-HU"/>
          </a:p>
          <a:p>
            <a:pPr algn="ctr"/>
            <a:r>
              <a:rPr lang="hu-HU" altLang="hu-HU" sz="1600" b="1"/>
              <a:t>A Hármasság az egyes vallásokban</a:t>
            </a:r>
          </a:p>
          <a:p>
            <a:pPr algn="ctr"/>
            <a:endParaRPr lang="en-US" altLang="hu-HU" sz="1600"/>
          </a:p>
          <a:p>
            <a:r>
              <a:rPr lang="en-US" altLang="hu-HU" sz="1600" i="1" u="sng"/>
              <a:t>VALLÁS		    HÁRMASSÁG	</a:t>
            </a:r>
            <a:endParaRPr lang="en-US" altLang="hu-HU" sz="1600" u="sng"/>
          </a:p>
          <a:p>
            <a:r>
              <a:rPr lang="en-US" altLang="hu-HU" sz="1600"/>
              <a:t>Kereszténység     Atya             Fiú	Szentlélek</a:t>
            </a:r>
          </a:p>
          <a:p>
            <a:r>
              <a:rPr lang="en-US" altLang="hu-HU" sz="1600"/>
              <a:t>Egyptian	          Amun-Ra     Horus	Osiris-Isis</a:t>
            </a:r>
          </a:p>
          <a:p>
            <a:r>
              <a:rPr lang="en-US" altLang="hu-HU" sz="1600"/>
              <a:t>Hebrew	          Kether          Chochmah	Binah</a:t>
            </a:r>
          </a:p>
          <a:p>
            <a:r>
              <a:rPr lang="en-US" altLang="hu-HU" sz="1600"/>
              <a:t>Hindu	          Shiva            Vishnu	Brahma</a:t>
            </a:r>
          </a:p>
          <a:p>
            <a:endParaRPr lang="en-US" altLang="hu-HU" sz="1600"/>
          </a:p>
          <a:p>
            <a:pPr algn="r"/>
            <a:endParaRPr lang="en-US" alt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F370A-B5F6-4B34-972E-A19FC2CC4623}" type="slidenum">
              <a:rPr lang="hu-HU" altLang="hu-HU"/>
              <a:pPr/>
              <a:t>13</a:t>
            </a:fld>
            <a:endParaRPr lang="hu-HU" altLang="hu-HU"/>
          </a:p>
        </p:txBody>
      </p:sp>
      <p:sp>
        <p:nvSpPr>
          <p:cNvPr id="338946" name="Rectangle 2"/>
          <p:cNvSpPr>
            <a:spLocks noGrp="1" noRot="1" noChangeAspect="1" noChangeArrowheads="1" noTextEdit="1"/>
          </p:cNvSpPr>
          <p:nvPr>
            <p:ph type="sldImg"/>
          </p:nvPr>
        </p:nvSpPr>
        <p:spPr>
          <a:xfrm>
            <a:off x="984250" y="733425"/>
            <a:ext cx="4886325" cy="3665538"/>
          </a:xfrm>
          <a:ln/>
        </p:spPr>
      </p:sp>
      <p:sp>
        <p:nvSpPr>
          <p:cNvPr id="338947" name="Rectangle 3"/>
          <p:cNvSpPr>
            <a:spLocks noGrp="1" noChangeArrowheads="1"/>
          </p:cNvSpPr>
          <p:nvPr>
            <p:ph type="body" idx="1"/>
          </p:nvPr>
        </p:nvSpPr>
        <p:spPr>
          <a:xfrm>
            <a:off x="914400" y="4641176"/>
            <a:ext cx="5029200" cy="4398406"/>
          </a:xfrm>
        </p:spPr>
        <p:txBody>
          <a:bodyPr/>
          <a:lstStyle/>
          <a:p>
            <a:pPr indent="190500" algn="ctr"/>
            <a:r>
              <a:rPr lang="en-US" altLang="hu-HU"/>
              <a:t>Jinarajadasa C., </a:t>
            </a:r>
            <a:r>
              <a:rPr lang="en-US" altLang="hu-HU" i="1"/>
              <a:t>First Principles of Theosophy,</a:t>
            </a:r>
            <a:r>
              <a:rPr lang="en-US" altLang="hu-HU"/>
              <a:t> TPH, 1960, Fig. 55, p. 166</a:t>
            </a:r>
          </a:p>
          <a:p>
            <a:pPr indent="190500" algn="ctr"/>
            <a:r>
              <a:rPr lang="en-US" altLang="hu-HU"/>
              <a:t>(Also see Leadbeater C.W., </a:t>
            </a:r>
            <a:r>
              <a:rPr lang="en-US" altLang="hu-HU" i="1"/>
              <a:t>Man, Visible and Invisible,</a:t>
            </a:r>
            <a:r>
              <a:rPr lang="en-US" altLang="hu-HU"/>
              <a:t> TPH, 1971, Plate II)</a:t>
            </a:r>
          </a:p>
          <a:p>
            <a:pPr indent="190500" algn="ctr"/>
            <a:endParaRPr lang="en-US" altLang="hu-HU"/>
          </a:p>
          <a:p>
            <a:pPr indent="190500" algn="just"/>
            <a:r>
              <a:rPr lang="en-US" altLang="hu-HU"/>
              <a:t>The </a:t>
            </a:r>
            <a:r>
              <a:rPr lang="en-US" altLang="hu-HU" b="1"/>
              <a:t>Monad </a:t>
            </a:r>
            <a:r>
              <a:rPr lang="en-US" altLang="hu-HU" i="1"/>
              <a:t>(Turîyâtma)</a:t>
            </a:r>
            <a:r>
              <a:rPr lang="en-US" altLang="hu-HU" b="1" i="1"/>
              <a:t>, </a:t>
            </a:r>
            <a:r>
              <a:rPr lang="en-US" altLang="hu-HU"/>
              <a:t>existing on the </a:t>
            </a:r>
            <a:r>
              <a:rPr lang="en-US" altLang="hu-HU" i="1"/>
              <a:t>Anupâdaka</a:t>
            </a:r>
            <a:r>
              <a:rPr lang="en-US" altLang="hu-HU"/>
              <a:t> Plane, puts forth a reflection of itself and acquires vehicles on the lower Planes for the sake of gaining experience.  The Permanent Atoms and Principles get attached to the Monad with the help of the seven </a:t>
            </a:r>
            <a:r>
              <a:rPr lang="en-US" altLang="hu-HU" b="1"/>
              <a:t>Creative Hierarchies</a:t>
            </a:r>
            <a:r>
              <a:rPr lang="en-US" altLang="hu-HU"/>
              <a:t>.</a:t>
            </a:r>
          </a:p>
          <a:p>
            <a:pPr indent="190500" algn="just"/>
            <a:r>
              <a:rPr lang="en-US" altLang="hu-HU"/>
              <a:t>The four lower Principles constitute the perishable </a:t>
            </a:r>
            <a:r>
              <a:rPr lang="en-US" altLang="hu-HU" b="1"/>
              <a:t>Personality</a:t>
            </a:r>
            <a:r>
              <a:rPr lang="en-US" altLang="hu-HU"/>
              <a:t>, which is renewed every incarnation.  The real </a:t>
            </a:r>
            <a:r>
              <a:rPr lang="en-US" altLang="hu-HU" b="1"/>
              <a:t>Individual</a:t>
            </a:r>
            <a:r>
              <a:rPr lang="en-US" altLang="hu-HU"/>
              <a:t>, the Self </a:t>
            </a:r>
            <a:r>
              <a:rPr lang="en-US" altLang="hu-HU" i="1"/>
              <a:t>(Jîvâtma)</a:t>
            </a:r>
            <a:r>
              <a:rPr lang="en-US" altLang="hu-HU"/>
              <a:t> continues in the Causal Body, lasts throughout the Human stage.</a:t>
            </a:r>
          </a:p>
          <a:p>
            <a:pPr indent="190500"/>
            <a:endParaRPr lang="en-US" alt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E01A7-1902-4607-BE1B-100C9FEB70A0}" type="slidenum">
              <a:rPr lang="hu-HU" altLang="hu-HU"/>
              <a:pPr/>
              <a:t>15</a:t>
            </a:fld>
            <a:endParaRPr lang="hu-HU" altLang="hu-HU"/>
          </a:p>
        </p:txBody>
      </p:sp>
      <p:sp>
        <p:nvSpPr>
          <p:cNvPr id="363522" name="Rectangle 2050"/>
          <p:cNvSpPr>
            <a:spLocks noGrp="1" noRot="1" noChangeAspect="1" noChangeArrowheads="1" noTextEdit="1"/>
          </p:cNvSpPr>
          <p:nvPr>
            <p:ph type="sldImg"/>
          </p:nvPr>
        </p:nvSpPr>
        <p:spPr>
          <a:ln/>
        </p:spPr>
      </p:sp>
      <p:sp>
        <p:nvSpPr>
          <p:cNvPr id="363523" name="Rectangle 2051"/>
          <p:cNvSpPr>
            <a:spLocks noGrp="1" noChangeArrowheads="1"/>
          </p:cNvSpPr>
          <p:nvPr>
            <p:ph type="body" idx="1"/>
          </p:nvPr>
        </p:nvSpPr>
        <p:spPr>
          <a:xfrm>
            <a:off x="1066800" y="4642763"/>
            <a:ext cx="4724400" cy="4396820"/>
          </a:xfrm>
        </p:spPr>
        <p:txBody>
          <a:bodyPr/>
          <a:lstStyle/>
          <a:p>
            <a:pPr algn="just"/>
            <a:r>
              <a:rPr lang="en-US" altLang="hu-HU"/>
              <a:t>	On discarding the Physical, Astral and the Mental bodies and after a time of recluse in the </a:t>
            </a:r>
            <a:r>
              <a:rPr lang="en-US" altLang="hu-HU" b="1"/>
              <a:t>Causal body</a:t>
            </a:r>
            <a:r>
              <a:rPr lang="en-US" altLang="hu-HU"/>
              <a:t>, when the time comes for the next incarnation, the Mental, Astral and the Physical </a:t>
            </a:r>
            <a:r>
              <a:rPr lang="en-US" altLang="hu-HU" b="1"/>
              <a:t>Permanent Atoms</a:t>
            </a:r>
            <a:r>
              <a:rPr lang="en-US" altLang="hu-HU"/>
              <a:t> get re-activated successively, in that order.  Each acquires matter of their respective Planes, conducive to the new incarnation and gradually builds them into organized bodies.</a:t>
            </a:r>
          </a:p>
          <a:p>
            <a:pPr algn="just"/>
            <a:endParaRPr lang="en-US" alt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6DCC-777B-4A28-A732-26051FA48C1C}" type="slidenum">
              <a:rPr lang="hu-HU" altLang="hu-HU"/>
              <a:pPr/>
              <a:t>21</a:t>
            </a:fld>
            <a:endParaRPr lang="hu-HU" altLang="hu-HU"/>
          </a:p>
        </p:txBody>
      </p:sp>
      <p:sp>
        <p:nvSpPr>
          <p:cNvPr id="871426" name="Rectangle 2"/>
          <p:cNvSpPr>
            <a:spLocks noGrp="1" noRot="1" noChangeAspect="1" noChangeArrowheads="1" noTextEdit="1"/>
          </p:cNvSpPr>
          <p:nvPr>
            <p:ph type="sldImg"/>
          </p:nvPr>
        </p:nvSpPr>
        <p:spPr>
          <a:xfrm>
            <a:off x="985838" y="733425"/>
            <a:ext cx="4886325" cy="3665538"/>
          </a:xfrm>
          <a:ln/>
        </p:spPr>
      </p:sp>
      <p:sp>
        <p:nvSpPr>
          <p:cNvPr id="871427" name="Rectangle 3"/>
          <p:cNvSpPr>
            <a:spLocks noGrp="1" noChangeArrowheads="1"/>
          </p:cNvSpPr>
          <p:nvPr>
            <p:ph type="body" idx="1"/>
          </p:nvPr>
        </p:nvSpPr>
        <p:spPr/>
        <p:txBody>
          <a:bodyPr/>
          <a:lstStyle/>
          <a:p>
            <a:r>
              <a:rPr lang="hu-HU" altLang="hu-HU"/>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A67AF-8E9A-4284-9462-607B0CD1B637}" type="slidenum">
              <a:rPr lang="hu-HU" altLang="hu-HU"/>
              <a:pPr/>
              <a:t>22</a:t>
            </a:fld>
            <a:endParaRPr lang="hu-HU" altLang="hu-HU"/>
          </a:p>
        </p:txBody>
      </p:sp>
      <p:sp>
        <p:nvSpPr>
          <p:cNvPr id="873474" name="Rectangle 2"/>
          <p:cNvSpPr>
            <a:spLocks noGrp="1" noRot="1" noChangeAspect="1" noChangeArrowheads="1" noTextEdit="1"/>
          </p:cNvSpPr>
          <p:nvPr>
            <p:ph type="sldImg"/>
          </p:nvPr>
        </p:nvSpPr>
        <p:spPr>
          <a:ln/>
        </p:spPr>
      </p:sp>
      <p:sp>
        <p:nvSpPr>
          <p:cNvPr id="873475" name="Rectangle 3"/>
          <p:cNvSpPr>
            <a:spLocks noGrp="1" noChangeArrowheads="1"/>
          </p:cNvSpPr>
          <p:nvPr>
            <p:ph type="body" idx="1"/>
          </p:nvPr>
        </p:nvSpPr>
        <p:spPr/>
        <p:txBody>
          <a:bodyPr/>
          <a:lstStyle/>
          <a:p>
            <a:endParaRPr lang="hu-HU" alt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BA96BADA-9F69-45AA-ABC4-5063EC1790B2}" type="slidenum">
              <a:rPr lang="hu-HU" altLang="hu-HU" smtClean="0"/>
              <a:pPr/>
              <a:t>‹#›</a:t>
            </a:fld>
            <a:endParaRPr lang="hu-HU" altLang="hu-HU" dirty="0"/>
          </a:p>
        </p:txBody>
      </p:sp>
    </p:spTree>
    <p:extLst>
      <p:ext uri="{BB962C8B-B14F-4D97-AF65-F5344CB8AC3E}">
        <p14:creationId xmlns:p14="http://schemas.microsoft.com/office/powerpoint/2010/main" val="3783018631"/>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8F7B3CCF-96DE-4E6D-A5C0-C85812F62C18}" type="slidenum">
              <a:rPr lang="hu-HU" altLang="hu-HU" smtClean="0"/>
              <a:pPr/>
              <a:t>‹#›</a:t>
            </a:fld>
            <a:endParaRPr lang="hu-HU" altLang="hu-HU" dirty="0"/>
          </a:p>
        </p:txBody>
      </p:sp>
    </p:spTree>
    <p:extLst>
      <p:ext uri="{BB962C8B-B14F-4D97-AF65-F5344CB8AC3E}">
        <p14:creationId xmlns:p14="http://schemas.microsoft.com/office/powerpoint/2010/main" val="3437088799"/>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1981200" cy="5867400"/>
          </a:xfrm>
        </p:spPr>
        <p:txBody>
          <a:bodyPr vert="eaVert"/>
          <a:lstStyle>
            <a:lvl1pPr>
              <a:defRPr/>
            </a:lvl1pPr>
          </a:lstStyle>
          <a:p>
            <a:r>
              <a:rPr lang="en-US" dirty="0" smtClean="0"/>
              <a:t>Click to edit Master title style</a:t>
            </a:r>
            <a:endParaRPr lang="hu-HU" dirty="0"/>
          </a:p>
        </p:txBody>
      </p:sp>
      <p:sp>
        <p:nvSpPr>
          <p:cNvPr id="3" name="Vertical Text Placeholder 2"/>
          <p:cNvSpPr>
            <a:spLocks noGrp="1"/>
          </p:cNvSpPr>
          <p:nvPr>
            <p:ph type="body" orient="vert" idx="1"/>
          </p:nvPr>
        </p:nvSpPr>
        <p:spPr>
          <a:xfrm>
            <a:off x="685800" y="609600"/>
            <a:ext cx="5791200" cy="5867400"/>
          </a:xfrm>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A90D7640-2795-49AB-A5CD-C34874DC2393}" type="slidenum">
              <a:rPr lang="hu-HU" altLang="hu-HU" smtClean="0"/>
              <a:pPr/>
              <a:t>‹#›</a:t>
            </a:fld>
            <a:endParaRPr lang="hu-HU" altLang="hu-HU" dirty="0"/>
          </a:p>
        </p:txBody>
      </p:sp>
    </p:spTree>
    <p:extLst>
      <p:ext uri="{BB962C8B-B14F-4D97-AF65-F5344CB8AC3E}">
        <p14:creationId xmlns:p14="http://schemas.microsoft.com/office/powerpoint/2010/main" val="3730618503"/>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14655643-D020-4861-AA5D-231AC8EB6CB1}" type="slidenum">
              <a:rPr lang="hu-HU" altLang="hu-HU" smtClean="0"/>
              <a:pPr/>
              <a:t>‹#›</a:t>
            </a:fld>
            <a:endParaRPr lang="hu-HU" altLang="hu-HU" dirty="0"/>
          </a:p>
        </p:txBody>
      </p:sp>
    </p:spTree>
    <p:extLst>
      <p:ext uri="{BB962C8B-B14F-4D97-AF65-F5344CB8AC3E}">
        <p14:creationId xmlns:p14="http://schemas.microsoft.com/office/powerpoint/2010/main" val="4126138325"/>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0D5BCC3C-FA94-4D96-B7DC-D068CE5CE8C9}" type="slidenum">
              <a:rPr lang="hu-HU" altLang="hu-HU" smtClean="0"/>
              <a:pPr/>
              <a:t>‹#›</a:t>
            </a:fld>
            <a:endParaRPr lang="hu-HU" altLang="hu-HU" dirty="0"/>
          </a:p>
        </p:txBody>
      </p:sp>
    </p:spTree>
    <p:extLst>
      <p:ext uri="{BB962C8B-B14F-4D97-AF65-F5344CB8AC3E}">
        <p14:creationId xmlns:p14="http://schemas.microsoft.com/office/powerpoint/2010/main" val="2469391753"/>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Content Placeholder 2"/>
          <p:cNvSpPr>
            <a:spLocks noGrp="1"/>
          </p:cNvSpPr>
          <p:nvPr>
            <p:ph sz="half" idx="1"/>
          </p:nvPr>
        </p:nvSpPr>
        <p:spPr>
          <a:xfrm>
            <a:off x="8382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Content Placeholder 3"/>
          <p:cNvSpPr>
            <a:spLocks noGrp="1"/>
          </p:cNvSpPr>
          <p:nvPr>
            <p:ph sz="half" idx="2"/>
          </p:nvPr>
        </p:nvSpPr>
        <p:spPr>
          <a:xfrm>
            <a:off x="48006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EF216D3B-E6AD-48FE-8A4C-82FEE09D8222}" type="slidenum">
              <a:rPr lang="hu-HU" altLang="hu-HU" smtClean="0"/>
              <a:pPr/>
              <a:t>‹#›</a:t>
            </a:fld>
            <a:endParaRPr lang="hu-HU" altLang="hu-HU" dirty="0"/>
          </a:p>
        </p:txBody>
      </p:sp>
    </p:spTree>
    <p:extLst>
      <p:ext uri="{BB962C8B-B14F-4D97-AF65-F5344CB8AC3E}">
        <p14:creationId xmlns:p14="http://schemas.microsoft.com/office/powerpoint/2010/main" val="3083846266"/>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hu-H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7" name="Date Placeholder 6"/>
          <p:cNvSpPr>
            <a:spLocks noGrp="1"/>
          </p:cNvSpPr>
          <p:nvPr>
            <p:ph type="dt" sz="half" idx="10"/>
          </p:nvPr>
        </p:nvSpPr>
        <p:spPr/>
        <p:txBody>
          <a:bodyPr/>
          <a:lstStyle>
            <a:lvl1pPr>
              <a:defRPr/>
            </a:lvl1pPr>
          </a:lstStyle>
          <a:p>
            <a:endParaRPr lang="hu-HU" altLang="hu-HU" dirty="0"/>
          </a:p>
        </p:txBody>
      </p:sp>
      <p:sp>
        <p:nvSpPr>
          <p:cNvPr id="8" name="Footer Placeholder 7"/>
          <p:cNvSpPr>
            <a:spLocks noGrp="1"/>
          </p:cNvSpPr>
          <p:nvPr>
            <p:ph type="ftr" sz="quarter" idx="11"/>
          </p:nvPr>
        </p:nvSpPr>
        <p:spPr/>
        <p:txBody>
          <a:bodyPr/>
          <a:lstStyle>
            <a:lvl1pPr>
              <a:defRPr/>
            </a:lvl1pPr>
          </a:lstStyle>
          <a:p>
            <a:endParaRPr lang="hu-HU" altLang="hu-HU" dirty="0"/>
          </a:p>
        </p:txBody>
      </p:sp>
      <p:sp>
        <p:nvSpPr>
          <p:cNvPr id="9" name="Slide Number Placeholder 8"/>
          <p:cNvSpPr>
            <a:spLocks noGrp="1"/>
          </p:cNvSpPr>
          <p:nvPr>
            <p:ph type="sldNum" sz="quarter" idx="12"/>
          </p:nvPr>
        </p:nvSpPr>
        <p:spPr/>
        <p:txBody>
          <a:bodyPr/>
          <a:lstStyle>
            <a:lvl1pPr>
              <a:defRPr/>
            </a:lvl1pPr>
          </a:lstStyle>
          <a:p>
            <a:fld id="{F1BE6B88-B6C4-49E3-BFEA-5AF460B7E510}" type="slidenum">
              <a:rPr lang="hu-HU" altLang="hu-HU" smtClean="0"/>
              <a:pPr/>
              <a:t>‹#›</a:t>
            </a:fld>
            <a:endParaRPr lang="hu-HU" altLang="hu-HU" dirty="0"/>
          </a:p>
        </p:txBody>
      </p:sp>
    </p:spTree>
    <p:extLst>
      <p:ext uri="{BB962C8B-B14F-4D97-AF65-F5344CB8AC3E}">
        <p14:creationId xmlns:p14="http://schemas.microsoft.com/office/powerpoint/2010/main" val="3135391372"/>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Date Placeholder 2"/>
          <p:cNvSpPr>
            <a:spLocks noGrp="1"/>
          </p:cNvSpPr>
          <p:nvPr>
            <p:ph type="dt" sz="half" idx="10"/>
          </p:nvPr>
        </p:nvSpPr>
        <p:spPr/>
        <p:txBody>
          <a:bodyPr/>
          <a:lstStyle>
            <a:lvl1pPr>
              <a:defRPr/>
            </a:lvl1pPr>
          </a:lstStyle>
          <a:p>
            <a:endParaRPr lang="hu-HU" altLang="hu-HU" dirty="0"/>
          </a:p>
        </p:txBody>
      </p:sp>
      <p:sp>
        <p:nvSpPr>
          <p:cNvPr id="4" name="Footer Placeholder 3"/>
          <p:cNvSpPr>
            <a:spLocks noGrp="1"/>
          </p:cNvSpPr>
          <p:nvPr>
            <p:ph type="ftr" sz="quarter" idx="11"/>
          </p:nvPr>
        </p:nvSpPr>
        <p:spPr/>
        <p:txBody>
          <a:bodyPr/>
          <a:lstStyle>
            <a:lvl1pPr>
              <a:defRPr/>
            </a:lvl1pPr>
          </a:lstStyle>
          <a:p>
            <a:endParaRPr lang="hu-HU" altLang="hu-HU" dirty="0"/>
          </a:p>
        </p:txBody>
      </p:sp>
      <p:sp>
        <p:nvSpPr>
          <p:cNvPr id="5" name="Slide Number Placeholder 4"/>
          <p:cNvSpPr>
            <a:spLocks noGrp="1"/>
          </p:cNvSpPr>
          <p:nvPr>
            <p:ph type="sldNum" sz="quarter" idx="12"/>
          </p:nvPr>
        </p:nvSpPr>
        <p:spPr/>
        <p:txBody>
          <a:bodyPr/>
          <a:lstStyle>
            <a:lvl1pPr>
              <a:defRPr/>
            </a:lvl1pPr>
          </a:lstStyle>
          <a:p>
            <a:fld id="{6157BC96-8286-4B84-A0DD-0CA823157D5C}" type="slidenum">
              <a:rPr lang="hu-HU" altLang="hu-HU" smtClean="0"/>
              <a:pPr/>
              <a:t>‹#›</a:t>
            </a:fld>
            <a:endParaRPr lang="hu-HU" altLang="hu-HU" dirty="0"/>
          </a:p>
        </p:txBody>
      </p:sp>
    </p:spTree>
    <p:extLst>
      <p:ext uri="{BB962C8B-B14F-4D97-AF65-F5344CB8AC3E}">
        <p14:creationId xmlns:p14="http://schemas.microsoft.com/office/powerpoint/2010/main" val="748857375"/>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hu-HU" altLang="hu-HU" dirty="0"/>
          </a:p>
        </p:txBody>
      </p:sp>
      <p:sp>
        <p:nvSpPr>
          <p:cNvPr id="3" name="Footer Placeholder 2"/>
          <p:cNvSpPr>
            <a:spLocks noGrp="1"/>
          </p:cNvSpPr>
          <p:nvPr>
            <p:ph type="ftr" sz="quarter" idx="11"/>
          </p:nvPr>
        </p:nvSpPr>
        <p:spPr/>
        <p:txBody>
          <a:bodyPr/>
          <a:lstStyle>
            <a:lvl1pPr>
              <a:defRPr/>
            </a:lvl1pPr>
          </a:lstStyle>
          <a:p>
            <a:endParaRPr lang="hu-HU" altLang="hu-HU" dirty="0"/>
          </a:p>
        </p:txBody>
      </p:sp>
      <p:sp>
        <p:nvSpPr>
          <p:cNvPr id="4" name="Slide Number Placeholder 3"/>
          <p:cNvSpPr>
            <a:spLocks noGrp="1"/>
          </p:cNvSpPr>
          <p:nvPr>
            <p:ph type="sldNum" sz="quarter" idx="12"/>
          </p:nvPr>
        </p:nvSpPr>
        <p:spPr/>
        <p:txBody>
          <a:bodyPr/>
          <a:lstStyle>
            <a:lvl1pPr>
              <a:defRPr/>
            </a:lvl1pPr>
          </a:lstStyle>
          <a:p>
            <a:fld id="{1090F790-E088-46DE-8E4D-97EF5303291C}" type="slidenum">
              <a:rPr lang="hu-HU" altLang="hu-HU" smtClean="0"/>
              <a:pPr/>
              <a:t>‹#›</a:t>
            </a:fld>
            <a:endParaRPr lang="hu-HU" altLang="hu-HU" dirty="0"/>
          </a:p>
        </p:txBody>
      </p:sp>
    </p:spTree>
    <p:extLst>
      <p:ext uri="{BB962C8B-B14F-4D97-AF65-F5344CB8AC3E}">
        <p14:creationId xmlns:p14="http://schemas.microsoft.com/office/powerpoint/2010/main" val="2895037460"/>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AD934381-72FF-49F5-979E-1B117CD689D1}" type="slidenum">
              <a:rPr lang="hu-HU" altLang="hu-HU" smtClean="0"/>
              <a:pPr/>
              <a:t>‹#›</a:t>
            </a:fld>
            <a:endParaRPr lang="hu-HU" altLang="hu-HU" dirty="0"/>
          </a:p>
        </p:txBody>
      </p:sp>
    </p:spTree>
    <p:extLst>
      <p:ext uri="{BB962C8B-B14F-4D97-AF65-F5344CB8AC3E}">
        <p14:creationId xmlns:p14="http://schemas.microsoft.com/office/powerpoint/2010/main" val="2721997335"/>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hu-H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95E4EA10-606A-4E4C-B26E-37D8E286F920}" type="slidenum">
              <a:rPr lang="hu-HU" altLang="hu-HU" smtClean="0"/>
              <a:pPr/>
              <a:t>‹#›</a:t>
            </a:fld>
            <a:endParaRPr lang="hu-HU" altLang="hu-HU" dirty="0"/>
          </a:p>
        </p:txBody>
      </p:sp>
    </p:spTree>
    <p:extLst>
      <p:ext uri="{BB962C8B-B14F-4D97-AF65-F5344CB8AC3E}">
        <p14:creationId xmlns:p14="http://schemas.microsoft.com/office/powerpoint/2010/main" val="2494836160"/>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dirty="0"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dirty="0" smtClean="0"/>
              <a:t>Mintaszöveg szerkesztése</a:t>
            </a:r>
          </a:p>
          <a:p>
            <a:pPr lvl="1"/>
            <a:r>
              <a:rPr lang="hu-HU" altLang="hu-HU" dirty="0" smtClean="0"/>
              <a:t>Második szint</a:t>
            </a:r>
          </a:p>
          <a:p>
            <a:pPr lvl="2"/>
            <a:r>
              <a:rPr lang="hu-HU" altLang="hu-HU" dirty="0" smtClean="0"/>
              <a:t>Harmadik szint</a:t>
            </a:r>
          </a:p>
          <a:p>
            <a:pPr lvl="3"/>
            <a:r>
              <a:rPr lang="hu-HU" altLang="hu-HU" dirty="0" smtClean="0"/>
              <a:t>Negyedik szint</a:t>
            </a:r>
          </a:p>
          <a:p>
            <a:pPr lvl="4"/>
            <a:r>
              <a:rPr lang="hu-HU" altLang="hu-HU" dirty="0"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hu-HU" altLang="hu-H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hu-HU" altLang="hu-HU"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A975181-7A8F-4375-B064-EBFC4B29E7C1}" type="slidenum">
              <a:rPr lang="hu-HU" altLang="hu-HU" smtClean="0"/>
              <a:pPr/>
              <a:t>‹#›</a:t>
            </a:fld>
            <a:endParaRPr lang="hu-HU" altLang="hu-H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2.wmf"/><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3125"/>
            <a:ext cx="9270999" cy="687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773021"/>
      </p:ext>
    </p:extLst>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026"/>
          <p:cNvSpPr>
            <a:spLocks noChangeArrowheads="1"/>
          </p:cNvSpPr>
          <p:nvPr/>
        </p:nvSpPr>
        <p:spPr bwMode="auto">
          <a:xfrm>
            <a:off x="304800" y="3124200"/>
            <a:ext cx="8534400" cy="990600"/>
          </a:xfrm>
          <a:prstGeom prst="rect">
            <a:avLst/>
          </a:prstGeom>
          <a:gradFill rotWithShape="0">
            <a:gsLst>
              <a:gs pos="0">
                <a:srgbClr val="FFFF00"/>
              </a:gs>
              <a:gs pos="100000">
                <a:srgbClr val="FF66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47" name="AutoShape 1027"/>
          <p:cNvSpPr>
            <a:spLocks noChangeArrowheads="1"/>
          </p:cNvSpPr>
          <p:nvPr/>
        </p:nvSpPr>
        <p:spPr bwMode="auto">
          <a:xfrm>
            <a:off x="2514600" y="3429000"/>
            <a:ext cx="304800" cy="381000"/>
          </a:xfrm>
          <a:prstGeom prst="downArrow">
            <a:avLst>
              <a:gd name="adj1" fmla="val 50000"/>
              <a:gd name="adj2" fmla="val 312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48" name="Rectangle 1028"/>
          <p:cNvSpPr>
            <a:spLocks noChangeArrowheads="1"/>
          </p:cNvSpPr>
          <p:nvPr/>
        </p:nvSpPr>
        <p:spPr bwMode="auto">
          <a:xfrm>
            <a:off x="304800" y="5105400"/>
            <a:ext cx="8534400" cy="990600"/>
          </a:xfrm>
          <a:prstGeom prst="rect">
            <a:avLst/>
          </a:prstGeom>
          <a:gradFill rotWithShape="0">
            <a:gsLst>
              <a:gs pos="0">
                <a:srgbClr val="0099FF"/>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49" name="Rectangle 1029"/>
          <p:cNvSpPr>
            <a:spLocks noChangeArrowheads="1"/>
          </p:cNvSpPr>
          <p:nvPr/>
        </p:nvSpPr>
        <p:spPr bwMode="auto">
          <a:xfrm>
            <a:off x="304800" y="4114800"/>
            <a:ext cx="8534400" cy="990600"/>
          </a:xfrm>
          <a:prstGeom prst="rect">
            <a:avLst/>
          </a:prstGeom>
          <a:gradFill rotWithShape="0">
            <a:gsLst>
              <a:gs pos="0">
                <a:srgbClr val="FF66FF"/>
              </a:gs>
              <a:gs pos="100000">
                <a:srgbClr val="CC00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hu-HU" altLang="hu-HU" sz="1600">
              <a:latin typeface="Arial" charset="0"/>
            </a:endParaRPr>
          </a:p>
        </p:txBody>
      </p:sp>
      <p:sp>
        <p:nvSpPr>
          <p:cNvPr id="31750" name="Rectangle 1030"/>
          <p:cNvSpPr>
            <a:spLocks noChangeArrowheads="1"/>
          </p:cNvSpPr>
          <p:nvPr/>
        </p:nvSpPr>
        <p:spPr bwMode="auto">
          <a:xfrm>
            <a:off x="304800" y="2124075"/>
            <a:ext cx="8534400" cy="990600"/>
          </a:xfrm>
          <a:prstGeom prst="rect">
            <a:avLst/>
          </a:prstGeom>
          <a:gradFill rotWithShape="0">
            <a:gsLst>
              <a:gs pos="0">
                <a:srgbClr val="FFFFFF"/>
              </a:gs>
              <a:gs pos="100000">
                <a:srgbClr val="FF99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51" name="Rectangle 1031"/>
          <p:cNvSpPr>
            <a:spLocks noChangeArrowheads="1"/>
          </p:cNvSpPr>
          <p:nvPr/>
        </p:nvSpPr>
        <p:spPr bwMode="auto">
          <a:xfrm>
            <a:off x="303213" y="1133475"/>
            <a:ext cx="8534400" cy="990600"/>
          </a:xfrm>
          <a:prstGeom prst="rect">
            <a:avLst/>
          </a:prstGeom>
          <a:gradFill rotWithShape="0">
            <a:gsLst>
              <a:gs pos="0">
                <a:srgbClr val="CCFFFF"/>
              </a:gs>
              <a:gs pos="100000">
                <a:srgbClr val="33CC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52" name="Line 1032"/>
          <p:cNvSpPr>
            <a:spLocks noChangeShapeType="1"/>
          </p:cNvSpPr>
          <p:nvPr/>
        </p:nvSpPr>
        <p:spPr bwMode="auto">
          <a:xfrm>
            <a:off x="1752600" y="3657600"/>
            <a:ext cx="7086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53" name="Text Box 1033"/>
          <p:cNvSpPr txBox="1">
            <a:spLocks noChangeArrowheads="1"/>
          </p:cNvSpPr>
          <p:nvPr/>
        </p:nvSpPr>
        <p:spPr bwMode="auto">
          <a:xfrm>
            <a:off x="436563" y="1447800"/>
            <a:ext cx="1468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a:effectLst>
                  <a:outerShdw blurRad="38100" dist="38100" dir="2700000" algn="tl">
                    <a:srgbClr val="FFFFFF"/>
                  </a:outerShdw>
                </a:effectLst>
                <a:latin typeface="Arial" charset="0"/>
              </a:rPr>
              <a:t>ATMIKUS</a:t>
            </a:r>
            <a:endParaRPr lang="en-US" altLang="hu-HU" sz="1800" b="1">
              <a:latin typeface="Arial" charset="0"/>
            </a:endParaRPr>
          </a:p>
        </p:txBody>
      </p:sp>
      <p:sp>
        <p:nvSpPr>
          <p:cNvPr id="31754" name="Text Box 1034"/>
          <p:cNvSpPr txBox="1">
            <a:spLocks noChangeArrowheads="1"/>
          </p:cNvSpPr>
          <p:nvPr/>
        </p:nvSpPr>
        <p:spPr bwMode="auto">
          <a:xfrm>
            <a:off x="381000" y="243840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a:effectLst>
                  <a:outerShdw blurRad="38100" dist="38100" dir="2700000" algn="tl">
                    <a:srgbClr val="FFFFFF"/>
                  </a:outerShdw>
                </a:effectLst>
                <a:latin typeface="Arial" charset="0"/>
              </a:rPr>
              <a:t>BUDDHIKUS</a:t>
            </a:r>
            <a:endParaRPr lang="en-US" altLang="hu-HU" sz="1600">
              <a:latin typeface="Arial" charset="0"/>
            </a:endParaRPr>
          </a:p>
        </p:txBody>
      </p:sp>
      <p:sp>
        <p:nvSpPr>
          <p:cNvPr id="31755" name="Text Box 1035"/>
          <p:cNvSpPr txBox="1">
            <a:spLocks noChangeArrowheads="1"/>
          </p:cNvSpPr>
          <p:nvPr/>
        </p:nvSpPr>
        <p:spPr bwMode="auto">
          <a:xfrm>
            <a:off x="381000" y="34290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a:latin typeface="Arial" charset="0"/>
              </a:rPr>
              <a:t>MENTÁLIS</a:t>
            </a:r>
            <a:endParaRPr lang="en-US" altLang="hu-HU" sz="1600">
              <a:latin typeface="Arial" charset="0"/>
            </a:endParaRPr>
          </a:p>
        </p:txBody>
      </p:sp>
      <p:sp>
        <p:nvSpPr>
          <p:cNvPr id="31756" name="Text Box 1036"/>
          <p:cNvSpPr txBox="1">
            <a:spLocks noChangeArrowheads="1"/>
          </p:cNvSpPr>
          <p:nvPr/>
        </p:nvSpPr>
        <p:spPr bwMode="auto">
          <a:xfrm>
            <a:off x="381000" y="419100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a:solidFill>
                  <a:srgbClr val="FFFF00"/>
                </a:solidFill>
                <a:effectLst>
                  <a:outerShdw blurRad="38100" dist="38100" dir="2700000" algn="tl">
                    <a:srgbClr val="000000"/>
                  </a:outerShdw>
                </a:effectLst>
                <a:latin typeface="Arial" charset="0"/>
              </a:rPr>
              <a:t>ASZTRÁLIS</a:t>
            </a:r>
            <a:endParaRPr lang="en-US" altLang="hu-HU" sz="1600">
              <a:effectLst>
                <a:outerShdw blurRad="38100" dist="38100" dir="2700000" algn="tl">
                  <a:srgbClr val="FFFFFF"/>
                </a:outerShdw>
              </a:effectLst>
              <a:latin typeface="Arial" charset="0"/>
            </a:endParaRPr>
          </a:p>
        </p:txBody>
      </p:sp>
      <p:sp>
        <p:nvSpPr>
          <p:cNvPr id="31757" name="Text Box 1037"/>
          <p:cNvSpPr txBox="1">
            <a:spLocks noChangeArrowheads="1"/>
          </p:cNvSpPr>
          <p:nvPr/>
        </p:nvSpPr>
        <p:spPr bwMode="auto">
          <a:xfrm>
            <a:off x="381000" y="54102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000" b="1">
                <a:solidFill>
                  <a:srgbClr val="FFFF00"/>
                </a:solidFill>
                <a:effectLst>
                  <a:outerShdw blurRad="38100" dist="38100" dir="2700000" algn="tl">
                    <a:srgbClr val="000000"/>
                  </a:outerShdw>
                </a:effectLst>
                <a:latin typeface="Arial" charset="0"/>
              </a:rPr>
              <a:t>FIZIKAI</a:t>
            </a:r>
            <a:endParaRPr lang="hu-HU" altLang="hu-HU" sz="1600">
              <a:latin typeface="Arial" charset="0"/>
            </a:endParaRPr>
          </a:p>
        </p:txBody>
      </p:sp>
      <p:sp>
        <p:nvSpPr>
          <p:cNvPr id="31758" name="Text Box 1038"/>
          <p:cNvSpPr txBox="1">
            <a:spLocks noChangeArrowheads="1"/>
          </p:cNvSpPr>
          <p:nvPr/>
        </p:nvSpPr>
        <p:spPr bwMode="auto">
          <a:xfrm>
            <a:off x="1524000" y="32004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a:latin typeface="Arial" charset="0"/>
              </a:rPr>
              <a:t>1. </a:t>
            </a:r>
            <a:r>
              <a:rPr lang="hu-HU" altLang="hu-HU" sz="1800" b="1">
                <a:latin typeface="Arial" charset="0"/>
              </a:rPr>
              <a:t>ELEMI   BIRODALOM</a:t>
            </a:r>
            <a:endParaRPr lang="en-US" altLang="hu-HU" sz="1600">
              <a:latin typeface="Arial" charset="0"/>
            </a:endParaRPr>
          </a:p>
        </p:txBody>
      </p:sp>
      <p:sp>
        <p:nvSpPr>
          <p:cNvPr id="31759" name="Text Box 1039"/>
          <p:cNvSpPr txBox="1">
            <a:spLocks noChangeArrowheads="1"/>
          </p:cNvSpPr>
          <p:nvPr/>
        </p:nvSpPr>
        <p:spPr bwMode="auto">
          <a:xfrm>
            <a:off x="1524000" y="37338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a:latin typeface="Arial" charset="0"/>
              </a:rPr>
              <a:t>2. </a:t>
            </a:r>
            <a:r>
              <a:rPr lang="hu-HU" altLang="hu-HU" sz="1800" b="1">
                <a:latin typeface="Arial" charset="0"/>
              </a:rPr>
              <a:t>ELEMI   BIRODALOM</a:t>
            </a:r>
            <a:endParaRPr lang="en-US" altLang="hu-HU" sz="1800" b="1">
              <a:latin typeface="Arial" charset="0"/>
            </a:endParaRPr>
          </a:p>
        </p:txBody>
      </p:sp>
      <p:sp>
        <p:nvSpPr>
          <p:cNvPr id="31760" name="Text Box 1040"/>
          <p:cNvSpPr txBox="1">
            <a:spLocks noChangeArrowheads="1"/>
          </p:cNvSpPr>
          <p:nvPr/>
        </p:nvSpPr>
        <p:spPr bwMode="auto">
          <a:xfrm>
            <a:off x="1524000" y="4495800"/>
            <a:ext cx="3495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a:solidFill>
                  <a:srgbClr val="FFFF00"/>
                </a:solidFill>
                <a:latin typeface="Arial" charset="0"/>
              </a:rPr>
              <a:t>3. </a:t>
            </a:r>
            <a:r>
              <a:rPr lang="hu-HU" altLang="hu-HU" sz="1800" b="1">
                <a:solidFill>
                  <a:srgbClr val="FFFF00"/>
                </a:solidFill>
                <a:latin typeface="Arial" charset="0"/>
              </a:rPr>
              <a:t>ELEMI   BIRODALOM</a:t>
            </a:r>
            <a:endParaRPr lang="en-US" altLang="hu-HU" sz="1600">
              <a:solidFill>
                <a:srgbClr val="99FF66"/>
              </a:solidFill>
              <a:latin typeface="Arial" charset="0"/>
            </a:endParaRPr>
          </a:p>
        </p:txBody>
      </p:sp>
      <p:sp>
        <p:nvSpPr>
          <p:cNvPr id="31761" name="Text Box 1041"/>
          <p:cNvSpPr txBox="1">
            <a:spLocks noChangeArrowheads="1"/>
          </p:cNvSpPr>
          <p:nvPr/>
        </p:nvSpPr>
        <p:spPr bwMode="auto">
          <a:xfrm>
            <a:off x="3486150" y="5448300"/>
            <a:ext cx="291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800" b="1">
                <a:solidFill>
                  <a:srgbClr val="FFFF00"/>
                </a:solidFill>
                <a:latin typeface="Arial" charset="0"/>
              </a:rPr>
              <a:t>ÁSVÁNYI </a:t>
            </a:r>
            <a:r>
              <a:rPr lang="hu-HU" altLang="hu-HU" sz="1600" b="1">
                <a:solidFill>
                  <a:srgbClr val="FFFF00"/>
                </a:solidFill>
                <a:latin typeface="Arial" charset="0"/>
              </a:rPr>
              <a:t>  </a:t>
            </a:r>
            <a:r>
              <a:rPr lang="hu-HU" altLang="hu-HU" sz="1800" b="1">
                <a:solidFill>
                  <a:srgbClr val="FFFF00"/>
                </a:solidFill>
                <a:latin typeface="Arial" charset="0"/>
              </a:rPr>
              <a:t>BIRODALOM</a:t>
            </a:r>
            <a:endParaRPr lang="en-US" altLang="hu-HU" sz="1600" b="1">
              <a:latin typeface="Arial" charset="0"/>
            </a:endParaRPr>
          </a:p>
        </p:txBody>
      </p:sp>
      <p:sp>
        <p:nvSpPr>
          <p:cNvPr id="31762" name="Text Box 1042"/>
          <p:cNvSpPr txBox="1">
            <a:spLocks noChangeArrowheads="1"/>
          </p:cNvSpPr>
          <p:nvPr/>
        </p:nvSpPr>
        <p:spPr bwMode="auto">
          <a:xfrm>
            <a:off x="6019800" y="44958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800" b="1">
                <a:solidFill>
                  <a:srgbClr val="FFFF00"/>
                </a:solidFill>
                <a:latin typeface="Arial" charset="0"/>
              </a:rPr>
              <a:t>NÖVÉNYI   BIRODALOM</a:t>
            </a:r>
            <a:endParaRPr lang="en-US" altLang="hu-HU" sz="1600">
              <a:solidFill>
                <a:srgbClr val="FFFF00"/>
              </a:solidFill>
              <a:latin typeface="Arial" charset="0"/>
            </a:endParaRPr>
          </a:p>
        </p:txBody>
      </p:sp>
      <p:sp>
        <p:nvSpPr>
          <p:cNvPr id="31763" name="Text Box 1043"/>
          <p:cNvSpPr txBox="1">
            <a:spLocks noChangeArrowheads="1"/>
          </p:cNvSpPr>
          <p:nvPr/>
        </p:nvSpPr>
        <p:spPr bwMode="auto">
          <a:xfrm>
            <a:off x="4038600" y="3048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i="1">
                <a:latin typeface="Arial" charset="0"/>
              </a:rPr>
              <a:t>1. </a:t>
            </a:r>
            <a:r>
              <a:rPr lang="hu-HU" altLang="hu-HU" sz="1600" b="1" i="1">
                <a:latin typeface="Arial" charset="0"/>
              </a:rPr>
              <a:t>elementális lények</a:t>
            </a:r>
            <a:endParaRPr lang="en-US" altLang="hu-HU" sz="1600" i="1">
              <a:latin typeface="Arial" charset="0"/>
            </a:endParaRPr>
          </a:p>
        </p:txBody>
      </p:sp>
      <p:sp>
        <p:nvSpPr>
          <p:cNvPr id="31764" name="Text Box 1044"/>
          <p:cNvSpPr txBox="1">
            <a:spLocks noChangeArrowheads="1"/>
          </p:cNvSpPr>
          <p:nvPr/>
        </p:nvSpPr>
        <p:spPr bwMode="auto">
          <a:xfrm>
            <a:off x="4038600" y="35623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i="1">
                <a:latin typeface="Arial" charset="0"/>
              </a:rPr>
              <a:t>2. </a:t>
            </a:r>
            <a:r>
              <a:rPr lang="hu-HU" altLang="hu-HU" sz="1600" b="1" i="1">
                <a:latin typeface="Arial" charset="0"/>
              </a:rPr>
              <a:t>elementális lények</a:t>
            </a:r>
            <a:endParaRPr lang="en-US" altLang="hu-HU" sz="1600" i="1">
              <a:latin typeface="Arial" charset="0"/>
            </a:endParaRPr>
          </a:p>
        </p:txBody>
      </p:sp>
      <p:sp>
        <p:nvSpPr>
          <p:cNvPr id="31765" name="Text Box 1045"/>
          <p:cNvSpPr txBox="1">
            <a:spLocks noChangeArrowheads="1"/>
          </p:cNvSpPr>
          <p:nvPr/>
        </p:nvSpPr>
        <p:spPr bwMode="auto">
          <a:xfrm>
            <a:off x="4038600" y="41592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i="1">
                <a:solidFill>
                  <a:srgbClr val="FFFF00"/>
                </a:solidFill>
                <a:latin typeface="Arial" charset="0"/>
              </a:rPr>
              <a:t>3. elementális lények</a:t>
            </a:r>
            <a:endParaRPr lang="en-US" altLang="hu-HU" sz="1600" i="1">
              <a:latin typeface="Arial" charset="0"/>
            </a:endParaRPr>
          </a:p>
        </p:txBody>
      </p:sp>
      <p:sp>
        <p:nvSpPr>
          <p:cNvPr id="31766" name="AutoShape 1046"/>
          <p:cNvSpPr>
            <a:spLocks noChangeArrowheads="1"/>
          </p:cNvSpPr>
          <p:nvPr/>
        </p:nvSpPr>
        <p:spPr bwMode="auto">
          <a:xfrm>
            <a:off x="2514600" y="990600"/>
            <a:ext cx="304800" cy="2286000"/>
          </a:xfrm>
          <a:prstGeom prst="downArrow">
            <a:avLst>
              <a:gd name="adj1" fmla="val 50000"/>
              <a:gd name="adj2" fmla="val 458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67" name="AutoShape 1047"/>
          <p:cNvSpPr>
            <a:spLocks noChangeArrowheads="1"/>
          </p:cNvSpPr>
          <p:nvPr/>
        </p:nvSpPr>
        <p:spPr bwMode="auto">
          <a:xfrm>
            <a:off x="2520950" y="4025900"/>
            <a:ext cx="304800" cy="514350"/>
          </a:xfrm>
          <a:prstGeom prst="downArrow">
            <a:avLst>
              <a:gd name="adj1" fmla="val 50000"/>
              <a:gd name="adj2" fmla="val 42188"/>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68" name="AutoShape 1048"/>
          <p:cNvSpPr>
            <a:spLocks noChangeArrowheads="1"/>
          </p:cNvSpPr>
          <p:nvPr/>
        </p:nvSpPr>
        <p:spPr bwMode="auto">
          <a:xfrm flipV="1">
            <a:off x="2590800" y="4800600"/>
            <a:ext cx="609600" cy="952500"/>
          </a:xfrm>
          <a:custGeom>
            <a:avLst/>
            <a:gdLst>
              <a:gd name="G0" fmla="+- 14624 0 0"/>
              <a:gd name="G1" fmla="+- 3492 0 0"/>
              <a:gd name="G2" fmla="+- 12158 0 3492"/>
              <a:gd name="G3" fmla="+- G2 0 3492"/>
              <a:gd name="G4" fmla="*/ G3 32768 32059"/>
              <a:gd name="G5" fmla="*/ G4 1 2"/>
              <a:gd name="G6" fmla="+- 21600 0 14624"/>
              <a:gd name="G7" fmla="*/ G6 3492 6079"/>
              <a:gd name="G8" fmla="+- G7 14624 0"/>
              <a:gd name="T0" fmla="*/ 14624 w 21600"/>
              <a:gd name="T1" fmla="*/ 0 h 21600"/>
              <a:gd name="T2" fmla="*/ 14624 w 21600"/>
              <a:gd name="T3" fmla="*/ 12158 h 21600"/>
              <a:gd name="T4" fmla="*/ 2644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624" y="0"/>
                </a:lnTo>
                <a:lnTo>
                  <a:pt x="14624" y="3492"/>
                </a:lnTo>
                <a:lnTo>
                  <a:pt x="12427" y="3492"/>
                </a:lnTo>
                <a:cubicBezTo>
                  <a:pt x="5564" y="3492"/>
                  <a:pt x="0" y="7372"/>
                  <a:pt x="0" y="12158"/>
                </a:cubicBezTo>
                <a:lnTo>
                  <a:pt x="0" y="21600"/>
                </a:lnTo>
                <a:lnTo>
                  <a:pt x="5288" y="21600"/>
                </a:lnTo>
                <a:lnTo>
                  <a:pt x="5288" y="12158"/>
                </a:lnTo>
                <a:cubicBezTo>
                  <a:pt x="5288" y="10229"/>
                  <a:pt x="8484" y="8666"/>
                  <a:pt x="12427" y="8666"/>
                </a:cubicBezTo>
                <a:lnTo>
                  <a:pt x="14624" y="8666"/>
                </a:lnTo>
                <a:lnTo>
                  <a:pt x="14624" y="12158"/>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69" name="Text Box 1049"/>
          <p:cNvSpPr txBox="1">
            <a:spLocks noChangeArrowheads="1"/>
          </p:cNvSpPr>
          <p:nvPr/>
        </p:nvSpPr>
        <p:spPr bwMode="auto">
          <a:xfrm>
            <a:off x="6115050" y="3206750"/>
            <a:ext cx="280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a:latin typeface="Arial" charset="0"/>
              </a:rPr>
              <a:t>EMBERI </a:t>
            </a:r>
            <a:r>
              <a:rPr lang="en-US" altLang="hu-HU" sz="1600" b="1">
                <a:latin typeface="Arial" charset="0"/>
              </a:rPr>
              <a:t>   </a:t>
            </a:r>
            <a:r>
              <a:rPr lang="en-US" altLang="hu-HU" sz="1800" b="1">
                <a:latin typeface="Arial" charset="0"/>
              </a:rPr>
              <a:t>BIRODALOM</a:t>
            </a:r>
          </a:p>
        </p:txBody>
      </p:sp>
      <p:sp>
        <p:nvSpPr>
          <p:cNvPr id="31770" name="AutoShape 1050"/>
          <p:cNvSpPr>
            <a:spLocks noChangeArrowheads="1"/>
          </p:cNvSpPr>
          <p:nvPr/>
        </p:nvSpPr>
        <p:spPr bwMode="auto">
          <a:xfrm flipV="1">
            <a:off x="7086600" y="4038600"/>
            <a:ext cx="304800" cy="514350"/>
          </a:xfrm>
          <a:prstGeom prst="downArrow">
            <a:avLst>
              <a:gd name="adj1" fmla="val 50000"/>
              <a:gd name="adj2" fmla="val 42188"/>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71" name="AutoShape 1051"/>
          <p:cNvSpPr>
            <a:spLocks noChangeArrowheads="1"/>
          </p:cNvSpPr>
          <p:nvPr/>
        </p:nvSpPr>
        <p:spPr bwMode="auto">
          <a:xfrm rot="16200000" flipV="1">
            <a:off x="6591300" y="4800600"/>
            <a:ext cx="838200" cy="990600"/>
          </a:xfrm>
          <a:custGeom>
            <a:avLst/>
            <a:gdLst>
              <a:gd name="G0" fmla="+- 15627 0 0"/>
              <a:gd name="G1" fmla="+- 4050 0 0"/>
              <a:gd name="G2" fmla="+- 12158 0 4050"/>
              <a:gd name="G3" fmla="+- G2 0 4050"/>
              <a:gd name="G4" fmla="*/ G3 32768 32059"/>
              <a:gd name="G5" fmla="*/ G4 1 2"/>
              <a:gd name="G6" fmla="+- 21600 0 15627"/>
              <a:gd name="G7" fmla="*/ G6 4050 6079"/>
              <a:gd name="G8" fmla="+- G7 15627 0"/>
              <a:gd name="T0" fmla="*/ 15627 w 21600"/>
              <a:gd name="T1" fmla="*/ 0 h 21600"/>
              <a:gd name="T2" fmla="*/ 15627 w 21600"/>
              <a:gd name="T3" fmla="*/ 12158 h 21600"/>
              <a:gd name="T4" fmla="*/ 2074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627" y="0"/>
                </a:lnTo>
                <a:lnTo>
                  <a:pt x="15627" y="4050"/>
                </a:lnTo>
                <a:lnTo>
                  <a:pt x="12427" y="4050"/>
                </a:lnTo>
                <a:cubicBezTo>
                  <a:pt x="5564" y="4050"/>
                  <a:pt x="0" y="7680"/>
                  <a:pt x="0" y="12158"/>
                </a:cubicBezTo>
                <a:lnTo>
                  <a:pt x="0" y="21600"/>
                </a:lnTo>
                <a:lnTo>
                  <a:pt x="4148" y="21600"/>
                </a:lnTo>
                <a:lnTo>
                  <a:pt x="4148" y="12158"/>
                </a:lnTo>
                <a:cubicBezTo>
                  <a:pt x="4148" y="9921"/>
                  <a:pt x="7855" y="8108"/>
                  <a:pt x="12427" y="8108"/>
                </a:cubicBezTo>
                <a:lnTo>
                  <a:pt x="15627" y="8108"/>
                </a:lnTo>
                <a:lnTo>
                  <a:pt x="15627" y="12158"/>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72" name="AutoShape 1052"/>
          <p:cNvSpPr>
            <a:spLocks noChangeArrowheads="1"/>
          </p:cNvSpPr>
          <p:nvPr/>
        </p:nvSpPr>
        <p:spPr bwMode="auto">
          <a:xfrm flipV="1">
            <a:off x="7086600" y="3505200"/>
            <a:ext cx="304800" cy="381000"/>
          </a:xfrm>
          <a:prstGeom prst="downArrow">
            <a:avLst>
              <a:gd name="adj1" fmla="val 50000"/>
              <a:gd name="adj2" fmla="val 312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73" name="Text Box 1053"/>
          <p:cNvSpPr txBox="1">
            <a:spLocks noChangeArrowheads="1"/>
          </p:cNvSpPr>
          <p:nvPr/>
        </p:nvSpPr>
        <p:spPr bwMode="auto">
          <a:xfrm>
            <a:off x="6172200" y="37338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800" b="1">
                <a:latin typeface="Arial" charset="0"/>
              </a:rPr>
              <a:t>ÁLLATI</a:t>
            </a:r>
            <a:r>
              <a:rPr lang="hu-HU" altLang="hu-HU" sz="1600" b="1">
                <a:latin typeface="Arial" charset="0"/>
              </a:rPr>
              <a:t>    </a:t>
            </a:r>
            <a:r>
              <a:rPr lang="hu-HU" altLang="hu-HU" sz="1800" b="1">
                <a:latin typeface="Arial" charset="0"/>
              </a:rPr>
              <a:t>BIRODALOM</a:t>
            </a:r>
            <a:endParaRPr lang="en-US" altLang="hu-HU" sz="1600">
              <a:latin typeface="Arial" charset="0"/>
            </a:endParaRPr>
          </a:p>
        </p:txBody>
      </p:sp>
      <p:sp>
        <p:nvSpPr>
          <p:cNvPr id="31774" name="AutoShape 1054"/>
          <p:cNvSpPr>
            <a:spLocks noChangeArrowheads="1"/>
          </p:cNvSpPr>
          <p:nvPr/>
        </p:nvSpPr>
        <p:spPr bwMode="auto">
          <a:xfrm flipV="1">
            <a:off x="7086600" y="990600"/>
            <a:ext cx="304800" cy="2286000"/>
          </a:xfrm>
          <a:prstGeom prst="downArrow">
            <a:avLst>
              <a:gd name="adj1" fmla="val 50000"/>
              <a:gd name="adj2" fmla="val 458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1775" name="Text Box 1055"/>
          <p:cNvSpPr txBox="1">
            <a:spLocks noChangeArrowheads="1"/>
          </p:cNvSpPr>
          <p:nvPr/>
        </p:nvSpPr>
        <p:spPr bwMode="auto">
          <a:xfrm rot="-5400000">
            <a:off x="1365250" y="1835150"/>
            <a:ext cx="2055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i="1">
                <a:latin typeface="Arial" charset="0"/>
              </a:rPr>
              <a:t>Monádi  lényeg</a:t>
            </a:r>
          </a:p>
        </p:txBody>
      </p:sp>
      <p:sp>
        <p:nvSpPr>
          <p:cNvPr id="31776" name="Text Box 1056"/>
          <p:cNvSpPr txBox="1">
            <a:spLocks noChangeArrowheads="1"/>
          </p:cNvSpPr>
          <p:nvPr/>
        </p:nvSpPr>
        <p:spPr bwMode="auto">
          <a:xfrm rot="-5400000">
            <a:off x="6466681" y="1834357"/>
            <a:ext cx="2060575" cy="366712"/>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b="1" i="1">
                <a:latin typeface="Arial" charset="0"/>
              </a:rPr>
              <a:t>Ember </a:t>
            </a:r>
            <a:r>
              <a:rPr lang="hu-HU" altLang="hu-HU" sz="1800" b="1" i="1">
                <a:latin typeface="Arial" charset="0"/>
              </a:rPr>
              <a:t>feletti</a:t>
            </a:r>
            <a:r>
              <a:rPr lang="en-US" altLang="hu-HU" sz="1600" b="1" i="1">
                <a:latin typeface="Arial" charset="0"/>
              </a:rPr>
              <a:t> . . </a:t>
            </a:r>
            <a:r>
              <a:rPr lang="en-US" altLang="hu-HU" sz="1800" b="1" i="1">
                <a:latin typeface="Arial" charset="0"/>
              </a:rPr>
              <a:t>.</a:t>
            </a:r>
          </a:p>
        </p:txBody>
      </p:sp>
      <p:sp>
        <p:nvSpPr>
          <p:cNvPr id="31777" name="Rectangle 1057"/>
          <p:cNvSpPr>
            <a:spLocks noGrp="1" noChangeArrowheads="1"/>
          </p:cNvSpPr>
          <p:nvPr>
            <p:ph type="title" idx="4294967295"/>
          </p:nvPr>
        </p:nvSpPr>
        <p:spPr>
          <a:xfrm>
            <a:off x="92597" y="266894"/>
            <a:ext cx="8970380" cy="685800"/>
          </a:xfrm>
          <a:gradFill rotWithShape="0">
            <a:gsLst>
              <a:gs pos="0">
                <a:srgbClr val="66FF33"/>
              </a:gs>
              <a:gs pos="50000">
                <a:schemeClr val="bg1"/>
              </a:gs>
              <a:gs pos="100000">
                <a:srgbClr val="66FF33"/>
              </a:gs>
            </a:gsLst>
            <a:lin ang="0" scaled="1"/>
          </a:gradFill>
        </p:spPr>
        <p:txBody>
          <a:bodyPr/>
          <a:lstStyle/>
          <a:p>
            <a:pPr>
              <a:spcBef>
                <a:spcPts val="0"/>
              </a:spcBef>
            </a:pPr>
            <a:r>
              <a:rPr lang="en-US" altLang="hu-HU" sz="3600" b="1" i="1" dirty="0" smtClean="0">
                <a:solidFill>
                  <a:srgbClr val="0000CC"/>
                </a:solidFill>
                <a:effectLst>
                  <a:outerShdw blurRad="38100" dist="38100" dir="2700000" algn="tl">
                    <a:srgbClr val="FFFFFF"/>
                  </a:outerShdw>
                </a:effectLst>
                <a:latin typeface="Accord Heavy SF" panose="020BE200000000000000" pitchFamily="34" charset="0"/>
              </a:rPr>
              <a:t>A</a:t>
            </a:r>
            <a:r>
              <a:rPr lang="hu-HU" altLang="hu-HU" sz="3600" b="1" i="1" dirty="0" smtClean="0">
                <a:solidFill>
                  <a:srgbClr val="0000CC"/>
                </a:solidFill>
                <a:effectLst>
                  <a:outerShdw blurRad="38100" dist="38100" dir="2700000" algn="tl">
                    <a:srgbClr val="FFFFFF"/>
                  </a:outerShdw>
                </a:effectLst>
              </a:rPr>
              <a:t> Z</a:t>
            </a:r>
            <a:r>
              <a:rPr lang="en-US" altLang="hu-HU" sz="3600" b="1" i="1" dirty="0" smtClean="0">
                <a:solidFill>
                  <a:srgbClr val="0000CC"/>
                </a:solidFill>
                <a:effectLst>
                  <a:outerShdw blurRad="38100" dist="38100" dir="2700000" algn="tl">
                    <a:srgbClr val="FFFFFF"/>
                  </a:outerShdw>
                </a:effectLst>
                <a:latin typeface="Accord Heavy SF" panose="020BE200000000000000" pitchFamily="34" charset="0"/>
              </a:rPr>
              <a:t>   </a:t>
            </a:r>
            <a:r>
              <a:rPr lang="hu-HU" altLang="hu-HU" sz="3600" b="1" i="1" dirty="0" smtClean="0">
                <a:solidFill>
                  <a:srgbClr val="0000CC"/>
                </a:solidFill>
                <a:effectLst>
                  <a:outerShdw blurRad="38100" dist="38100" dir="2700000" algn="tl">
                    <a:srgbClr val="FFFFFF"/>
                  </a:outerShdw>
                </a:effectLst>
              </a:rPr>
              <a:t>E M B E R I   </a:t>
            </a:r>
            <a:r>
              <a:rPr lang="en-US" altLang="hu-HU" sz="3600" b="1" i="1" dirty="0" smtClean="0">
                <a:solidFill>
                  <a:srgbClr val="0000CC"/>
                </a:solidFill>
                <a:effectLst>
                  <a:outerShdw blurRad="38100" dist="38100" dir="2700000" algn="tl">
                    <a:srgbClr val="FFFFFF"/>
                  </a:outerShdw>
                </a:effectLst>
                <a:latin typeface="Accord Heavy SF" panose="020BE200000000000000" pitchFamily="34" charset="0"/>
              </a:rPr>
              <a:t>B </a:t>
            </a:r>
            <a:r>
              <a:rPr lang="en-US" altLang="hu-HU" sz="3600" b="1" i="1" dirty="0">
                <a:solidFill>
                  <a:srgbClr val="0000CC"/>
                </a:solidFill>
                <a:effectLst>
                  <a:outerShdw blurRad="38100" dist="38100" dir="2700000" algn="tl">
                    <a:srgbClr val="FFFFFF"/>
                  </a:outerShdw>
                </a:effectLst>
                <a:latin typeface="Accord Heavy SF" panose="020BE200000000000000" pitchFamily="34" charset="0"/>
              </a:rPr>
              <a:t>I R O D A L O M</a:t>
            </a:r>
            <a:endParaRPr lang="en-US" altLang="hu-HU" sz="3600" dirty="0">
              <a:solidFill>
                <a:srgbClr val="0000CC"/>
              </a:solidFill>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31777"/>
                                        </p:tgtEl>
                                        <p:attrNameLst>
                                          <p:attrName>style.visibility</p:attrName>
                                        </p:attrNameLst>
                                      </p:cBhvr>
                                      <p:to>
                                        <p:strVal val="visible"/>
                                      </p:to>
                                    </p:set>
                                    <p:animEffect transition="in" filter="box(out)">
                                      <p:cBhvr>
                                        <p:cTn id="7" dur="500"/>
                                        <p:tgtEl>
                                          <p:spTgt spid="31777"/>
                                        </p:tgtEl>
                                      </p:cBhvr>
                                    </p:animEffect>
                                  </p:childTnLst>
                                </p:cTn>
                              </p:par>
                            </p:childTnLst>
                          </p:cTn>
                        </p:par>
                        <p:par>
                          <p:cTn id="8" fill="hold" nodeType="with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1751"/>
                                        </p:tgtEl>
                                        <p:attrNameLst>
                                          <p:attrName>style.visibility</p:attrName>
                                        </p:attrNameLst>
                                      </p:cBhvr>
                                      <p:to>
                                        <p:strVal val="visible"/>
                                      </p:to>
                                    </p:set>
                                    <p:animEffect transition="in" filter="wipe(up)">
                                      <p:cBhvr>
                                        <p:cTn id="11" dur="500"/>
                                        <p:tgtEl>
                                          <p:spTgt spid="31751"/>
                                        </p:tgtEl>
                                      </p:cBhvr>
                                    </p:animEffect>
                                  </p:childTnLst>
                                </p:cTn>
                              </p:par>
                            </p:childTnLst>
                          </p:cTn>
                        </p:par>
                        <p:par>
                          <p:cTn id="12" fill="hold" nodeType="afterGroup">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31753"/>
                                        </p:tgtEl>
                                        <p:attrNameLst>
                                          <p:attrName>style.visibility</p:attrName>
                                        </p:attrNameLst>
                                      </p:cBhvr>
                                      <p:to>
                                        <p:strVal val="visible"/>
                                      </p:to>
                                    </p:set>
                                    <p:animEffect transition="in" filter="box(out)">
                                      <p:cBhvr>
                                        <p:cTn id="15" dur="500"/>
                                        <p:tgtEl>
                                          <p:spTgt spid="31753"/>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31750"/>
                                        </p:tgtEl>
                                        <p:attrNameLst>
                                          <p:attrName>style.visibility</p:attrName>
                                        </p:attrNameLst>
                                      </p:cBhvr>
                                      <p:to>
                                        <p:strVal val="visible"/>
                                      </p:to>
                                    </p:set>
                                    <p:animEffect transition="in" filter="wipe(up)">
                                      <p:cBhvr>
                                        <p:cTn id="19" dur="500"/>
                                        <p:tgtEl>
                                          <p:spTgt spid="31750"/>
                                        </p:tgtEl>
                                      </p:cBhvr>
                                    </p:animEffect>
                                  </p:childTnLst>
                                </p:cTn>
                              </p:par>
                            </p:childTnLst>
                          </p:cTn>
                        </p:par>
                        <p:par>
                          <p:cTn id="20" fill="hold" nodeType="afterGroup">
                            <p:stCondLst>
                              <p:cond delay="2500"/>
                            </p:stCondLst>
                            <p:childTnLst>
                              <p:par>
                                <p:cTn id="21" presetID="4" presetClass="entr" presetSubtype="32" fill="hold" grpId="0" nodeType="afterEffect">
                                  <p:stCondLst>
                                    <p:cond delay="0"/>
                                  </p:stCondLst>
                                  <p:childTnLst>
                                    <p:set>
                                      <p:cBhvr>
                                        <p:cTn id="22" dur="1" fill="hold">
                                          <p:stCondLst>
                                            <p:cond delay="0"/>
                                          </p:stCondLst>
                                        </p:cTn>
                                        <p:tgtEl>
                                          <p:spTgt spid="31754"/>
                                        </p:tgtEl>
                                        <p:attrNameLst>
                                          <p:attrName>style.visibility</p:attrName>
                                        </p:attrNameLst>
                                      </p:cBhvr>
                                      <p:to>
                                        <p:strVal val="visible"/>
                                      </p:to>
                                    </p:set>
                                    <p:animEffect transition="in" filter="box(out)">
                                      <p:cBhvr>
                                        <p:cTn id="23" dur="500"/>
                                        <p:tgtEl>
                                          <p:spTgt spid="31754"/>
                                        </p:tgtEl>
                                      </p:cBhvr>
                                    </p:animEffect>
                                  </p:childTnLst>
                                </p:cTn>
                              </p:par>
                            </p:childTnLst>
                          </p:cTn>
                        </p:par>
                        <p:par>
                          <p:cTn id="24" fill="hold" nodeType="afterGroup">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31746"/>
                                        </p:tgtEl>
                                        <p:attrNameLst>
                                          <p:attrName>style.visibility</p:attrName>
                                        </p:attrNameLst>
                                      </p:cBhvr>
                                      <p:to>
                                        <p:strVal val="visible"/>
                                      </p:to>
                                    </p:set>
                                    <p:animEffect transition="in" filter="wipe(up)">
                                      <p:cBhvr>
                                        <p:cTn id="27" dur="500"/>
                                        <p:tgtEl>
                                          <p:spTgt spid="31746"/>
                                        </p:tgtEl>
                                      </p:cBhvr>
                                    </p:animEffect>
                                  </p:childTnLst>
                                </p:cTn>
                              </p:par>
                            </p:childTnLst>
                          </p:cTn>
                        </p:par>
                        <p:par>
                          <p:cTn id="28" fill="hold" nodeType="afterGroup">
                            <p:stCondLst>
                              <p:cond delay="3500"/>
                            </p:stCondLst>
                            <p:childTnLst>
                              <p:par>
                                <p:cTn id="29" presetID="4" presetClass="entr" presetSubtype="32" fill="hold" grpId="0" nodeType="afterEffect">
                                  <p:stCondLst>
                                    <p:cond delay="0"/>
                                  </p:stCondLst>
                                  <p:childTnLst>
                                    <p:set>
                                      <p:cBhvr>
                                        <p:cTn id="30" dur="1" fill="hold">
                                          <p:stCondLst>
                                            <p:cond delay="0"/>
                                          </p:stCondLst>
                                        </p:cTn>
                                        <p:tgtEl>
                                          <p:spTgt spid="31755"/>
                                        </p:tgtEl>
                                        <p:attrNameLst>
                                          <p:attrName>style.visibility</p:attrName>
                                        </p:attrNameLst>
                                      </p:cBhvr>
                                      <p:to>
                                        <p:strVal val="visible"/>
                                      </p:to>
                                    </p:set>
                                    <p:animEffect transition="in" filter="box(out)">
                                      <p:cBhvr>
                                        <p:cTn id="31" dur="500"/>
                                        <p:tgtEl>
                                          <p:spTgt spid="31755"/>
                                        </p:tgtEl>
                                      </p:cBhvr>
                                    </p:animEffect>
                                  </p:childTnLst>
                                </p:cTn>
                              </p:par>
                            </p:childTnLst>
                          </p:cTn>
                        </p:par>
                        <p:par>
                          <p:cTn id="32" fill="hold" nodeType="afterGroup">
                            <p:stCondLst>
                              <p:cond delay="4000"/>
                            </p:stCondLst>
                            <p:childTnLst>
                              <p:par>
                                <p:cTn id="33" presetID="22" presetClass="entr" presetSubtype="1" fill="hold" grpId="0" nodeType="afterEffect">
                                  <p:stCondLst>
                                    <p:cond delay="0"/>
                                  </p:stCondLst>
                                  <p:childTnLst>
                                    <p:set>
                                      <p:cBhvr>
                                        <p:cTn id="34" dur="1" fill="hold">
                                          <p:stCondLst>
                                            <p:cond delay="0"/>
                                          </p:stCondLst>
                                        </p:cTn>
                                        <p:tgtEl>
                                          <p:spTgt spid="31749"/>
                                        </p:tgtEl>
                                        <p:attrNameLst>
                                          <p:attrName>style.visibility</p:attrName>
                                        </p:attrNameLst>
                                      </p:cBhvr>
                                      <p:to>
                                        <p:strVal val="visible"/>
                                      </p:to>
                                    </p:set>
                                    <p:animEffect transition="in" filter="wipe(up)">
                                      <p:cBhvr>
                                        <p:cTn id="35" dur="500"/>
                                        <p:tgtEl>
                                          <p:spTgt spid="31749"/>
                                        </p:tgtEl>
                                      </p:cBhvr>
                                    </p:animEffect>
                                  </p:childTnLst>
                                </p:cTn>
                              </p:par>
                            </p:childTnLst>
                          </p:cTn>
                        </p:par>
                        <p:par>
                          <p:cTn id="36" fill="hold" nodeType="afterGroup">
                            <p:stCondLst>
                              <p:cond delay="4500"/>
                            </p:stCondLst>
                            <p:childTnLst>
                              <p:par>
                                <p:cTn id="37" presetID="4" presetClass="entr" presetSubtype="32" fill="hold" grpId="0" nodeType="afterEffect">
                                  <p:stCondLst>
                                    <p:cond delay="0"/>
                                  </p:stCondLst>
                                  <p:childTnLst>
                                    <p:set>
                                      <p:cBhvr>
                                        <p:cTn id="38" dur="1" fill="hold">
                                          <p:stCondLst>
                                            <p:cond delay="0"/>
                                          </p:stCondLst>
                                        </p:cTn>
                                        <p:tgtEl>
                                          <p:spTgt spid="31756"/>
                                        </p:tgtEl>
                                        <p:attrNameLst>
                                          <p:attrName>style.visibility</p:attrName>
                                        </p:attrNameLst>
                                      </p:cBhvr>
                                      <p:to>
                                        <p:strVal val="visible"/>
                                      </p:to>
                                    </p:set>
                                    <p:animEffect transition="in" filter="box(out)">
                                      <p:cBhvr>
                                        <p:cTn id="39" dur="500"/>
                                        <p:tgtEl>
                                          <p:spTgt spid="31756"/>
                                        </p:tgtEl>
                                      </p:cBhvr>
                                    </p:animEffect>
                                  </p:childTnLst>
                                </p:cTn>
                              </p:par>
                            </p:childTnLst>
                          </p:cTn>
                        </p:par>
                        <p:par>
                          <p:cTn id="40" fill="hold" nodeType="afterGroup">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31748"/>
                                        </p:tgtEl>
                                        <p:attrNameLst>
                                          <p:attrName>style.visibility</p:attrName>
                                        </p:attrNameLst>
                                      </p:cBhvr>
                                      <p:to>
                                        <p:strVal val="visible"/>
                                      </p:to>
                                    </p:set>
                                    <p:animEffect transition="in" filter="wipe(up)">
                                      <p:cBhvr>
                                        <p:cTn id="43" dur="500"/>
                                        <p:tgtEl>
                                          <p:spTgt spid="31748"/>
                                        </p:tgtEl>
                                      </p:cBhvr>
                                    </p:animEffect>
                                  </p:childTnLst>
                                </p:cTn>
                              </p:par>
                            </p:childTnLst>
                          </p:cTn>
                        </p:par>
                        <p:par>
                          <p:cTn id="44" fill="hold" nodeType="afterGroup">
                            <p:stCondLst>
                              <p:cond delay="5500"/>
                            </p:stCondLst>
                            <p:childTnLst>
                              <p:par>
                                <p:cTn id="45" presetID="4" presetClass="entr" presetSubtype="32" fill="hold" grpId="0" nodeType="afterEffect">
                                  <p:stCondLst>
                                    <p:cond delay="0"/>
                                  </p:stCondLst>
                                  <p:childTnLst>
                                    <p:set>
                                      <p:cBhvr>
                                        <p:cTn id="46" dur="1" fill="hold">
                                          <p:stCondLst>
                                            <p:cond delay="0"/>
                                          </p:stCondLst>
                                        </p:cTn>
                                        <p:tgtEl>
                                          <p:spTgt spid="31757"/>
                                        </p:tgtEl>
                                        <p:attrNameLst>
                                          <p:attrName>style.visibility</p:attrName>
                                        </p:attrNameLst>
                                      </p:cBhvr>
                                      <p:to>
                                        <p:strVal val="visible"/>
                                      </p:to>
                                    </p:set>
                                    <p:animEffect transition="in" filter="box(out)">
                                      <p:cBhvr>
                                        <p:cTn id="47" dur="500"/>
                                        <p:tgtEl>
                                          <p:spTgt spid="31757"/>
                                        </p:tgtEl>
                                      </p:cBhvr>
                                    </p:animEffect>
                                  </p:childTnLst>
                                </p:cTn>
                              </p:par>
                            </p:childTnLst>
                          </p:cTn>
                        </p:par>
                        <p:par>
                          <p:cTn id="48" fill="hold" nodeType="withGroup">
                            <p:stCondLst>
                              <p:cond delay="6000"/>
                            </p:stCondLst>
                            <p:childTnLst>
                              <p:par>
                                <p:cTn id="49" presetID="12" presetClass="entr" presetSubtype="1" fill="hold" grpId="0" nodeType="afterEffect">
                                  <p:stCondLst>
                                    <p:cond delay="0"/>
                                  </p:stCondLst>
                                  <p:childTnLst>
                                    <p:set>
                                      <p:cBhvr>
                                        <p:cTn id="50" dur="1" fill="hold">
                                          <p:stCondLst>
                                            <p:cond delay="0"/>
                                          </p:stCondLst>
                                        </p:cTn>
                                        <p:tgtEl>
                                          <p:spTgt spid="31766"/>
                                        </p:tgtEl>
                                        <p:attrNameLst>
                                          <p:attrName>style.visibility</p:attrName>
                                        </p:attrNameLst>
                                      </p:cBhvr>
                                      <p:to>
                                        <p:strVal val="visible"/>
                                      </p:to>
                                    </p:set>
                                    <p:animEffect transition="in" filter="slide(fromTop)">
                                      <p:cBhvr>
                                        <p:cTn id="51" dur="500"/>
                                        <p:tgtEl>
                                          <p:spTgt spid="31766"/>
                                        </p:tgtEl>
                                      </p:cBhvr>
                                    </p:animEffect>
                                  </p:childTnLst>
                                </p:cTn>
                              </p:par>
                            </p:childTnLst>
                          </p:cTn>
                        </p:par>
                        <p:par>
                          <p:cTn id="52" fill="hold" nodeType="afterGroup">
                            <p:stCondLst>
                              <p:cond delay="6500"/>
                            </p:stCondLst>
                            <p:childTnLst>
                              <p:par>
                                <p:cTn id="53" presetID="4" presetClass="entr" presetSubtype="32" fill="hold" grpId="0" nodeType="afterEffect">
                                  <p:stCondLst>
                                    <p:cond delay="0"/>
                                  </p:stCondLst>
                                  <p:childTnLst>
                                    <p:set>
                                      <p:cBhvr>
                                        <p:cTn id="54" dur="1" fill="hold">
                                          <p:stCondLst>
                                            <p:cond delay="0"/>
                                          </p:stCondLst>
                                        </p:cTn>
                                        <p:tgtEl>
                                          <p:spTgt spid="31775"/>
                                        </p:tgtEl>
                                        <p:attrNameLst>
                                          <p:attrName>style.visibility</p:attrName>
                                        </p:attrNameLst>
                                      </p:cBhvr>
                                      <p:to>
                                        <p:strVal val="visible"/>
                                      </p:to>
                                    </p:set>
                                    <p:animEffect transition="in" filter="box(out)">
                                      <p:cBhvr>
                                        <p:cTn id="55" dur="500"/>
                                        <p:tgtEl>
                                          <p:spTgt spid="31775"/>
                                        </p:tgtEl>
                                      </p:cBhvr>
                                    </p:animEffect>
                                  </p:childTnLst>
                                </p:cTn>
                              </p:par>
                            </p:childTnLst>
                          </p:cTn>
                        </p:par>
                        <p:par>
                          <p:cTn id="56" fill="hold" nodeType="afterGroup">
                            <p:stCondLst>
                              <p:cond delay="7000"/>
                            </p:stCondLst>
                            <p:childTnLst>
                              <p:par>
                                <p:cTn id="57" presetID="4" presetClass="entr" presetSubtype="32" fill="hold" grpId="0" nodeType="afterEffect">
                                  <p:stCondLst>
                                    <p:cond delay="0"/>
                                  </p:stCondLst>
                                  <p:childTnLst>
                                    <p:set>
                                      <p:cBhvr>
                                        <p:cTn id="58" dur="1" fill="hold">
                                          <p:stCondLst>
                                            <p:cond delay="0"/>
                                          </p:stCondLst>
                                        </p:cTn>
                                        <p:tgtEl>
                                          <p:spTgt spid="31758"/>
                                        </p:tgtEl>
                                        <p:attrNameLst>
                                          <p:attrName>style.visibility</p:attrName>
                                        </p:attrNameLst>
                                      </p:cBhvr>
                                      <p:to>
                                        <p:strVal val="visible"/>
                                      </p:to>
                                    </p:set>
                                    <p:animEffect transition="in" filter="box(out)">
                                      <p:cBhvr>
                                        <p:cTn id="59" dur="500"/>
                                        <p:tgtEl>
                                          <p:spTgt spid="31758"/>
                                        </p:tgtEl>
                                      </p:cBhvr>
                                    </p:animEffect>
                                  </p:childTnLst>
                                </p:cTn>
                              </p:par>
                            </p:childTnLst>
                          </p:cTn>
                        </p:par>
                        <p:par>
                          <p:cTn id="60" fill="hold" nodeType="afterGroup">
                            <p:stCondLst>
                              <p:cond delay="7500"/>
                            </p:stCondLst>
                            <p:childTnLst>
                              <p:par>
                                <p:cTn id="61" presetID="4" presetClass="entr" presetSubtype="32" fill="hold" grpId="0" nodeType="afterEffect">
                                  <p:stCondLst>
                                    <p:cond delay="0"/>
                                  </p:stCondLst>
                                  <p:childTnLst>
                                    <p:set>
                                      <p:cBhvr>
                                        <p:cTn id="62" dur="1" fill="hold">
                                          <p:stCondLst>
                                            <p:cond delay="0"/>
                                          </p:stCondLst>
                                        </p:cTn>
                                        <p:tgtEl>
                                          <p:spTgt spid="31763"/>
                                        </p:tgtEl>
                                        <p:attrNameLst>
                                          <p:attrName>style.visibility</p:attrName>
                                        </p:attrNameLst>
                                      </p:cBhvr>
                                      <p:to>
                                        <p:strVal val="visible"/>
                                      </p:to>
                                    </p:set>
                                    <p:animEffect transition="in" filter="box(out)">
                                      <p:cBhvr>
                                        <p:cTn id="63" dur="500"/>
                                        <p:tgtEl>
                                          <p:spTgt spid="31763"/>
                                        </p:tgtEl>
                                      </p:cBhvr>
                                    </p:animEffect>
                                  </p:childTnLst>
                                </p:cTn>
                              </p:par>
                            </p:childTnLst>
                          </p:cTn>
                        </p:par>
                        <p:par>
                          <p:cTn id="64" fill="hold" nodeType="afterGroup">
                            <p:stCondLst>
                              <p:cond delay="8000"/>
                            </p:stCondLst>
                            <p:childTnLst>
                              <p:par>
                                <p:cTn id="65" presetID="1" presetClass="entr" presetSubtype="0" fill="hold" grpId="0" nodeType="afterEffect">
                                  <p:stCondLst>
                                    <p:cond delay="0"/>
                                  </p:stCondLst>
                                  <p:childTnLst>
                                    <p:set>
                                      <p:cBhvr>
                                        <p:cTn id="66" dur="1" fill="hold">
                                          <p:stCondLst>
                                            <p:cond delay="499"/>
                                          </p:stCondLst>
                                        </p:cTn>
                                        <p:tgtEl>
                                          <p:spTgt spid="31752"/>
                                        </p:tgtEl>
                                        <p:attrNameLst>
                                          <p:attrName>style.visibility</p:attrName>
                                        </p:attrNameLst>
                                      </p:cBhvr>
                                      <p:to>
                                        <p:strVal val="visible"/>
                                      </p:to>
                                    </p:set>
                                  </p:childTnLst>
                                </p:cTn>
                              </p:par>
                            </p:childTnLst>
                          </p:cTn>
                        </p:par>
                        <p:par>
                          <p:cTn id="67" fill="hold" nodeType="withGroup">
                            <p:stCondLst>
                              <p:cond delay="8500"/>
                            </p:stCondLst>
                            <p:childTnLst>
                              <p:par>
                                <p:cTn id="68" presetID="12" presetClass="entr" presetSubtype="1" fill="hold" grpId="0" nodeType="afterEffect">
                                  <p:stCondLst>
                                    <p:cond delay="0"/>
                                  </p:stCondLst>
                                  <p:childTnLst>
                                    <p:set>
                                      <p:cBhvr>
                                        <p:cTn id="69" dur="1" fill="hold">
                                          <p:stCondLst>
                                            <p:cond delay="0"/>
                                          </p:stCondLst>
                                        </p:cTn>
                                        <p:tgtEl>
                                          <p:spTgt spid="31747"/>
                                        </p:tgtEl>
                                        <p:attrNameLst>
                                          <p:attrName>style.visibility</p:attrName>
                                        </p:attrNameLst>
                                      </p:cBhvr>
                                      <p:to>
                                        <p:strVal val="visible"/>
                                      </p:to>
                                    </p:set>
                                    <p:animEffect transition="in" filter="slide(fromTop)">
                                      <p:cBhvr>
                                        <p:cTn id="70" dur="500"/>
                                        <p:tgtEl>
                                          <p:spTgt spid="31747"/>
                                        </p:tgtEl>
                                      </p:cBhvr>
                                    </p:animEffect>
                                  </p:childTnLst>
                                </p:cTn>
                              </p:par>
                            </p:childTnLst>
                          </p:cTn>
                        </p:par>
                        <p:par>
                          <p:cTn id="71" fill="hold" nodeType="afterGroup">
                            <p:stCondLst>
                              <p:cond delay="9000"/>
                            </p:stCondLst>
                            <p:childTnLst>
                              <p:par>
                                <p:cTn id="72" presetID="4" presetClass="entr" presetSubtype="32" fill="hold" grpId="0" nodeType="afterEffect">
                                  <p:stCondLst>
                                    <p:cond delay="0"/>
                                  </p:stCondLst>
                                  <p:childTnLst>
                                    <p:set>
                                      <p:cBhvr>
                                        <p:cTn id="73" dur="1" fill="hold">
                                          <p:stCondLst>
                                            <p:cond delay="0"/>
                                          </p:stCondLst>
                                        </p:cTn>
                                        <p:tgtEl>
                                          <p:spTgt spid="31759"/>
                                        </p:tgtEl>
                                        <p:attrNameLst>
                                          <p:attrName>style.visibility</p:attrName>
                                        </p:attrNameLst>
                                      </p:cBhvr>
                                      <p:to>
                                        <p:strVal val="visible"/>
                                      </p:to>
                                    </p:set>
                                    <p:animEffect transition="in" filter="box(out)">
                                      <p:cBhvr>
                                        <p:cTn id="74" dur="500"/>
                                        <p:tgtEl>
                                          <p:spTgt spid="31759"/>
                                        </p:tgtEl>
                                      </p:cBhvr>
                                    </p:animEffect>
                                  </p:childTnLst>
                                </p:cTn>
                              </p:par>
                            </p:childTnLst>
                          </p:cTn>
                        </p:par>
                        <p:par>
                          <p:cTn id="75" fill="hold" nodeType="afterGroup">
                            <p:stCondLst>
                              <p:cond delay="9500"/>
                            </p:stCondLst>
                            <p:childTnLst>
                              <p:par>
                                <p:cTn id="76" presetID="4" presetClass="entr" presetSubtype="32" fill="hold" grpId="0" nodeType="afterEffect">
                                  <p:stCondLst>
                                    <p:cond delay="0"/>
                                  </p:stCondLst>
                                  <p:childTnLst>
                                    <p:set>
                                      <p:cBhvr>
                                        <p:cTn id="77" dur="1" fill="hold">
                                          <p:stCondLst>
                                            <p:cond delay="0"/>
                                          </p:stCondLst>
                                        </p:cTn>
                                        <p:tgtEl>
                                          <p:spTgt spid="31764"/>
                                        </p:tgtEl>
                                        <p:attrNameLst>
                                          <p:attrName>style.visibility</p:attrName>
                                        </p:attrNameLst>
                                      </p:cBhvr>
                                      <p:to>
                                        <p:strVal val="visible"/>
                                      </p:to>
                                    </p:set>
                                    <p:animEffect transition="in" filter="box(out)">
                                      <p:cBhvr>
                                        <p:cTn id="78" dur="500"/>
                                        <p:tgtEl>
                                          <p:spTgt spid="31764"/>
                                        </p:tgtEl>
                                      </p:cBhvr>
                                    </p:animEffect>
                                  </p:childTnLst>
                                </p:cTn>
                              </p:par>
                            </p:childTnLst>
                          </p:cTn>
                        </p:par>
                        <p:par>
                          <p:cTn id="79" fill="hold" nodeType="withGroup">
                            <p:stCondLst>
                              <p:cond delay="10000"/>
                            </p:stCondLst>
                            <p:childTnLst>
                              <p:par>
                                <p:cTn id="80" presetID="12" presetClass="entr" presetSubtype="1" fill="hold" grpId="0" nodeType="afterEffect">
                                  <p:stCondLst>
                                    <p:cond delay="0"/>
                                  </p:stCondLst>
                                  <p:childTnLst>
                                    <p:set>
                                      <p:cBhvr>
                                        <p:cTn id="81" dur="1" fill="hold">
                                          <p:stCondLst>
                                            <p:cond delay="0"/>
                                          </p:stCondLst>
                                        </p:cTn>
                                        <p:tgtEl>
                                          <p:spTgt spid="31767"/>
                                        </p:tgtEl>
                                        <p:attrNameLst>
                                          <p:attrName>style.visibility</p:attrName>
                                        </p:attrNameLst>
                                      </p:cBhvr>
                                      <p:to>
                                        <p:strVal val="visible"/>
                                      </p:to>
                                    </p:set>
                                    <p:animEffect transition="in" filter="slide(fromTop)">
                                      <p:cBhvr>
                                        <p:cTn id="82" dur="500"/>
                                        <p:tgtEl>
                                          <p:spTgt spid="31767"/>
                                        </p:tgtEl>
                                      </p:cBhvr>
                                    </p:animEffect>
                                  </p:childTnLst>
                                </p:cTn>
                              </p:par>
                            </p:childTnLst>
                          </p:cTn>
                        </p:par>
                        <p:par>
                          <p:cTn id="83" fill="hold" nodeType="afterGroup">
                            <p:stCondLst>
                              <p:cond delay="10500"/>
                            </p:stCondLst>
                            <p:childTnLst>
                              <p:par>
                                <p:cTn id="84" presetID="4" presetClass="entr" presetSubtype="32" fill="hold" grpId="0" nodeType="afterEffect">
                                  <p:stCondLst>
                                    <p:cond delay="0"/>
                                  </p:stCondLst>
                                  <p:childTnLst>
                                    <p:set>
                                      <p:cBhvr>
                                        <p:cTn id="85" dur="1" fill="hold">
                                          <p:stCondLst>
                                            <p:cond delay="0"/>
                                          </p:stCondLst>
                                        </p:cTn>
                                        <p:tgtEl>
                                          <p:spTgt spid="31760"/>
                                        </p:tgtEl>
                                        <p:attrNameLst>
                                          <p:attrName>style.visibility</p:attrName>
                                        </p:attrNameLst>
                                      </p:cBhvr>
                                      <p:to>
                                        <p:strVal val="visible"/>
                                      </p:to>
                                    </p:set>
                                    <p:animEffect transition="in" filter="box(out)">
                                      <p:cBhvr>
                                        <p:cTn id="86" dur="500"/>
                                        <p:tgtEl>
                                          <p:spTgt spid="31760"/>
                                        </p:tgtEl>
                                      </p:cBhvr>
                                    </p:animEffect>
                                  </p:childTnLst>
                                </p:cTn>
                              </p:par>
                            </p:childTnLst>
                          </p:cTn>
                        </p:par>
                        <p:par>
                          <p:cTn id="87" fill="hold" nodeType="afterGroup">
                            <p:stCondLst>
                              <p:cond delay="11000"/>
                            </p:stCondLst>
                            <p:childTnLst>
                              <p:par>
                                <p:cTn id="88" presetID="4" presetClass="entr" presetSubtype="32" fill="hold" grpId="0" nodeType="afterEffect">
                                  <p:stCondLst>
                                    <p:cond delay="0"/>
                                  </p:stCondLst>
                                  <p:childTnLst>
                                    <p:set>
                                      <p:cBhvr>
                                        <p:cTn id="89" dur="1" fill="hold">
                                          <p:stCondLst>
                                            <p:cond delay="0"/>
                                          </p:stCondLst>
                                        </p:cTn>
                                        <p:tgtEl>
                                          <p:spTgt spid="31765"/>
                                        </p:tgtEl>
                                        <p:attrNameLst>
                                          <p:attrName>style.visibility</p:attrName>
                                        </p:attrNameLst>
                                      </p:cBhvr>
                                      <p:to>
                                        <p:strVal val="visible"/>
                                      </p:to>
                                    </p:set>
                                    <p:animEffect transition="in" filter="box(out)">
                                      <p:cBhvr>
                                        <p:cTn id="90" dur="500"/>
                                        <p:tgtEl>
                                          <p:spTgt spid="31765"/>
                                        </p:tgtEl>
                                      </p:cBhvr>
                                    </p:animEffect>
                                  </p:childTnLst>
                                </p:cTn>
                              </p:par>
                            </p:childTnLst>
                          </p:cTn>
                        </p:par>
                        <p:par>
                          <p:cTn id="91" fill="hold" nodeType="withGroup">
                            <p:stCondLst>
                              <p:cond delay="11500"/>
                            </p:stCondLst>
                            <p:childTnLst>
                              <p:par>
                                <p:cTn id="92" presetID="18" presetClass="entr" presetSubtype="6" fill="hold" grpId="0" nodeType="afterEffect">
                                  <p:stCondLst>
                                    <p:cond delay="0"/>
                                  </p:stCondLst>
                                  <p:childTnLst>
                                    <p:set>
                                      <p:cBhvr>
                                        <p:cTn id="93" dur="1" fill="hold">
                                          <p:stCondLst>
                                            <p:cond delay="0"/>
                                          </p:stCondLst>
                                        </p:cTn>
                                        <p:tgtEl>
                                          <p:spTgt spid="31768"/>
                                        </p:tgtEl>
                                        <p:attrNameLst>
                                          <p:attrName>style.visibility</p:attrName>
                                        </p:attrNameLst>
                                      </p:cBhvr>
                                      <p:to>
                                        <p:strVal val="visible"/>
                                      </p:to>
                                    </p:set>
                                    <p:animEffect transition="in" filter="strips(downRight)">
                                      <p:cBhvr>
                                        <p:cTn id="94" dur="500"/>
                                        <p:tgtEl>
                                          <p:spTgt spid="31768"/>
                                        </p:tgtEl>
                                      </p:cBhvr>
                                    </p:animEffect>
                                  </p:childTnLst>
                                </p:cTn>
                              </p:par>
                            </p:childTnLst>
                          </p:cTn>
                        </p:par>
                        <p:par>
                          <p:cTn id="95" fill="hold" nodeType="afterGroup">
                            <p:stCondLst>
                              <p:cond delay="12000"/>
                            </p:stCondLst>
                            <p:childTnLst>
                              <p:par>
                                <p:cTn id="96" presetID="4" presetClass="entr" presetSubtype="32" fill="hold" grpId="0" nodeType="afterEffect">
                                  <p:stCondLst>
                                    <p:cond delay="0"/>
                                  </p:stCondLst>
                                  <p:childTnLst>
                                    <p:set>
                                      <p:cBhvr>
                                        <p:cTn id="97" dur="1" fill="hold">
                                          <p:stCondLst>
                                            <p:cond delay="0"/>
                                          </p:stCondLst>
                                        </p:cTn>
                                        <p:tgtEl>
                                          <p:spTgt spid="31761"/>
                                        </p:tgtEl>
                                        <p:attrNameLst>
                                          <p:attrName>style.visibility</p:attrName>
                                        </p:attrNameLst>
                                      </p:cBhvr>
                                      <p:to>
                                        <p:strVal val="visible"/>
                                      </p:to>
                                    </p:set>
                                    <p:animEffect transition="in" filter="box(out)">
                                      <p:cBhvr>
                                        <p:cTn id="98" dur="500"/>
                                        <p:tgtEl>
                                          <p:spTgt spid="31761"/>
                                        </p:tgtEl>
                                      </p:cBhvr>
                                    </p:animEffect>
                                  </p:childTnLst>
                                </p:cTn>
                              </p:par>
                            </p:childTnLst>
                          </p:cTn>
                        </p:par>
                        <p:par>
                          <p:cTn id="99" fill="hold" nodeType="withGroup">
                            <p:stCondLst>
                              <p:cond delay="12500"/>
                            </p:stCondLst>
                            <p:childTnLst>
                              <p:par>
                                <p:cTn id="100" presetID="18" presetClass="entr" presetSubtype="3" fill="hold" grpId="0" nodeType="afterEffect">
                                  <p:stCondLst>
                                    <p:cond delay="0"/>
                                  </p:stCondLst>
                                  <p:childTnLst>
                                    <p:set>
                                      <p:cBhvr>
                                        <p:cTn id="101" dur="1" fill="hold">
                                          <p:stCondLst>
                                            <p:cond delay="0"/>
                                          </p:stCondLst>
                                        </p:cTn>
                                        <p:tgtEl>
                                          <p:spTgt spid="31771"/>
                                        </p:tgtEl>
                                        <p:attrNameLst>
                                          <p:attrName>style.visibility</p:attrName>
                                        </p:attrNameLst>
                                      </p:cBhvr>
                                      <p:to>
                                        <p:strVal val="visible"/>
                                      </p:to>
                                    </p:set>
                                    <p:animEffect transition="in" filter="strips(upRight)">
                                      <p:cBhvr>
                                        <p:cTn id="102" dur="500"/>
                                        <p:tgtEl>
                                          <p:spTgt spid="31771"/>
                                        </p:tgtEl>
                                      </p:cBhvr>
                                    </p:animEffect>
                                  </p:childTnLst>
                                </p:cTn>
                              </p:par>
                            </p:childTnLst>
                          </p:cTn>
                        </p:par>
                        <p:par>
                          <p:cTn id="103" fill="hold" nodeType="afterGroup">
                            <p:stCondLst>
                              <p:cond delay="13000"/>
                            </p:stCondLst>
                            <p:childTnLst>
                              <p:par>
                                <p:cTn id="104" presetID="4" presetClass="entr" presetSubtype="32" fill="hold" grpId="0" nodeType="afterEffect">
                                  <p:stCondLst>
                                    <p:cond delay="0"/>
                                  </p:stCondLst>
                                  <p:childTnLst>
                                    <p:set>
                                      <p:cBhvr>
                                        <p:cTn id="105" dur="1" fill="hold">
                                          <p:stCondLst>
                                            <p:cond delay="0"/>
                                          </p:stCondLst>
                                        </p:cTn>
                                        <p:tgtEl>
                                          <p:spTgt spid="31762"/>
                                        </p:tgtEl>
                                        <p:attrNameLst>
                                          <p:attrName>style.visibility</p:attrName>
                                        </p:attrNameLst>
                                      </p:cBhvr>
                                      <p:to>
                                        <p:strVal val="visible"/>
                                      </p:to>
                                    </p:set>
                                    <p:animEffect transition="in" filter="box(out)">
                                      <p:cBhvr>
                                        <p:cTn id="106" dur="500"/>
                                        <p:tgtEl>
                                          <p:spTgt spid="31762"/>
                                        </p:tgtEl>
                                      </p:cBhvr>
                                    </p:animEffect>
                                  </p:childTnLst>
                                </p:cTn>
                              </p:par>
                            </p:childTnLst>
                          </p:cTn>
                        </p:par>
                        <p:par>
                          <p:cTn id="107" fill="hold" nodeType="withGroup">
                            <p:stCondLst>
                              <p:cond delay="13500"/>
                            </p:stCondLst>
                            <p:childTnLst>
                              <p:par>
                                <p:cTn id="108" presetID="12" presetClass="entr" presetSubtype="4" fill="hold" grpId="0" nodeType="afterEffect">
                                  <p:stCondLst>
                                    <p:cond delay="0"/>
                                  </p:stCondLst>
                                  <p:childTnLst>
                                    <p:set>
                                      <p:cBhvr>
                                        <p:cTn id="109" dur="1" fill="hold">
                                          <p:stCondLst>
                                            <p:cond delay="0"/>
                                          </p:stCondLst>
                                        </p:cTn>
                                        <p:tgtEl>
                                          <p:spTgt spid="31770"/>
                                        </p:tgtEl>
                                        <p:attrNameLst>
                                          <p:attrName>style.visibility</p:attrName>
                                        </p:attrNameLst>
                                      </p:cBhvr>
                                      <p:to>
                                        <p:strVal val="visible"/>
                                      </p:to>
                                    </p:set>
                                    <p:animEffect transition="in" filter="slide(fromBottom)">
                                      <p:cBhvr>
                                        <p:cTn id="110" dur="500"/>
                                        <p:tgtEl>
                                          <p:spTgt spid="31770"/>
                                        </p:tgtEl>
                                      </p:cBhvr>
                                    </p:animEffect>
                                  </p:childTnLst>
                                </p:cTn>
                              </p:par>
                            </p:childTnLst>
                          </p:cTn>
                        </p:par>
                        <p:par>
                          <p:cTn id="111" fill="hold" nodeType="afterGroup">
                            <p:stCondLst>
                              <p:cond delay="14000"/>
                            </p:stCondLst>
                            <p:childTnLst>
                              <p:par>
                                <p:cTn id="112" presetID="4" presetClass="entr" presetSubtype="32" fill="hold" grpId="0" nodeType="afterEffect">
                                  <p:stCondLst>
                                    <p:cond delay="0"/>
                                  </p:stCondLst>
                                  <p:childTnLst>
                                    <p:set>
                                      <p:cBhvr>
                                        <p:cTn id="113" dur="1" fill="hold">
                                          <p:stCondLst>
                                            <p:cond delay="0"/>
                                          </p:stCondLst>
                                        </p:cTn>
                                        <p:tgtEl>
                                          <p:spTgt spid="31773"/>
                                        </p:tgtEl>
                                        <p:attrNameLst>
                                          <p:attrName>style.visibility</p:attrName>
                                        </p:attrNameLst>
                                      </p:cBhvr>
                                      <p:to>
                                        <p:strVal val="visible"/>
                                      </p:to>
                                    </p:set>
                                    <p:animEffect transition="in" filter="box(out)">
                                      <p:cBhvr>
                                        <p:cTn id="114" dur="500"/>
                                        <p:tgtEl>
                                          <p:spTgt spid="31773"/>
                                        </p:tgtEl>
                                      </p:cBhvr>
                                    </p:animEffect>
                                  </p:childTnLst>
                                </p:cTn>
                              </p:par>
                            </p:childTnLst>
                          </p:cTn>
                        </p:par>
                        <p:par>
                          <p:cTn id="115" fill="hold" nodeType="withGroup">
                            <p:stCondLst>
                              <p:cond delay="14500"/>
                            </p:stCondLst>
                            <p:childTnLst>
                              <p:par>
                                <p:cTn id="116" presetID="12" presetClass="entr" presetSubtype="4" fill="hold" grpId="0" nodeType="afterEffect">
                                  <p:stCondLst>
                                    <p:cond delay="0"/>
                                  </p:stCondLst>
                                  <p:childTnLst>
                                    <p:set>
                                      <p:cBhvr>
                                        <p:cTn id="117" dur="1" fill="hold">
                                          <p:stCondLst>
                                            <p:cond delay="0"/>
                                          </p:stCondLst>
                                        </p:cTn>
                                        <p:tgtEl>
                                          <p:spTgt spid="31772"/>
                                        </p:tgtEl>
                                        <p:attrNameLst>
                                          <p:attrName>style.visibility</p:attrName>
                                        </p:attrNameLst>
                                      </p:cBhvr>
                                      <p:to>
                                        <p:strVal val="visible"/>
                                      </p:to>
                                    </p:set>
                                    <p:animEffect transition="in" filter="slide(fromBottom)">
                                      <p:cBhvr>
                                        <p:cTn id="118" dur="500"/>
                                        <p:tgtEl>
                                          <p:spTgt spid="31772"/>
                                        </p:tgtEl>
                                      </p:cBhvr>
                                    </p:animEffect>
                                  </p:childTnLst>
                                </p:cTn>
                              </p:par>
                            </p:childTnLst>
                          </p:cTn>
                        </p:par>
                        <p:par>
                          <p:cTn id="119" fill="hold" nodeType="afterGroup">
                            <p:stCondLst>
                              <p:cond delay="15000"/>
                            </p:stCondLst>
                            <p:childTnLst>
                              <p:par>
                                <p:cTn id="120" presetID="4" presetClass="entr" presetSubtype="32" fill="hold" grpId="0" nodeType="afterEffect">
                                  <p:stCondLst>
                                    <p:cond delay="0"/>
                                  </p:stCondLst>
                                  <p:childTnLst>
                                    <p:set>
                                      <p:cBhvr>
                                        <p:cTn id="121" dur="1" fill="hold">
                                          <p:stCondLst>
                                            <p:cond delay="0"/>
                                          </p:stCondLst>
                                        </p:cTn>
                                        <p:tgtEl>
                                          <p:spTgt spid="31769"/>
                                        </p:tgtEl>
                                        <p:attrNameLst>
                                          <p:attrName>style.visibility</p:attrName>
                                        </p:attrNameLst>
                                      </p:cBhvr>
                                      <p:to>
                                        <p:strVal val="visible"/>
                                      </p:to>
                                    </p:set>
                                    <p:animEffect transition="in" filter="box(out)">
                                      <p:cBhvr>
                                        <p:cTn id="122" dur="500"/>
                                        <p:tgtEl>
                                          <p:spTgt spid="31769"/>
                                        </p:tgtEl>
                                      </p:cBhvr>
                                    </p:animEffect>
                                  </p:childTnLst>
                                </p:cTn>
                              </p:par>
                            </p:childTnLst>
                          </p:cTn>
                        </p:par>
                        <p:par>
                          <p:cTn id="123" fill="hold" nodeType="withGroup">
                            <p:stCondLst>
                              <p:cond delay="15500"/>
                            </p:stCondLst>
                            <p:childTnLst>
                              <p:par>
                                <p:cTn id="124" presetID="12" presetClass="entr" presetSubtype="4" fill="hold" grpId="0" nodeType="afterEffect">
                                  <p:stCondLst>
                                    <p:cond delay="0"/>
                                  </p:stCondLst>
                                  <p:childTnLst>
                                    <p:set>
                                      <p:cBhvr>
                                        <p:cTn id="125" dur="1" fill="hold">
                                          <p:stCondLst>
                                            <p:cond delay="0"/>
                                          </p:stCondLst>
                                        </p:cTn>
                                        <p:tgtEl>
                                          <p:spTgt spid="31774"/>
                                        </p:tgtEl>
                                        <p:attrNameLst>
                                          <p:attrName>style.visibility</p:attrName>
                                        </p:attrNameLst>
                                      </p:cBhvr>
                                      <p:to>
                                        <p:strVal val="visible"/>
                                      </p:to>
                                    </p:set>
                                    <p:animEffect transition="in" filter="slide(fromBottom)">
                                      <p:cBhvr>
                                        <p:cTn id="126" dur="500"/>
                                        <p:tgtEl>
                                          <p:spTgt spid="31774"/>
                                        </p:tgtEl>
                                      </p:cBhvr>
                                    </p:animEffect>
                                  </p:childTnLst>
                                </p:cTn>
                              </p:par>
                            </p:childTnLst>
                          </p:cTn>
                        </p:par>
                        <p:par>
                          <p:cTn id="127" fill="hold" nodeType="afterGroup">
                            <p:stCondLst>
                              <p:cond delay="16000"/>
                            </p:stCondLst>
                            <p:childTnLst>
                              <p:par>
                                <p:cTn id="128" presetID="4" presetClass="entr" presetSubtype="32" fill="hold" grpId="0" nodeType="afterEffect">
                                  <p:stCondLst>
                                    <p:cond delay="0"/>
                                  </p:stCondLst>
                                  <p:childTnLst>
                                    <p:set>
                                      <p:cBhvr>
                                        <p:cTn id="129" dur="1" fill="hold">
                                          <p:stCondLst>
                                            <p:cond delay="0"/>
                                          </p:stCondLst>
                                        </p:cTn>
                                        <p:tgtEl>
                                          <p:spTgt spid="31776"/>
                                        </p:tgtEl>
                                        <p:attrNameLst>
                                          <p:attrName>style.visibility</p:attrName>
                                        </p:attrNameLst>
                                      </p:cBhvr>
                                      <p:to>
                                        <p:strVal val="visible"/>
                                      </p:to>
                                    </p:set>
                                    <p:animEffect transition="in" filter="box(out)">
                                      <p:cBhvr>
                                        <p:cTn id="130" dur="500"/>
                                        <p:tgtEl>
                                          <p:spTgt spid="31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autoUpdateAnimBg="0"/>
      <p:bldP spid="31750" grpId="0" animBg="1"/>
      <p:bldP spid="31751" grpId="0" animBg="1"/>
      <p:bldP spid="31752" grpId="0" animBg="1"/>
      <p:bldP spid="31753" grpId="0" autoUpdateAnimBg="0"/>
      <p:bldP spid="31754" grpId="0" autoUpdateAnimBg="0"/>
      <p:bldP spid="31755" grpId="0" autoUpdateAnimBg="0"/>
      <p:bldP spid="31756" grpId="0" autoUpdateAnimBg="0"/>
      <p:bldP spid="31757" grpId="0" autoUpdateAnimBg="0"/>
      <p:bldP spid="31758" grpId="0" autoUpdateAnimBg="0"/>
      <p:bldP spid="31759" grpId="0" autoUpdateAnimBg="0"/>
      <p:bldP spid="31760" grpId="0" autoUpdateAnimBg="0"/>
      <p:bldP spid="31761" grpId="0" autoUpdateAnimBg="0"/>
      <p:bldP spid="31762" grpId="0" autoUpdateAnimBg="0"/>
      <p:bldP spid="31763" grpId="0" autoUpdateAnimBg="0"/>
      <p:bldP spid="31764" grpId="0" autoUpdateAnimBg="0"/>
      <p:bldP spid="31765" grpId="0" autoUpdateAnimBg="0"/>
      <p:bldP spid="31766" grpId="0" animBg="1"/>
      <p:bldP spid="31767" grpId="0" animBg="1"/>
      <p:bldP spid="31768" grpId="0" animBg="1"/>
      <p:bldP spid="31769" grpId="0" autoUpdateAnimBg="0"/>
      <p:bldP spid="31770" grpId="0" animBg="1"/>
      <p:bldP spid="31771" grpId="0" animBg="1"/>
      <p:bldP spid="31772" grpId="0" animBg="1"/>
      <p:bldP spid="31773" grpId="0" autoUpdateAnimBg="0"/>
      <p:bldP spid="31774" grpId="0" animBg="1"/>
      <p:bldP spid="31775" grpId="0" autoUpdateAnimBg="0"/>
      <p:bldP spid="31776" grpId="0" autoUpdateAnimBg="0"/>
      <p:bldP spid="3177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2"/>
            </a:gs>
            <a:gs pos="50000">
              <a:schemeClr val="accent1">
                <a:tint val="44500"/>
                <a:satMod val="160000"/>
              </a:schemeClr>
            </a:gs>
            <a:gs pos="100000">
              <a:schemeClr val="accent3"/>
            </a:gs>
          </a:gsLst>
          <a:lin ang="16200000" scaled="1"/>
        </a:gradFill>
        <a:effectLst/>
      </p:bgPr>
    </p:bg>
    <p:spTree>
      <p:nvGrpSpPr>
        <p:cNvPr id="1" name=""/>
        <p:cNvGrpSpPr/>
        <p:nvPr/>
      </p:nvGrpSpPr>
      <p:grpSpPr>
        <a:xfrm>
          <a:off x="0" y="0"/>
          <a:ext cx="0" cy="0"/>
          <a:chOff x="0" y="0"/>
          <a:chExt cx="0" cy="0"/>
        </a:xfrm>
      </p:grpSpPr>
      <p:sp>
        <p:nvSpPr>
          <p:cNvPr id="663554" name="Rectangle 2"/>
          <p:cNvSpPr>
            <a:spLocks noChangeArrowheads="1"/>
          </p:cNvSpPr>
          <p:nvPr/>
        </p:nvSpPr>
        <p:spPr bwMode="auto">
          <a:xfrm>
            <a:off x="304800" y="1600200"/>
            <a:ext cx="8534400" cy="4267200"/>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5" name="Rectangle 3"/>
          <p:cNvSpPr>
            <a:spLocks noChangeArrowheads="1"/>
          </p:cNvSpPr>
          <p:nvPr/>
        </p:nvSpPr>
        <p:spPr bwMode="auto">
          <a:xfrm>
            <a:off x="304800" y="2209800"/>
            <a:ext cx="8534400" cy="36512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6" name="Rectangle 4"/>
          <p:cNvSpPr>
            <a:spLocks noChangeArrowheads="1"/>
          </p:cNvSpPr>
          <p:nvPr/>
        </p:nvSpPr>
        <p:spPr bwMode="auto">
          <a:xfrm>
            <a:off x="304800" y="2819400"/>
            <a:ext cx="8534400" cy="305435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7" name="Rectangle 5"/>
          <p:cNvSpPr>
            <a:spLocks noChangeArrowheads="1"/>
          </p:cNvSpPr>
          <p:nvPr/>
        </p:nvSpPr>
        <p:spPr bwMode="auto">
          <a:xfrm>
            <a:off x="304800" y="3429000"/>
            <a:ext cx="8534400" cy="243205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8" name="Rectangle 6"/>
          <p:cNvSpPr>
            <a:spLocks noChangeArrowheads="1"/>
          </p:cNvSpPr>
          <p:nvPr/>
        </p:nvSpPr>
        <p:spPr bwMode="auto">
          <a:xfrm>
            <a:off x="304800" y="4038600"/>
            <a:ext cx="8534400" cy="18224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9" name="Rectangle 7"/>
          <p:cNvSpPr>
            <a:spLocks noChangeArrowheads="1"/>
          </p:cNvSpPr>
          <p:nvPr/>
        </p:nvSpPr>
        <p:spPr bwMode="auto">
          <a:xfrm>
            <a:off x="304800" y="4648200"/>
            <a:ext cx="8534400" cy="1219200"/>
          </a:xfrm>
          <a:prstGeom prst="rec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0" name="Rectangle 8"/>
          <p:cNvSpPr>
            <a:spLocks noChangeArrowheads="1"/>
          </p:cNvSpPr>
          <p:nvPr/>
        </p:nvSpPr>
        <p:spPr bwMode="auto">
          <a:xfrm>
            <a:off x="304800" y="5257800"/>
            <a:ext cx="8534400" cy="6096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1" name="AutoShape 9"/>
          <p:cNvSpPr>
            <a:spLocks noChangeArrowheads="1"/>
          </p:cNvSpPr>
          <p:nvPr/>
        </p:nvSpPr>
        <p:spPr bwMode="auto">
          <a:xfrm>
            <a:off x="3651552" y="63081"/>
            <a:ext cx="1847850" cy="1485900"/>
          </a:xfrm>
          <a:prstGeom prst="triangle">
            <a:avLst>
              <a:gd name="adj" fmla="val 48810"/>
            </a:avLst>
          </a:prstGeom>
          <a:solidFill>
            <a:schemeClr val="hlink"/>
          </a:solidFill>
          <a:ln w="76200" cmpd="tri">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2" name="AutoShape 10"/>
          <p:cNvSpPr>
            <a:spLocks noChangeArrowheads="1"/>
          </p:cNvSpPr>
          <p:nvPr/>
        </p:nvSpPr>
        <p:spPr bwMode="auto">
          <a:xfrm rot="-2693274">
            <a:off x="3920850" y="976743"/>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3" name="AutoShape 11"/>
          <p:cNvSpPr>
            <a:spLocks noChangeArrowheads="1"/>
          </p:cNvSpPr>
          <p:nvPr/>
        </p:nvSpPr>
        <p:spPr bwMode="auto">
          <a:xfrm>
            <a:off x="5867385" y="3886200"/>
            <a:ext cx="685800" cy="609600"/>
          </a:xfrm>
          <a:custGeom>
            <a:avLst/>
            <a:gdLst>
              <a:gd name="G0" fmla="+- 2400 0 0"/>
              <a:gd name="G1" fmla="+- 21600 0 2400"/>
              <a:gd name="G2" fmla="+- 21600 0 2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400" y="10800"/>
                </a:moveTo>
                <a:cubicBezTo>
                  <a:pt x="2400" y="15439"/>
                  <a:pt x="6161" y="19200"/>
                  <a:pt x="10800" y="19200"/>
                </a:cubicBezTo>
                <a:cubicBezTo>
                  <a:pt x="15439" y="19200"/>
                  <a:pt x="19200" y="15439"/>
                  <a:pt x="19200" y="10800"/>
                </a:cubicBezTo>
                <a:cubicBezTo>
                  <a:pt x="19200" y="6161"/>
                  <a:pt x="15439" y="2400"/>
                  <a:pt x="10800" y="2400"/>
                </a:cubicBezTo>
                <a:cubicBezTo>
                  <a:pt x="6161" y="2400"/>
                  <a:pt x="2400" y="6161"/>
                  <a:pt x="2400" y="10800"/>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4" name="AutoShape 12"/>
          <p:cNvSpPr>
            <a:spLocks noChangeArrowheads="1"/>
          </p:cNvSpPr>
          <p:nvPr/>
        </p:nvSpPr>
        <p:spPr bwMode="auto">
          <a:xfrm>
            <a:off x="4294923" y="394848"/>
            <a:ext cx="533400" cy="533400"/>
          </a:xfrm>
          <a:custGeom>
            <a:avLst/>
            <a:gdLst>
              <a:gd name="G0" fmla="+- 2829 0 0"/>
              <a:gd name="G1" fmla="+- 21600 0 2829"/>
              <a:gd name="G2" fmla="+- 21600 0 282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829" y="10800"/>
                </a:moveTo>
                <a:cubicBezTo>
                  <a:pt x="2829" y="15202"/>
                  <a:pt x="6398" y="18771"/>
                  <a:pt x="10800" y="18771"/>
                </a:cubicBezTo>
                <a:cubicBezTo>
                  <a:pt x="15202" y="18771"/>
                  <a:pt x="18771" y="15202"/>
                  <a:pt x="18771" y="10800"/>
                </a:cubicBezTo>
                <a:cubicBezTo>
                  <a:pt x="18771" y="6398"/>
                  <a:pt x="15202" y="2829"/>
                  <a:pt x="10800" y="2829"/>
                </a:cubicBezTo>
                <a:cubicBezTo>
                  <a:pt x="6398" y="2829"/>
                  <a:pt x="2829" y="6398"/>
                  <a:pt x="2829" y="10800"/>
                </a:cubicBezTo>
                <a:close/>
              </a:path>
            </a:pathLst>
          </a:custGeom>
          <a:solidFill>
            <a:srgbClr val="CC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5" name="Line 13"/>
          <p:cNvSpPr>
            <a:spLocks noChangeShapeType="1"/>
          </p:cNvSpPr>
          <p:nvPr/>
        </p:nvSpPr>
        <p:spPr bwMode="auto">
          <a:xfrm>
            <a:off x="1752600" y="4267200"/>
            <a:ext cx="7086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6" name="Oval 14"/>
          <p:cNvSpPr>
            <a:spLocks noChangeArrowheads="1"/>
          </p:cNvSpPr>
          <p:nvPr/>
        </p:nvSpPr>
        <p:spPr bwMode="auto">
          <a:xfrm>
            <a:off x="4470125" y="566298"/>
            <a:ext cx="198438" cy="185738"/>
          </a:xfrm>
          <a:prstGeom prst="ellipse">
            <a:avLst/>
          </a:prstGeom>
          <a:solidFill>
            <a:srgbClr val="CC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7" name="AutoShape 15"/>
          <p:cNvSpPr>
            <a:spLocks noChangeArrowheads="1"/>
          </p:cNvSpPr>
          <p:nvPr/>
        </p:nvSpPr>
        <p:spPr bwMode="auto">
          <a:xfrm rot="-2693274">
            <a:off x="4675923" y="990597"/>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8" name="AutoShape 16"/>
          <p:cNvSpPr>
            <a:spLocks noChangeArrowheads="1"/>
          </p:cNvSpPr>
          <p:nvPr/>
        </p:nvSpPr>
        <p:spPr bwMode="auto">
          <a:xfrm rot="-8093274">
            <a:off x="4675923" y="983670"/>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9" name="AutoShape 17"/>
          <p:cNvSpPr>
            <a:spLocks noChangeArrowheads="1"/>
          </p:cNvSpPr>
          <p:nvPr/>
        </p:nvSpPr>
        <p:spPr bwMode="auto">
          <a:xfrm>
            <a:off x="6004969" y="3956050"/>
            <a:ext cx="457200" cy="381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70" name="Text Box 18"/>
          <p:cNvSpPr txBox="1">
            <a:spLocks noChangeArrowheads="1"/>
          </p:cNvSpPr>
          <p:nvPr/>
        </p:nvSpPr>
        <p:spPr bwMode="auto">
          <a:xfrm>
            <a:off x="247650" y="1593850"/>
            <a:ext cx="15811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a:effectLst>
                  <a:outerShdw blurRad="38100" dist="38100" dir="2700000" algn="tl">
                    <a:srgbClr val="C0C0C0"/>
                  </a:outerShdw>
                </a:effectLst>
                <a:latin typeface="Arial" charset="0"/>
              </a:rPr>
              <a:t>ADI</a:t>
            </a:r>
            <a:r>
              <a:rPr lang="hu-HU" altLang="hu-HU" sz="1600" b="1">
                <a:latin typeface="Arial" charset="0"/>
              </a:rPr>
              <a:t> (ISTENI) VILÁG</a:t>
            </a:r>
            <a:endParaRPr lang="en-US" altLang="hu-HU" sz="1600" b="1">
              <a:latin typeface="Arial" charset="0"/>
            </a:endParaRPr>
          </a:p>
        </p:txBody>
      </p:sp>
      <p:sp>
        <p:nvSpPr>
          <p:cNvPr id="663571" name="Text Box 19"/>
          <p:cNvSpPr txBox="1">
            <a:spLocks noChangeArrowheads="1"/>
          </p:cNvSpPr>
          <p:nvPr/>
        </p:nvSpPr>
        <p:spPr bwMode="auto">
          <a:xfrm>
            <a:off x="247650" y="222250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b="1">
                <a:effectLst>
                  <a:outerShdw blurRad="38100" dist="38100" dir="2700000" algn="tl">
                    <a:srgbClr val="C0C0C0"/>
                  </a:outerShdw>
                </a:effectLst>
                <a:latin typeface="Arial" charset="0"/>
              </a:rPr>
              <a:t>ANUPADAKA</a:t>
            </a:r>
            <a:r>
              <a:rPr lang="en-US" altLang="hu-HU" sz="1600" b="1">
                <a:latin typeface="Arial" charset="0"/>
              </a:rPr>
              <a:t> (</a:t>
            </a:r>
            <a:r>
              <a:rPr lang="hu-HU" altLang="hu-HU" sz="1600" b="1">
                <a:latin typeface="Arial" charset="0"/>
              </a:rPr>
              <a:t>MONÁDI) VILÁG</a:t>
            </a:r>
            <a:endParaRPr lang="en-US" altLang="hu-HU" sz="1800" b="1">
              <a:latin typeface="Arial" charset="0"/>
            </a:endParaRPr>
          </a:p>
        </p:txBody>
      </p:sp>
      <p:sp>
        <p:nvSpPr>
          <p:cNvPr id="663572" name="Text Box 20"/>
          <p:cNvSpPr txBox="1">
            <a:spLocks noChangeArrowheads="1"/>
          </p:cNvSpPr>
          <p:nvPr/>
        </p:nvSpPr>
        <p:spPr bwMode="auto">
          <a:xfrm>
            <a:off x="254000" y="282575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effectLst>
                  <a:outerShdw blurRad="38100" dist="38100" dir="2700000" algn="tl">
                    <a:srgbClr val="C0C0C0"/>
                  </a:outerShdw>
                </a:effectLst>
                <a:latin typeface="Arial" charset="0"/>
              </a:rPr>
              <a:t>ATMIKUS</a:t>
            </a:r>
            <a:r>
              <a:rPr lang="hu-HU" altLang="hu-HU" sz="1600" b="1" dirty="0">
                <a:latin typeface="Arial" charset="0"/>
              </a:rPr>
              <a:t> (NIRVÁNI) VILÁG</a:t>
            </a:r>
            <a:endParaRPr lang="en-US" altLang="hu-HU" sz="1600" b="1" dirty="0">
              <a:latin typeface="Arial" charset="0"/>
            </a:endParaRPr>
          </a:p>
        </p:txBody>
      </p:sp>
      <p:sp>
        <p:nvSpPr>
          <p:cNvPr id="663573" name="Text Box 21"/>
          <p:cNvSpPr txBox="1">
            <a:spLocks noChangeArrowheads="1"/>
          </p:cNvSpPr>
          <p:nvPr/>
        </p:nvSpPr>
        <p:spPr bwMode="auto">
          <a:xfrm>
            <a:off x="273050" y="3448050"/>
            <a:ext cx="1555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effectLst>
                  <a:outerShdw blurRad="38100" dist="38100" dir="2700000" algn="tl">
                    <a:srgbClr val="C0C0C0"/>
                  </a:outerShdw>
                </a:effectLst>
                <a:latin typeface="Arial" charset="0"/>
              </a:rPr>
              <a:t>BUDDHIKUS</a:t>
            </a:r>
            <a:r>
              <a:rPr lang="hu-HU" altLang="hu-HU" sz="1600" b="1" dirty="0">
                <a:latin typeface="Arial" charset="0"/>
              </a:rPr>
              <a:t> VILÁG</a:t>
            </a:r>
            <a:endParaRPr lang="en-US" altLang="hu-HU" sz="1600" dirty="0">
              <a:latin typeface="Arial" charset="0"/>
            </a:endParaRPr>
          </a:p>
        </p:txBody>
      </p:sp>
      <p:sp>
        <p:nvSpPr>
          <p:cNvPr id="663574" name="Text Box 22"/>
          <p:cNvSpPr txBox="1">
            <a:spLocks noChangeArrowheads="1"/>
          </p:cNvSpPr>
          <p:nvPr/>
        </p:nvSpPr>
        <p:spPr bwMode="auto">
          <a:xfrm>
            <a:off x="241300" y="4044950"/>
            <a:ext cx="1282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effectLst>
                  <a:outerShdw blurRad="38100" dist="38100" dir="2700000" algn="tl">
                    <a:srgbClr val="C0C0C0"/>
                  </a:outerShdw>
                </a:effectLst>
                <a:latin typeface="Arial" charset="0"/>
              </a:rPr>
              <a:t>MENTÁLIS</a:t>
            </a:r>
            <a:r>
              <a:rPr lang="hu-HU" altLang="hu-HU" sz="1600" b="1" dirty="0">
                <a:latin typeface="Arial" charset="0"/>
              </a:rPr>
              <a:t> VILÁG</a:t>
            </a:r>
          </a:p>
        </p:txBody>
      </p:sp>
      <p:sp>
        <p:nvSpPr>
          <p:cNvPr id="663575" name="Text Box 23"/>
          <p:cNvSpPr txBox="1">
            <a:spLocks noChangeArrowheads="1"/>
          </p:cNvSpPr>
          <p:nvPr/>
        </p:nvSpPr>
        <p:spPr bwMode="auto">
          <a:xfrm>
            <a:off x="247650" y="46609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a:solidFill>
                  <a:srgbClr val="0066FF"/>
                </a:solidFill>
                <a:effectLst>
                  <a:outerShdw blurRad="38100" dist="38100" dir="2700000" algn="tl">
                    <a:srgbClr val="C0C0C0"/>
                  </a:outerShdw>
                </a:effectLst>
                <a:latin typeface="Arial" charset="0"/>
              </a:rPr>
              <a:t>ASZTRÁLIS</a:t>
            </a:r>
            <a:r>
              <a:rPr lang="hu-HU" altLang="hu-HU" sz="1600" b="1">
                <a:solidFill>
                  <a:srgbClr val="0066FF"/>
                </a:solidFill>
                <a:latin typeface="Arial" charset="0"/>
              </a:rPr>
              <a:t> VILÁG</a:t>
            </a:r>
            <a:endParaRPr lang="en-US" altLang="hu-HU" sz="1600">
              <a:latin typeface="Arial" charset="0"/>
            </a:endParaRPr>
          </a:p>
        </p:txBody>
      </p:sp>
      <p:sp>
        <p:nvSpPr>
          <p:cNvPr id="663576" name="Text Box 24"/>
          <p:cNvSpPr txBox="1">
            <a:spLocks noChangeArrowheads="1"/>
          </p:cNvSpPr>
          <p:nvPr/>
        </p:nvSpPr>
        <p:spPr bwMode="auto">
          <a:xfrm>
            <a:off x="247650" y="526415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FFFF00"/>
                </a:solidFill>
                <a:effectLst>
                  <a:outerShdw blurRad="38100" dist="38100" dir="2700000" algn="tl">
                    <a:srgbClr val="C0C0C0"/>
                  </a:outerShdw>
                </a:effectLst>
                <a:latin typeface="Arial" charset="0"/>
              </a:rPr>
              <a:t>FIZIKAI </a:t>
            </a:r>
            <a:r>
              <a:rPr lang="hu-HU" altLang="hu-HU" sz="1600" b="1">
                <a:solidFill>
                  <a:srgbClr val="FFFF00"/>
                </a:solidFill>
                <a:latin typeface="Arial" charset="0"/>
              </a:rPr>
              <a:t>VILÁG</a:t>
            </a:r>
            <a:endParaRPr lang="hu-HU" altLang="hu-HU" sz="1600">
              <a:latin typeface="Arial" charset="0"/>
            </a:endParaRPr>
          </a:p>
        </p:txBody>
      </p:sp>
      <p:sp>
        <p:nvSpPr>
          <p:cNvPr id="663577" name="Text Box 25"/>
          <p:cNvSpPr txBox="1">
            <a:spLocks noChangeArrowheads="1"/>
          </p:cNvSpPr>
          <p:nvPr/>
        </p:nvSpPr>
        <p:spPr bwMode="auto">
          <a:xfrm>
            <a:off x="2852048" y="152400"/>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CC00CC"/>
                </a:solidFill>
                <a:effectLst>
                  <a:outerShdw blurRad="38100" dist="38100" dir="2700000" algn="tl">
                    <a:srgbClr val="C0C0C0"/>
                  </a:outerShdw>
                </a:effectLst>
                <a:latin typeface="Arial" charset="0"/>
              </a:rPr>
              <a:t>ELSŐ</a:t>
            </a:r>
            <a:br>
              <a:rPr lang="hu-HU" altLang="hu-HU" sz="1600" b="1" dirty="0">
                <a:solidFill>
                  <a:srgbClr val="CC00CC"/>
                </a:solidFill>
                <a:effectLst>
                  <a:outerShdw blurRad="38100" dist="38100" dir="2700000" algn="tl">
                    <a:srgbClr val="C0C0C0"/>
                  </a:outerShdw>
                </a:effectLst>
                <a:latin typeface="Arial" charset="0"/>
              </a:rPr>
            </a:br>
            <a:r>
              <a:rPr lang="hu-HU" altLang="hu-HU" sz="1600" b="1" dirty="0">
                <a:solidFill>
                  <a:srgbClr val="CC00CC"/>
                </a:solidFill>
                <a:effectLst>
                  <a:outerShdw blurRad="38100" dist="38100" dir="2700000" algn="tl">
                    <a:srgbClr val="C0C0C0"/>
                  </a:outerShdw>
                </a:effectLst>
                <a:latin typeface="Arial" charset="0"/>
              </a:rPr>
              <a:t> (AKARAT)</a:t>
            </a:r>
            <a:endParaRPr lang="en-US" altLang="hu-HU" sz="1600" dirty="0">
              <a:latin typeface="Arial" charset="0"/>
            </a:endParaRPr>
          </a:p>
        </p:txBody>
      </p:sp>
      <p:sp>
        <p:nvSpPr>
          <p:cNvPr id="663578" name="Text Box 26"/>
          <p:cNvSpPr txBox="1">
            <a:spLocks noChangeArrowheads="1"/>
          </p:cNvSpPr>
          <p:nvPr/>
        </p:nvSpPr>
        <p:spPr bwMode="auto">
          <a:xfrm>
            <a:off x="1904990" y="762000"/>
            <a:ext cx="1752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00CC00"/>
                </a:solidFill>
                <a:effectLst>
                  <a:outerShdw blurRad="38100" dist="38100" dir="2700000" algn="tl">
                    <a:srgbClr val="C0C0C0"/>
                  </a:outerShdw>
                </a:effectLst>
                <a:latin typeface="Arial" charset="0"/>
              </a:rPr>
              <a:t>MÁSODIK   (BÖLCSESSÉG)</a:t>
            </a:r>
            <a:endParaRPr lang="hu-HU" altLang="hu-HU" sz="1600" dirty="0">
              <a:latin typeface="Arial" charset="0"/>
            </a:endParaRPr>
          </a:p>
        </p:txBody>
      </p:sp>
      <p:sp>
        <p:nvSpPr>
          <p:cNvPr id="663579" name="Text Box 27"/>
          <p:cNvSpPr txBox="1">
            <a:spLocks noChangeArrowheads="1"/>
          </p:cNvSpPr>
          <p:nvPr/>
        </p:nvSpPr>
        <p:spPr bwMode="auto">
          <a:xfrm>
            <a:off x="5778500" y="76200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FE4A8A"/>
                </a:solidFill>
                <a:effectLst>
                  <a:outerShdw blurRad="38100" dist="38100" dir="2700000" algn="tl">
                    <a:srgbClr val="C0C0C0"/>
                  </a:outerShdw>
                </a:effectLst>
                <a:latin typeface="Arial" charset="0"/>
              </a:rPr>
              <a:t>HARMADIK   (TEVÉKENYSÉG)</a:t>
            </a:r>
            <a:endParaRPr lang="en-US" altLang="hu-HU" sz="1600" dirty="0">
              <a:solidFill>
                <a:srgbClr val="FE4A8A"/>
              </a:solidFill>
              <a:latin typeface="Arial" charset="0"/>
            </a:endParaRPr>
          </a:p>
        </p:txBody>
      </p:sp>
      <p:sp>
        <p:nvSpPr>
          <p:cNvPr id="663580" name="Line 28"/>
          <p:cNvSpPr>
            <a:spLocks noChangeShapeType="1"/>
          </p:cNvSpPr>
          <p:nvPr/>
        </p:nvSpPr>
        <p:spPr bwMode="auto">
          <a:xfrm>
            <a:off x="1780310" y="3124200"/>
            <a:ext cx="7086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1" name="AutoShape 29"/>
          <p:cNvSpPr>
            <a:spLocks noChangeArrowheads="1"/>
          </p:cNvSpPr>
          <p:nvPr/>
        </p:nvSpPr>
        <p:spPr bwMode="auto">
          <a:xfrm rot="20217257" flipH="1">
            <a:off x="5482538" y="309993"/>
            <a:ext cx="800100" cy="3654425"/>
          </a:xfrm>
          <a:prstGeom prst="moon">
            <a:avLst>
              <a:gd name="adj" fmla="val 35718"/>
            </a:avLst>
          </a:prstGeom>
          <a:gradFill rotWithShape="0">
            <a:gsLst>
              <a:gs pos="0">
                <a:srgbClr val="CC00FF"/>
              </a:gs>
              <a:gs pos="50000">
                <a:srgbClr val="FFFFFF"/>
              </a:gs>
              <a:gs pos="100000">
                <a:srgbClr val="CC00FF"/>
              </a:gs>
            </a:gsLst>
            <a:lin ang="5400000" scaled="1"/>
          </a:gradFill>
          <a:ln w="9525">
            <a:solidFill>
              <a:srgbClr val="CC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2" name="AutoShape 30"/>
          <p:cNvSpPr>
            <a:spLocks noChangeArrowheads="1"/>
          </p:cNvSpPr>
          <p:nvPr/>
        </p:nvSpPr>
        <p:spPr bwMode="auto">
          <a:xfrm rot="805462">
            <a:off x="6104452" y="3395132"/>
            <a:ext cx="519113" cy="533400"/>
          </a:xfrm>
          <a:prstGeom prst="downArrow">
            <a:avLst>
              <a:gd name="adj1" fmla="val 45491"/>
              <a:gd name="adj2" fmla="val 37628"/>
            </a:avLst>
          </a:prstGeom>
          <a:solidFill>
            <a:srgbClr val="CC00FF"/>
          </a:solidFill>
          <a:ln w="9525">
            <a:solidFill>
              <a:srgbClr val="CC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3" name="AutoShape 31"/>
          <p:cNvSpPr>
            <a:spLocks noChangeArrowheads="1"/>
          </p:cNvSpPr>
          <p:nvPr/>
        </p:nvSpPr>
        <p:spPr bwMode="auto">
          <a:xfrm rot="866496">
            <a:off x="2538018" y="1052943"/>
            <a:ext cx="1066800" cy="4116388"/>
          </a:xfrm>
          <a:prstGeom prst="moon">
            <a:avLst>
              <a:gd name="adj" fmla="val 23213"/>
            </a:avLst>
          </a:prstGeom>
          <a:gradFill rotWithShape="0">
            <a:gsLst>
              <a:gs pos="0">
                <a:srgbClr val="33CCCC"/>
              </a:gs>
              <a:gs pos="50000">
                <a:srgbClr val="FFFFFF"/>
              </a:gs>
              <a:gs pos="100000">
                <a:srgbClr val="33CCCC"/>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4" name="AutoShape 32"/>
          <p:cNvSpPr>
            <a:spLocks noChangeArrowheads="1"/>
          </p:cNvSpPr>
          <p:nvPr/>
        </p:nvSpPr>
        <p:spPr bwMode="auto">
          <a:xfrm rot="-5400000">
            <a:off x="3844238" y="3124200"/>
            <a:ext cx="1319213" cy="4062413"/>
          </a:xfrm>
          <a:prstGeom prst="curvedRightArrow">
            <a:avLst>
              <a:gd name="adj1" fmla="val 19931"/>
              <a:gd name="adj2" fmla="val 59593"/>
              <a:gd name="adj3" fmla="val 15528"/>
            </a:avLst>
          </a:prstGeom>
          <a:gradFill rotWithShape="0">
            <a:gsLst>
              <a:gs pos="0">
                <a:srgbClr val="66FFFF"/>
              </a:gs>
              <a:gs pos="100000">
                <a:srgbClr val="FFFFFF"/>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5" name="Text Box 33"/>
          <p:cNvSpPr txBox="1">
            <a:spLocks noChangeArrowheads="1"/>
          </p:cNvSpPr>
          <p:nvPr/>
        </p:nvSpPr>
        <p:spPr bwMode="auto">
          <a:xfrm>
            <a:off x="5029200" y="171450"/>
            <a:ext cx="270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400" b="1" i="1" dirty="0">
                <a:solidFill>
                  <a:srgbClr val="FF0000"/>
                </a:solidFill>
                <a:effectLst>
                  <a:outerShdw blurRad="38100" dist="38100" dir="2700000" algn="tl">
                    <a:srgbClr val="C0C0C0"/>
                  </a:outerShdw>
                </a:effectLst>
                <a:latin typeface="Arial" charset="0"/>
              </a:rPr>
              <a:t>NAP - LOGOSZ</a:t>
            </a:r>
            <a:endParaRPr lang="en-US" altLang="hu-HU" sz="2000" b="1" i="1" dirty="0">
              <a:latin typeface="Arial" charset="0"/>
            </a:endParaRPr>
          </a:p>
        </p:txBody>
      </p:sp>
      <p:sp>
        <p:nvSpPr>
          <p:cNvPr id="663586" name="AutoShape 34"/>
          <p:cNvSpPr>
            <a:spLocks noChangeArrowheads="1"/>
          </p:cNvSpPr>
          <p:nvPr/>
        </p:nvSpPr>
        <p:spPr bwMode="auto">
          <a:xfrm flipH="1" flipV="1">
            <a:off x="4562440" y="520065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7" name="Rectangle 35"/>
          <p:cNvSpPr>
            <a:spLocks noChangeArrowheads="1"/>
          </p:cNvSpPr>
          <p:nvPr/>
        </p:nvSpPr>
        <p:spPr bwMode="auto">
          <a:xfrm>
            <a:off x="4876092" y="1523130"/>
            <a:ext cx="138787" cy="3783013"/>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8" name="AutoShape 36"/>
          <p:cNvSpPr>
            <a:spLocks noChangeArrowheads="1"/>
          </p:cNvSpPr>
          <p:nvPr/>
        </p:nvSpPr>
        <p:spPr bwMode="auto">
          <a:xfrm flipH="1" flipV="1">
            <a:off x="4557677" y="46101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9" name="AutoShape 37"/>
          <p:cNvSpPr>
            <a:spLocks noChangeArrowheads="1"/>
          </p:cNvSpPr>
          <p:nvPr/>
        </p:nvSpPr>
        <p:spPr bwMode="auto">
          <a:xfrm flipH="1" flipV="1">
            <a:off x="4557677" y="4060825"/>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0" name="AutoShape 38"/>
          <p:cNvSpPr>
            <a:spLocks noChangeArrowheads="1"/>
          </p:cNvSpPr>
          <p:nvPr/>
        </p:nvSpPr>
        <p:spPr bwMode="auto">
          <a:xfrm flipH="1" flipV="1">
            <a:off x="4557679" y="34290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1" name="AutoShape 39"/>
          <p:cNvSpPr>
            <a:spLocks noChangeArrowheads="1"/>
          </p:cNvSpPr>
          <p:nvPr/>
        </p:nvSpPr>
        <p:spPr bwMode="auto">
          <a:xfrm flipH="1" flipV="1">
            <a:off x="4557677" y="27940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2" name="AutoShape 40"/>
          <p:cNvSpPr>
            <a:spLocks noChangeArrowheads="1"/>
          </p:cNvSpPr>
          <p:nvPr/>
        </p:nvSpPr>
        <p:spPr bwMode="auto">
          <a:xfrm flipH="1" flipV="1">
            <a:off x="4576729" y="2217738"/>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3" name="AutoShape 41"/>
          <p:cNvSpPr>
            <a:spLocks noChangeArrowheads="1"/>
          </p:cNvSpPr>
          <p:nvPr/>
        </p:nvSpPr>
        <p:spPr bwMode="auto">
          <a:xfrm flipH="1" flipV="1">
            <a:off x="4549739" y="1560513"/>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4" name="Text Box 42"/>
          <p:cNvSpPr txBox="1">
            <a:spLocks noChangeArrowheads="1"/>
          </p:cNvSpPr>
          <p:nvPr/>
        </p:nvSpPr>
        <p:spPr bwMode="auto">
          <a:xfrm rot="-5387214">
            <a:off x="3100348" y="3373438"/>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dirty="0">
                <a:latin typeface="Arial" charset="0"/>
              </a:rPr>
              <a:t>     </a:t>
            </a:r>
            <a:r>
              <a:rPr lang="hu-HU" altLang="hu-HU" sz="1600" b="1" dirty="0">
                <a:latin typeface="Arial" charset="0"/>
              </a:rPr>
              <a:t>ELSŐ  KIÁRADÁS</a:t>
            </a:r>
            <a:endParaRPr lang="en-US" altLang="hu-HU" sz="1600" dirty="0">
              <a:latin typeface="Arial" charset="0"/>
            </a:endParaRPr>
          </a:p>
        </p:txBody>
      </p:sp>
      <p:sp>
        <p:nvSpPr>
          <p:cNvPr id="663595" name="WordArt 43"/>
          <p:cNvSpPr>
            <a:spLocks noChangeArrowheads="1" noChangeShapeType="1" noTextEdit="1"/>
          </p:cNvSpPr>
          <p:nvPr/>
        </p:nvSpPr>
        <p:spPr bwMode="auto">
          <a:xfrm rot="-4852451">
            <a:off x="2099905" y="2934208"/>
            <a:ext cx="2732088" cy="96011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513691"/>
              </a:avLst>
            </a:prstTxWarp>
          </a:bodyPr>
          <a:lstStyle/>
          <a:p>
            <a:pPr algn="ctr"/>
            <a:r>
              <a:rPr lang="hu-HU" sz="1000" kern="10" dirty="0">
                <a:ln w="9525">
                  <a:solidFill>
                    <a:srgbClr val="000000"/>
                  </a:solidFill>
                  <a:round/>
                  <a:headEnd/>
                  <a:tailEnd/>
                </a:ln>
                <a:solidFill>
                  <a:srgbClr val="000000"/>
                </a:solidFill>
                <a:latin typeface="Arial"/>
                <a:cs typeface="Arial"/>
              </a:rPr>
              <a:t>MÁSODIK   KIÁRADÁS</a:t>
            </a:r>
          </a:p>
        </p:txBody>
      </p:sp>
      <p:sp>
        <p:nvSpPr>
          <p:cNvPr id="663597" name="Rectangle 45"/>
          <p:cNvSpPr>
            <a:spLocks noGrp="1" noChangeArrowheads="1"/>
          </p:cNvSpPr>
          <p:nvPr>
            <p:ph type="title" idx="4294967295"/>
          </p:nvPr>
        </p:nvSpPr>
        <p:spPr>
          <a:xfrm>
            <a:off x="0" y="6172200"/>
            <a:ext cx="9144000" cy="685800"/>
          </a:xfrm>
          <a:gradFill rotWithShape="0">
            <a:gsLst>
              <a:gs pos="0">
                <a:srgbClr val="00CC00"/>
              </a:gs>
              <a:gs pos="50000">
                <a:srgbClr val="66FF33"/>
              </a:gs>
              <a:gs pos="100000">
                <a:srgbClr val="00CC00"/>
              </a:gs>
            </a:gsLst>
            <a:lin ang="0" scaled="1"/>
          </a:gradFill>
        </p:spPr>
        <p:txBody>
          <a:bodyPr/>
          <a:lstStyle/>
          <a:p>
            <a:r>
              <a:rPr lang="hu-HU" altLang="hu-HU" sz="3600" b="1" i="1" dirty="0">
                <a:solidFill>
                  <a:schemeClr val="tx1"/>
                </a:solidFill>
                <a:effectLst>
                  <a:outerShdw blurRad="38100" dist="38100" dir="2700000" algn="tl">
                    <a:srgbClr val="FFFFFF"/>
                  </a:outerShdw>
                </a:effectLst>
              </a:rPr>
              <a:t>A   HÁROM   TEREMTŐ   KIÁRADÁS</a:t>
            </a:r>
            <a:endParaRPr lang="en-US" altLang="hu-HU" dirty="0">
              <a:latin typeface="Accord Heavy SF" panose="020BE200000000000000" pitchFamily="34" charset="0"/>
            </a:endParaRPr>
          </a:p>
        </p:txBody>
      </p:sp>
      <p:sp>
        <p:nvSpPr>
          <p:cNvPr id="48" name="AutoShape 17"/>
          <p:cNvSpPr>
            <a:spLocks noChangeArrowheads="1"/>
          </p:cNvSpPr>
          <p:nvPr/>
        </p:nvSpPr>
        <p:spPr bwMode="auto">
          <a:xfrm>
            <a:off x="7419081" y="2522166"/>
            <a:ext cx="457200" cy="1696524"/>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46" name="AutoShape 6"/>
          <p:cNvSpPr>
            <a:spLocks noChangeArrowheads="1"/>
          </p:cNvSpPr>
          <p:nvPr/>
        </p:nvSpPr>
        <p:spPr bwMode="auto">
          <a:xfrm>
            <a:off x="7463615" y="2334525"/>
            <a:ext cx="360363" cy="381000"/>
          </a:xfrm>
          <a:prstGeom prst="star16">
            <a:avLst>
              <a:gd name="adj" fmla="val 20255"/>
            </a:avLst>
          </a:prstGeom>
          <a:solidFill>
            <a:schemeClr val="accent3"/>
          </a:solidFill>
          <a:ln w="9525">
            <a:solidFill>
              <a:schemeClr val="accent2">
                <a:lumMod val="60000"/>
                <a:lumOff val="40000"/>
              </a:schemeClr>
            </a:solidFill>
            <a:miter lim="800000"/>
            <a:headEnd/>
            <a:tailEnd/>
          </a:ln>
          <a:effectLst/>
          <a:extLst/>
        </p:spPr>
        <p:txBody>
          <a:bodyPr wrap="none" anchor="ctr"/>
          <a:lstStyle/>
          <a:p>
            <a:endParaRPr lang="hu-HU" dirty="0"/>
          </a:p>
        </p:txBody>
      </p:sp>
      <p:sp>
        <p:nvSpPr>
          <p:cNvPr id="51" name="AutoShape 17"/>
          <p:cNvSpPr>
            <a:spLocks noChangeArrowheads="1"/>
          </p:cNvSpPr>
          <p:nvPr/>
        </p:nvSpPr>
        <p:spPr bwMode="auto">
          <a:xfrm>
            <a:off x="7410742" y="3948153"/>
            <a:ext cx="457200" cy="186686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47" name="AutoShape 6"/>
          <p:cNvSpPr>
            <a:spLocks noChangeArrowheads="1"/>
          </p:cNvSpPr>
          <p:nvPr/>
        </p:nvSpPr>
        <p:spPr bwMode="auto">
          <a:xfrm>
            <a:off x="7461456" y="3837690"/>
            <a:ext cx="360363" cy="381000"/>
          </a:xfrm>
          <a:prstGeom prst="star16">
            <a:avLst>
              <a:gd name="adj" fmla="val 20255"/>
            </a:avLst>
          </a:prstGeom>
          <a:solidFill>
            <a:srgbClr val="FFFF00"/>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50" name="Picture 31" descr="BODY"/>
          <p:cNvPicPr>
            <a:picLocks noChangeAspect="1" noChangeArrowheads="1"/>
          </p:cNvPicPr>
          <p:nvPr/>
        </p:nvPicPr>
        <p:blipFill>
          <a:blip r:embed="rId3" cstate="print">
            <a:lum contrast="18000"/>
            <a:extLst>
              <a:ext uri="{28A0092B-C50C-407E-A947-70E740481C1C}">
                <a14:useLocalDpi xmlns:a14="http://schemas.microsoft.com/office/drawing/2010/main" val="0"/>
              </a:ext>
            </a:extLst>
          </a:blip>
          <a:srcRect/>
          <a:stretch>
            <a:fillRect/>
          </a:stretch>
        </p:blipFill>
        <p:spPr bwMode="auto">
          <a:xfrm>
            <a:off x="7534113" y="5338905"/>
            <a:ext cx="209860" cy="477836"/>
          </a:xfrm>
          <a:prstGeom prst="rect">
            <a:avLst/>
          </a:prstGeom>
          <a:noFill/>
          <a:ln w="9525">
            <a:solidFill>
              <a:srgbClr val="9966FF"/>
            </a:solidFill>
            <a:miter lim="800000"/>
            <a:headEnd/>
            <a:tailEnd/>
          </a:ln>
          <a:effectLst>
            <a:glow rad="127000">
              <a:srgbClr val="FE4A8A">
                <a:alpha val="40000"/>
              </a:srgbClr>
            </a:glow>
          </a:effectLst>
          <a:extLst>
            <a:ext uri="{909E8E84-426E-40DD-AFC4-6F175D3DCCD1}">
              <a14:hiddenFill xmlns:a14="http://schemas.microsoft.com/office/drawing/2010/main">
                <a:solidFill>
                  <a:srgbClr val="CC99FF"/>
                </a:solidFill>
              </a14:hiddenFill>
            </a:ext>
          </a:extLst>
        </p:spPr>
      </p:pic>
      <p:sp>
        <p:nvSpPr>
          <p:cNvPr id="53" name="Text Box 42"/>
          <p:cNvSpPr txBox="1">
            <a:spLocks noChangeArrowheads="1"/>
          </p:cNvSpPr>
          <p:nvPr/>
        </p:nvSpPr>
        <p:spPr bwMode="auto">
          <a:xfrm rot="-5387214">
            <a:off x="7616375" y="3258867"/>
            <a:ext cx="1400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6600"/>
                </a:solidFill>
                <a:latin typeface="Arial" charset="0"/>
              </a:rPr>
              <a:t>EGYÉNISÉG</a:t>
            </a:r>
            <a:endParaRPr lang="en-US" altLang="hu-HU" sz="1600" dirty="0">
              <a:solidFill>
                <a:srgbClr val="FF6600"/>
              </a:solidFill>
              <a:latin typeface="Arial" charset="0"/>
            </a:endParaRPr>
          </a:p>
        </p:txBody>
      </p:sp>
      <p:sp>
        <p:nvSpPr>
          <p:cNvPr id="54" name="Text Box 42"/>
          <p:cNvSpPr txBox="1">
            <a:spLocks noChangeArrowheads="1"/>
          </p:cNvSpPr>
          <p:nvPr/>
        </p:nvSpPr>
        <p:spPr bwMode="auto">
          <a:xfrm rot="-5387214">
            <a:off x="7480604" y="4885126"/>
            <a:ext cx="16493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00CC66"/>
                </a:solidFill>
                <a:latin typeface="Arial" charset="0"/>
              </a:rPr>
              <a:t>SZEMÉLYISÉG</a:t>
            </a:r>
            <a:endParaRPr lang="en-US" altLang="hu-HU" sz="1600" dirty="0">
              <a:solidFill>
                <a:srgbClr val="00CC66"/>
              </a:solidFill>
              <a:latin typeface="Arial" charset="0"/>
            </a:endParaRPr>
          </a:p>
        </p:txBody>
      </p:sp>
      <p:sp>
        <p:nvSpPr>
          <p:cNvPr id="55" name="Text Box 42"/>
          <p:cNvSpPr txBox="1">
            <a:spLocks noChangeArrowheads="1"/>
          </p:cNvSpPr>
          <p:nvPr/>
        </p:nvSpPr>
        <p:spPr bwMode="auto">
          <a:xfrm>
            <a:off x="7831609" y="2357589"/>
            <a:ext cx="9723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0000"/>
                </a:solidFill>
                <a:latin typeface="Arial" charset="0"/>
              </a:rPr>
              <a:t>MONÁD</a:t>
            </a:r>
            <a:endParaRPr lang="en-US" altLang="hu-HU" sz="1600" dirty="0">
              <a:solidFill>
                <a:srgbClr val="FF0000"/>
              </a:solidFill>
              <a:latin typeface="Arial" charset="0"/>
            </a:endParaRPr>
          </a:p>
        </p:txBody>
      </p:sp>
      <p:sp>
        <p:nvSpPr>
          <p:cNvPr id="56" name="WordArt 44"/>
          <p:cNvSpPr>
            <a:spLocks noChangeArrowheads="1" noChangeShapeType="1" noTextEdit="1"/>
          </p:cNvSpPr>
          <p:nvPr/>
        </p:nvSpPr>
        <p:spPr bwMode="auto">
          <a:xfrm rot="4740000">
            <a:off x="5060589" y="2356487"/>
            <a:ext cx="2477076" cy="604344"/>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097263"/>
              </a:avLst>
            </a:prstTxWarp>
          </a:bodyPr>
          <a:lstStyle/>
          <a:p>
            <a:pPr algn="ctr"/>
            <a:r>
              <a:rPr lang="hu-HU" sz="1400" kern="10" dirty="0">
                <a:ln w="9525">
                  <a:solidFill>
                    <a:srgbClr val="000000"/>
                  </a:solidFill>
                  <a:round/>
                  <a:headEnd/>
                  <a:tailEnd/>
                </a:ln>
                <a:solidFill>
                  <a:srgbClr val="000000"/>
                </a:solidFill>
                <a:latin typeface="Arial"/>
                <a:cs typeface="Arial"/>
              </a:rPr>
              <a:t>HARMADIK   KIÁRADÁS</a:t>
            </a:r>
          </a:p>
        </p:txBody>
      </p:sp>
    </p:spTree>
    <p:extLst>
      <p:ext uri="{BB962C8B-B14F-4D97-AF65-F5344CB8AC3E}">
        <p14:creationId xmlns:p14="http://schemas.microsoft.com/office/powerpoint/2010/main" val="316664848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663597"/>
                                        </p:tgtEl>
                                        <p:attrNameLst>
                                          <p:attrName>style.visibility</p:attrName>
                                        </p:attrNameLst>
                                      </p:cBhvr>
                                      <p:to>
                                        <p:strVal val="visible"/>
                                      </p:to>
                                    </p:set>
                                    <p:animEffect transition="in" filter="box(out)">
                                      <p:cBhvr>
                                        <p:cTn id="7" dur="500"/>
                                        <p:tgtEl>
                                          <p:spTgt spid="663597"/>
                                        </p:tgtEl>
                                      </p:cBhvr>
                                    </p:animEffect>
                                  </p:childTnLst>
                                </p:cTn>
                              </p:par>
                            </p:childTnLst>
                          </p:cTn>
                        </p:par>
                        <p:par>
                          <p:cTn id="8" fill="hold" nodeType="withGroup">
                            <p:stCondLst>
                              <p:cond delay="1000"/>
                            </p:stCondLst>
                            <p:childTnLst>
                              <p:par>
                                <p:cTn id="9" presetID="4" presetClass="entr" presetSubtype="32" fill="hold" grpId="0" nodeType="afterEffect">
                                  <p:stCondLst>
                                    <p:cond delay="500"/>
                                  </p:stCondLst>
                                  <p:childTnLst>
                                    <p:set>
                                      <p:cBhvr>
                                        <p:cTn id="10" dur="1" fill="hold">
                                          <p:stCondLst>
                                            <p:cond delay="0"/>
                                          </p:stCondLst>
                                        </p:cTn>
                                        <p:tgtEl>
                                          <p:spTgt spid="663561"/>
                                        </p:tgtEl>
                                        <p:attrNameLst>
                                          <p:attrName>style.visibility</p:attrName>
                                        </p:attrNameLst>
                                      </p:cBhvr>
                                      <p:to>
                                        <p:strVal val="visible"/>
                                      </p:to>
                                    </p:set>
                                    <p:animEffect transition="in" filter="box(out)">
                                      <p:cBhvr>
                                        <p:cTn id="11" dur="500"/>
                                        <p:tgtEl>
                                          <p:spTgt spid="663561"/>
                                        </p:tgtEl>
                                      </p:cBhvr>
                                    </p:animEffect>
                                  </p:childTnLst>
                                </p:cTn>
                              </p:par>
                            </p:childTnLst>
                          </p:cTn>
                        </p:par>
                        <p:par>
                          <p:cTn id="12" fill="hold" nodeType="afterGroup">
                            <p:stCondLst>
                              <p:cond delay="2000"/>
                            </p:stCondLst>
                            <p:childTnLst>
                              <p:par>
                                <p:cTn id="13" presetID="12" presetClass="entr" presetSubtype="8" fill="hold" grpId="0" nodeType="afterEffect">
                                  <p:stCondLst>
                                    <p:cond delay="0"/>
                                  </p:stCondLst>
                                  <p:childTnLst>
                                    <p:set>
                                      <p:cBhvr>
                                        <p:cTn id="14" dur="1" fill="hold">
                                          <p:stCondLst>
                                            <p:cond delay="0"/>
                                          </p:stCondLst>
                                        </p:cTn>
                                        <p:tgtEl>
                                          <p:spTgt spid="663585"/>
                                        </p:tgtEl>
                                        <p:attrNameLst>
                                          <p:attrName>style.visibility</p:attrName>
                                        </p:attrNameLst>
                                      </p:cBhvr>
                                      <p:to>
                                        <p:strVal val="visible"/>
                                      </p:to>
                                    </p:set>
                                    <p:animEffect transition="in" filter="slide(fromLeft)">
                                      <p:cBhvr>
                                        <p:cTn id="15" dur="500"/>
                                        <p:tgtEl>
                                          <p:spTgt spid="663585"/>
                                        </p:tgtEl>
                                      </p:cBhvr>
                                    </p:animEffect>
                                  </p:childTnLst>
                                </p:cTn>
                              </p:par>
                            </p:childTnLst>
                          </p:cTn>
                        </p:par>
                        <p:par>
                          <p:cTn id="16" fill="hold" nodeType="afterGroup">
                            <p:stCondLst>
                              <p:cond delay="2500"/>
                            </p:stCondLst>
                            <p:childTnLst>
                              <p:par>
                                <p:cTn id="17" presetID="23" presetClass="entr" presetSubtype="32" fill="hold" grpId="0" nodeType="afterEffect">
                                  <p:stCondLst>
                                    <p:cond delay="0"/>
                                  </p:stCondLst>
                                  <p:childTnLst>
                                    <p:set>
                                      <p:cBhvr>
                                        <p:cTn id="18" dur="1" fill="hold">
                                          <p:stCondLst>
                                            <p:cond delay="0"/>
                                          </p:stCondLst>
                                        </p:cTn>
                                        <p:tgtEl>
                                          <p:spTgt spid="663564"/>
                                        </p:tgtEl>
                                        <p:attrNameLst>
                                          <p:attrName>style.visibility</p:attrName>
                                        </p:attrNameLst>
                                      </p:cBhvr>
                                      <p:to>
                                        <p:strVal val="visible"/>
                                      </p:to>
                                    </p:set>
                                    <p:anim calcmode="lin" valueType="num">
                                      <p:cBhvr>
                                        <p:cTn id="19" dur="500" fill="hold"/>
                                        <p:tgtEl>
                                          <p:spTgt spid="663564"/>
                                        </p:tgtEl>
                                        <p:attrNameLst>
                                          <p:attrName>ppt_w</p:attrName>
                                        </p:attrNameLst>
                                      </p:cBhvr>
                                      <p:tavLst>
                                        <p:tav tm="0">
                                          <p:val>
                                            <p:strVal val="4*#ppt_w"/>
                                          </p:val>
                                        </p:tav>
                                        <p:tav tm="100000">
                                          <p:val>
                                            <p:strVal val="#ppt_w"/>
                                          </p:val>
                                        </p:tav>
                                      </p:tavLst>
                                    </p:anim>
                                    <p:anim calcmode="lin" valueType="num">
                                      <p:cBhvr>
                                        <p:cTn id="20" dur="500" fill="hold"/>
                                        <p:tgtEl>
                                          <p:spTgt spid="663564"/>
                                        </p:tgtEl>
                                        <p:attrNameLst>
                                          <p:attrName>ppt_h</p:attrName>
                                        </p:attrNameLst>
                                      </p:cBhvr>
                                      <p:tavLst>
                                        <p:tav tm="0">
                                          <p:val>
                                            <p:strVal val="4*#ppt_h"/>
                                          </p:val>
                                        </p:tav>
                                        <p:tav tm="100000">
                                          <p:val>
                                            <p:strVal val="#ppt_h"/>
                                          </p:val>
                                        </p:tav>
                                      </p:tavLst>
                                    </p:anim>
                                  </p:childTnLst>
                                </p:cTn>
                              </p:par>
                              <p:par>
                                <p:cTn id="21" presetID="1" presetClass="entr" presetSubtype="0" fill="hold" grpId="0" nodeType="withEffect">
                                  <p:stCondLst>
                                    <p:cond delay="0"/>
                                  </p:stCondLst>
                                  <p:childTnLst>
                                    <p:set>
                                      <p:cBhvr>
                                        <p:cTn id="22" dur="1" fill="hold">
                                          <p:stCondLst>
                                            <p:cond delay="499"/>
                                          </p:stCondLst>
                                        </p:cTn>
                                        <p:tgtEl>
                                          <p:spTgt spid="663566"/>
                                        </p:tgtEl>
                                        <p:attrNameLst>
                                          <p:attrName>style.visibility</p:attrName>
                                        </p:attrNameLst>
                                      </p:cBhvr>
                                      <p:to>
                                        <p:strVal val="visible"/>
                                      </p:to>
                                    </p:set>
                                  </p:childTnLst>
                                </p:cTn>
                              </p:par>
                            </p:childTnLst>
                          </p:cTn>
                        </p:par>
                        <p:par>
                          <p:cTn id="23" fill="hold" nodeType="afterGroup">
                            <p:stCondLst>
                              <p:cond delay="3000"/>
                            </p:stCondLst>
                            <p:childTnLst>
                              <p:par>
                                <p:cTn id="24" presetID="12" presetClass="entr" presetSubtype="2" fill="hold" grpId="0" nodeType="afterEffect">
                                  <p:stCondLst>
                                    <p:cond delay="0"/>
                                  </p:stCondLst>
                                  <p:childTnLst>
                                    <p:set>
                                      <p:cBhvr>
                                        <p:cTn id="25" dur="1" fill="hold">
                                          <p:stCondLst>
                                            <p:cond delay="0"/>
                                          </p:stCondLst>
                                        </p:cTn>
                                        <p:tgtEl>
                                          <p:spTgt spid="663577"/>
                                        </p:tgtEl>
                                        <p:attrNameLst>
                                          <p:attrName>style.visibility</p:attrName>
                                        </p:attrNameLst>
                                      </p:cBhvr>
                                      <p:to>
                                        <p:strVal val="visible"/>
                                      </p:to>
                                    </p:set>
                                    <p:animEffect transition="in" filter="slide(fromRight)">
                                      <p:cBhvr>
                                        <p:cTn id="26" dur="500"/>
                                        <p:tgtEl>
                                          <p:spTgt spid="663577"/>
                                        </p:tgtEl>
                                      </p:cBhvr>
                                    </p:animEffect>
                                  </p:childTnLst>
                                </p:cTn>
                              </p:par>
                            </p:childTnLst>
                          </p:cTn>
                        </p:par>
                        <p:par>
                          <p:cTn id="27" fill="hold" nodeType="afterGroup">
                            <p:stCondLst>
                              <p:cond delay="3500"/>
                            </p:stCondLst>
                            <p:childTnLst>
                              <p:par>
                                <p:cTn id="28" presetID="23" presetClass="entr" presetSubtype="32" fill="hold" grpId="0" nodeType="afterEffect">
                                  <p:stCondLst>
                                    <p:cond delay="0"/>
                                  </p:stCondLst>
                                  <p:childTnLst>
                                    <p:set>
                                      <p:cBhvr>
                                        <p:cTn id="29" dur="1" fill="hold">
                                          <p:stCondLst>
                                            <p:cond delay="0"/>
                                          </p:stCondLst>
                                        </p:cTn>
                                        <p:tgtEl>
                                          <p:spTgt spid="663562"/>
                                        </p:tgtEl>
                                        <p:attrNameLst>
                                          <p:attrName>style.visibility</p:attrName>
                                        </p:attrNameLst>
                                      </p:cBhvr>
                                      <p:to>
                                        <p:strVal val="visible"/>
                                      </p:to>
                                    </p:set>
                                    <p:anim calcmode="lin" valueType="num">
                                      <p:cBhvr>
                                        <p:cTn id="30" dur="500" fill="hold"/>
                                        <p:tgtEl>
                                          <p:spTgt spid="663562"/>
                                        </p:tgtEl>
                                        <p:attrNameLst>
                                          <p:attrName>ppt_w</p:attrName>
                                        </p:attrNameLst>
                                      </p:cBhvr>
                                      <p:tavLst>
                                        <p:tav tm="0">
                                          <p:val>
                                            <p:strVal val="4*#ppt_w"/>
                                          </p:val>
                                        </p:tav>
                                        <p:tav tm="100000">
                                          <p:val>
                                            <p:strVal val="#ppt_w"/>
                                          </p:val>
                                        </p:tav>
                                      </p:tavLst>
                                    </p:anim>
                                    <p:anim calcmode="lin" valueType="num">
                                      <p:cBhvr>
                                        <p:cTn id="31" dur="500" fill="hold"/>
                                        <p:tgtEl>
                                          <p:spTgt spid="663562"/>
                                        </p:tgtEl>
                                        <p:attrNameLst>
                                          <p:attrName>ppt_h</p:attrName>
                                        </p:attrNameLst>
                                      </p:cBhvr>
                                      <p:tavLst>
                                        <p:tav tm="0">
                                          <p:val>
                                            <p:strVal val="4*#ppt_h"/>
                                          </p:val>
                                        </p:tav>
                                        <p:tav tm="100000">
                                          <p:val>
                                            <p:strVal val="#ppt_h"/>
                                          </p:val>
                                        </p:tav>
                                      </p:tavLst>
                                    </p:anim>
                                  </p:childTnLst>
                                </p:cTn>
                              </p:par>
                            </p:childTnLst>
                          </p:cTn>
                        </p:par>
                        <p:par>
                          <p:cTn id="32" fill="hold" nodeType="afterGroup">
                            <p:stCondLst>
                              <p:cond delay="4000"/>
                            </p:stCondLst>
                            <p:childTnLst>
                              <p:par>
                                <p:cTn id="33" presetID="12" presetClass="entr" presetSubtype="2" fill="hold" grpId="0" nodeType="afterEffect">
                                  <p:stCondLst>
                                    <p:cond delay="0"/>
                                  </p:stCondLst>
                                  <p:childTnLst>
                                    <p:set>
                                      <p:cBhvr>
                                        <p:cTn id="34" dur="1" fill="hold">
                                          <p:stCondLst>
                                            <p:cond delay="0"/>
                                          </p:stCondLst>
                                        </p:cTn>
                                        <p:tgtEl>
                                          <p:spTgt spid="663578"/>
                                        </p:tgtEl>
                                        <p:attrNameLst>
                                          <p:attrName>style.visibility</p:attrName>
                                        </p:attrNameLst>
                                      </p:cBhvr>
                                      <p:to>
                                        <p:strVal val="visible"/>
                                      </p:to>
                                    </p:set>
                                    <p:animEffect transition="in" filter="slide(fromRight)">
                                      <p:cBhvr>
                                        <p:cTn id="35" dur="500"/>
                                        <p:tgtEl>
                                          <p:spTgt spid="663578"/>
                                        </p:tgtEl>
                                      </p:cBhvr>
                                    </p:animEffect>
                                  </p:childTnLst>
                                </p:cTn>
                              </p:par>
                            </p:childTnLst>
                          </p:cTn>
                        </p:par>
                        <p:par>
                          <p:cTn id="36" fill="hold" nodeType="afterGroup">
                            <p:stCondLst>
                              <p:cond delay="4500"/>
                            </p:stCondLst>
                            <p:childTnLst>
                              <p:par>
                                <p:cTn id="37" presetID="23" presetClass="entr" presetSubtype="32" fill="hold" grpId="0" nodeType="afterEffect">
                                  <p:stCondLst>
                                    <p:cond delay="0"/>
                                  </p:stCondLst>
                                  <p:childTnLst>
                                    <p:set>
                                      <p:cBhvr>
                                        <p:cTn id="38" dur="1" fill="hold">
                                          <p:stCondLst>
                                            <p:cond delay="0"/>
                                          </p:stCondLst>
                                        </p:cTn>
                                        <p:tgtEl>
                                          <p:spTgt spid="663568"/>
                                        </p:tgtEl>
                                        <p:attrNameLst>
                                          <p:attrName>style.visibility</p:attrName>
                                        </p:attrNameLst>
                                      </p:cBhvr>
                                      <p:to>
                                        <p:strVal val="visible"/>
                                      </p:to>
                                    </p:set>
                                    <p:anim calcmode="lin" valueType="num">
                                      <p:cBhvr>
                                        <p:cTn id="39" dur="500" fill="hold"/>
                                        <p:tgtEl>
                                          <p:spTgt spid="663568"/>
                                        </p:tgtEl>
                                        <p:attrNameLst>
                                          <p:attrName>ppt_w</p:attrName>
                                        </p:attrNameLst>
                                      </p:cBhvr>
                                      <p:tavLst>
                                        <p:tav tm="0">
                                          <p:val>
                                            <p:strVal val="4*#ppt_w"/>
                                          </p:val>
                                        </p:tav>
                                        <p:tav tm="100000">
                                          <p:val>
                                            <p:strVal val="#ppt_w"/>
                                          </p:val>
                                        </p:tav>
                                      </p:tavLst>
                                    </p:anim>
                                    <p:anim calcmode="lin" valueType="num">
                                      <p:cBhvr>
                                        <p:cTn id="40" dur="500" fill="hold"/>
                                        <p:tgtEl>
                                          <p:spTgt spid="663568"/>
                                        </p:tgtEl>
                                        <p:attrNameLst>
                                          <p:attrName>ppt_h</p:attrName>
                                        </p:attrNameLst>
                                      </p:cBhvr>
                                      <p:tavLst>
                                        <p:tav tm="0">
                                          <p:val>
                                            <p:strVal val="4*#ppt_h"/>
                                          </p:val>
                                        </p:tav>
                                        <p:tav tm="100000">
                                          <p:val>
                                            <p:strVal val="#ppt_h"/>
                                          </p:val>
                                        </p:tav>
                                      </p:tavLst>
                                    </p:anim>
                                  </p:childTnLst>
                                </p:cTn>
                              </p:par>
                              <p:par>
                                <p:cTn id="41" presetID="1" presetClass="entr" presetSubtype="0" fill="hold" grpId="0" nodeType="withEffect">
                                  <p:stCondLst>
                                    <p:cond delay="0"/>
                                  </p:stCondLst>
                                  <p:childTnLst>
                                    <p:set>
                                      <p:cBhvr>
                                        <p:cTn id="42" dur="1" fill="hold">
                                          <p:stCondLst>
                                            <p:cond delay="499"/>
                                          </p:stCondLst>
                                        </p:cTn>
                                        <p:tgtEl>
                                          <p:spTgt spid="663567"/>
                                        </p:tgtEl>
                                        <p:attrNameLst>
                                          <p:attrName>style.visibility</p:attrName>
                                        </p:attrNameLst>
                                      </p:cBhvr>
                                      <p:to>
                                        <p:strVal val="visible"/>
                                      </p:to>
                                    </p:set>
                                  </p:childTnLst>
                                </p:cTn>
                              </p:par>
                            </p:childTnLst>
                          </p:cTn>
                        </p:par>
                        <p:par>
                          <p:cTn id="43" fill="hold" nodeType="afterGroup">
                            <p:stCondLst>
                              <p:cond delay="5000"/>
                            </p:stCondLst>
                            <p:childTnLst>
                              <p:par>
                                <p:cTn id="44" presetID="12" presetClass="entr" presetSubtype="8" fill="hold" grpId="0" nodeType="afterEffect">
                                  <p:stCondLst>
                                    <p:cond delay="0"/>
                                  </p:stCondLst>
                                  <p:childTnLst>
                                    <p:set>
                                      <p:cBhvr>
                                        <p:cTn id="45" dur="1" fill="hold">
                                          <p:stCondLst>
                                            <p:cond delay="0"/>
                                          </p:stCondLst>
                                        </p:cTn>
                                        <p:tgtEl>
                                          <p:spTgt spid="663579"/>
                                        </p:tgtEl>
                                        <p:attrNameLst>
                                          <p:attrName>style.visibility</p:attrName>
                                        </p:attrNameLst>
                                      </p:cBhvr>
                                      <p:to>
                                        <p:strVal val="visible"/>
                                      </p:to>
                                    </p:set>
                                    <p:animEffect transition="in" filter="slide(fromLeft)">
                                      <p:cBhvr>
                                        <p:cTn id="46" dur="500"/>
                                        <p:tgtEl>
                                          <p:spTgt spid="663579"/>
                                        </p:tgtEl>
                                      </p:cBhvr>
                                    </p:animEffect>
                                  </p:childTnLst>
                                </p:cTn>
                              </p:par>
                            </p:childTnLst>
                          </p:cTn>
                        </p:par>
                        <p:par>
                          <p:cTn id="47" fill="hold" nodeType="withGroup">
                            <p:stCondLst>
                              <p:cond delay="5500"/>
                            </p:stCondLst>
                            <p:childTnLst>
                              <p:par>
                                <p:cTn id="48" presetID="22" presetClass="entr" presetSubtype="1" fill="hold" grpId="0" nodeType="afterEffect">
                                  <p:stCondLst>
                                    <p:cond delay="0"/>
                                  </p:stCondLst>
                                  <p:childTnLst>
                                    <p:set>
                                      <p:cBhvr>
                                        <p:cTn id="49" dur="1" fill="hold">
                                          <p:stCondLst>
                                            <p:cond delay="0"/>
                                          </p:stCondLst>
                                        </p:cTn>
                                        <p:tgtEl>
                                          <p:spTgt spid="663587"/>
                                        </p:tgtEl>
                                        <p:attrNameLst>
                                          <p:attrName>style.visibility</p:attrName>
                                        </p:attrNameLst>
                                      </p:cBhvr>
                                      <p:to>
                                        <p:strVal val="visible"/>
                                      </p:to>
                                    </p:set>
                                    <p:animEffect transition="in" filter="wipe(up)">
                                      <p:cBhvr>
                                        <p:cTn id="50" dur="500"/>
                                        <p:tgtEl>
                                          <p:spTgt spid="663587"/>
                                        </p:tgtEl>
                                      </p:cBhvr>
                                    </p:animEffect>
                                  </p:childTnLst>
                                </p:cTn>
                              </p:par>
                            </p:childTnLst>
                          </p:cTn>
                        </p:par>
                        <p:par>
                          <p:cTn id="51" fill="hold" nodeType="afterGroup">
                            <p:stCondLst>
                              <p:cond delay="6000"/>
                            </p:stCondLst>
                            <p:childTnLst>
                              <p:par>
                                <p:cTn id="52" presetID="22" presetClass="entr" presetSubtype="2" fill="hold" grpId="0" nodeType="afterEffect">
                                  <p:stCondLst>
                                    <p:cond delay="0"/>
                                  </p:stCondLst>
                                  <p:childTnLst>
                                    <p:set>
                                      <p:cBhvr>
                                        <p:cTn id="53" dur="1" fill="hold">
                                          <p:stCondLst>
                                            <p:cond delay="0"/>
                                          </p:stCondLst>
                                        </p:cTn>
                                        <p:tgtEl>
                                          <p:spTgt spid="663593"/>
                                        </p:tgtEl>
                                        <p:attrNameLst>
                                          <p:attrName>style.visibility</p:attrName>
                                        </p:attrNameLst>
                                      </p:cBhvr>
                                      <p:to>
                                        <p:strVal val="visible"/>
                                      </p:to>
                                    </p:set>
                                    <p:animEffect transition="in" filter="wipe(right)">
                                      <p:cBhvr>
                                        <p:cTn id="54" dur="500"/>
                                        <p:tgtEl>
                                          <p:spTgt spid="663593"/>
                                        </p:tgtEl>
                                      </p:cBhvr>
                                    </p:animEffect>
                                  </p:childTnLst>
                                </p:cTn>
                              </p:par>
                            </p:childTnLst>
                          </p:cTn>
                        </p:par>
                        <p:par>
                          <p:cTn id="55" fill="hold" nodeType="afterGroup">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663554"/>
                                        </p:tgtEl>
                                        <p:attrNameLst>
                                          <p:attrName>style.visibility</p:attrName>
                                        </p:attrNameLst>
                                      </p:cBhvr>
                                      <p:to>
                                        <p:strVal val="visible"/>
                                      </p:to>
                                    </p:set>
                                    <p:animEffect transition="in" filter="wipe(up)">
                                      <p:cBhvr>
                                        <p:cTn id="58" dur="500"/>
                                        <p:tgtEl>
                                          <p:spTgt spid="663554"/>
                                        </p:tgtEl>
                                      </p:cBhvr>
                                    </p:animEffect>
                                  </p:childTnLst>
                                </p:cTn>
                              </p:par>
                            </p:childTnLst>
                          </p:cTn>
                        </p:par>
                        <p:par>
                          <p:cTn id="59" fill="hold" nodeType="afterGroup">
                            <p:stCondLst>
                              <p:cond delay="7000"/>
                            </p:stCondLst>
                            <p:childTnLst>
                              <p:par>
                                <p:cTn id="60" presetID="53" presetClass="entr" presetSubtype="0" fill="hold" grpId="0" nodeType="afterEffect">
                                  <p:stCondLst>
                                    <p:cond delay="0"/>
                                  </p:stCondLst>
                                  <p:childTnLst>
                                    <p:set>
                                      <p:cBhvr>
                                        <p:cTn id="61" dur="1" fill="hold">
                                          <p:stCondLst>
                                            <p:cond delay="0"/>
                                          </p:stCondLst>
                                        </p:cTn>
                                        <p:tgtEl>
                                          <p:spTgt spid="663570"/>
                                        </p:tgtEl>
                                        <p:attrNameLst>
                                          <p:attrName>style.visibility</p:attrName>
                                        </p:attrNameLst>
                                      </p:cBhvr>
                                      <p:to>
                                        <p:strVal val="visible"/>
                                      </p:to>
                                    </p:set>
                                    <p:anim calcmode="lin" valueType="num">
                                      <p:cBhvr>
                                        <p:cTn id="62" dur="500" fill="hold"/>
                                        <p:tgtEl>
                                          <p:spTgt spid="663570"/>
                                        </p:tgtEl>
                                        <p:attrNameLst>
                                          <p:attrName>ppt_w</p:attrName>
                                        </p:attrNameLst>
                                      </p:cBhvr>
                                      <p:tavLst>
                                        <p:tav tm="0">
                                          <p:val>
                                            <p:fltVal val="0"/>
                                          </p:val>
                                        </p:tav>
                                        <p:tav tm="100000">
                                          <p:val>
                                            <p:strVal val="#ppt_w"/>
                                          </p:val>
                                        </p:tav>
                                      </p:tavLst>
                                    </p:anim>
                                    <p:anim calcmode="lin" valueType="num">
                                      <p:cBhvr>
                                        <p:cTn id="63" dur="500" fill="hold"/>
                                        <p:tgtEl>
                                          <p:spTgt spid="663570"/>
                                        </p:tgtEl>
                                        <p:attrNameLst>
                                          <p:attrName>ppt_h</p:attrName>
                                        </p:attrNameLst>
                                      </p:cBhvr>
                                      <p:tavLst>
                                        <p:tav tm="0">
                                          <p:val>
                                            <p:fltVal val="0"/>
                                          </p:val>
                                        </p:tav>
                                        <p:tav tm="100000">
                                          <p:val>
                                            <p:strVal val="#ppt_h"/>
                                          </p:val>
                                        </p:tav>
                                      </p:tavLst>
                                    </p:anim>
                                    <p:animEffect transition="in" filter="fade">
                                      <p:cBhvr>
                                        <p:cTn id="64" dur="500"/>
                                        <p:tgtEl>
                                          <p:spTgt spid="663570"/>
                                        </p:tgtEl>
                                      </p:cBhvr>
                                    </p:animEffect>
                                  </p:childTnLst>
                                </p:cTn>
                              </p:par>
                            </p:childTnLst>
                          </p:cTn>
                        </p:par>
                        <p:par>
                          <p:cTn id="65" fill="hold" nodeType="afterGroup">
                            <p:stCondLst>
                              <p:cond delay="7500"/>
                            </p:stCondLst>
                            <p:childTnLst>
                              <p:par>
                                <p:cTn id="66" presetID="22" presetClass="entr" presetSubtype="2" fill="hold" grpId="0" nodeType="afterEffect">
                                  <p:stCondLst>
                                    <p:cond delay="0"/>
                                  </p:stCondLst>
                                  <p:childTnLst>
                                    <p:set>
                                      <p:cBhvr>
                                        <p:cTn id="67" dur="1" fill="hold">
                                          <p:stCondLst>
                                            <p:cond delay="0"/>
                                          </p:stCondLst>
                                        </p:cTn>
                                        <p:tgtEl>
                                          <p:spTgt spid="663592"/>
                                        </p:tgtEl>
                                        <p:attrNameLst>
                                          <p:attrName>style.visibility</p:attrName>
                                        </p:attrNameLst>
                                      </p:cBhvr>
                                      <p:to>
                                        <p:strVal val="visible"/>
                                      </p:to>
                                    </p:set>
                                    <p:animEffect transition="in" filter="wipe(right)">
                                      <p:cBhvr>
                                        <p:cTn id="68" dur="500"/>
                                        <p:tgtEl>
                                          <p:spTgt spid="663592"/>
                                        </p:tgtEl>
                                      </p:cBhvr>
                                    </p:animEffect>
                                  </p:childTnLst>
                                </p:cTn>
                              </p:par>
                            </p:childTnLst>
                          </p:cTn>
                        </p:par>
                        <p:par>
                          <p:cTn id="69" fill="hold" nodeType="afterGroup">
                            <p:stCondLst>
                              <p:cond delay="8000"/>
                            </p:stCondLst>
                            <p:childTnLst>
                              <p:par>
                                <p:cTn id="70" presetID="22" presetClass="entr" presetSubtype="1" fill="hold" grpId="0" nodeType="afterEffect">
                                  <p:stCondLst>
                                    <p:cond delay="0"/>
                                  </p:stCondLst>
                                  <p:childTnLst>
                                    <p:set>
                                      <p:cBhvr>
                                        <p:cTn id="71" dur="1" fill="hold">
                                          <p:stCondLst>
                                            <p:cond delay="0"/>
                                          </p:stCondLst>
                                        </p:cTn>
                                        <p:tgtEl>
                                          <p:spTgt spid="663555"/>
                                        </p:tgtEl>
                                        <p:attrNameLst>
                                          <p:attrName>style.visibility</p:attrName>
                                        </p:attrNameLst>
                                      </p:cBhvr>
                                      <p:to>
                                        <p:strVal val="visible"/>
                                      </p:to>
                                    </p:set>
                                    <p:animEffect transition="in" filter="wipe(up)">
                                      <p:cBhvr>
                                        <p:cTn id="72" dur="500"/>
                                        <p:tgtEl>
                                          <p:spTgt spid="663555"/>
                                        </p:tgtEl>
                                      </p:cBhvr>
                                    </p:animEffect>
                                  </p:childTnLst>
                                </p:cTn>
                              </p:par>
                            </p:childTnLst>
                          </p:cTn>
                        </p:par>
                        <p:par>
                          <p:cTn id="73" fill="hold" nodeType="afterGroup">
                            <p:stCondLst>
                              <p:cond delay="8500"/>
                            </p:stCondLst>
                            <p:childTnLst>
                              <p:par>
                                <p:cTn id="74" presetID="53" presetClass="entr" presetSubtype="0" fill="hold" grpId="0" nodeType="afterEffect">
                                  <p:stCondLst>
                                    <p:cond delay="0"/>
                                  </p:stCondLst>
                                  <p:childTnLst>
                                    <p:set>
                                      <p:cBhvr>
                                        <p:cTn id="75" dur="1" fill="hold">
                                          <p:stCondLst>
                                            <p:cond delay="0"/>
                                          </p:stCondLst>
                                        </p:cTn>
                                        <p:tgtEl>
                                          <p:spTgt spid="663571"/>
                                        </p:tgtEl>
                                        <p:attrNameLst>
                                          <p:attrName>style.visibility</p:attrName>
                                        </p:attrNameLst>
                                      </p:cBhvr>
                                      <p:to>
                                        <p:strVal val="visible"/>
                                      </p:to>
                                    </p:set>
                                    <p:anim calcmode="lin" valueType="num">
                                      <p:cBhvr>
                                        <p:cTn id="76" dur="500" fill="hold"/>
                                        <p:tgtEl>
                                          <p:spTgt spid="663571"/>
                                        </p:tgtEl>
                                        <p:attrNameLst>
                                          <p:attrName>ppt_w</p:attrName>
                                        </p:attrNameLst>
                                      </p:cBhvr>
                                      <p:tavLst>
                                        <p:tav tm="0">
                                          <p:val>
                                            <p:fltVal val="0"/>
                                          </p:val>
                                        </p:tav>
                                        <p:tav tm="100000">
                                          <p:val>
                                            <p:strVal val="#ppt_w"/>
                                          </p:val>
                                        </p:tav>
                                      </p:tavLst>
                                    </p:anim>
                                    <p:anim calcmode="lin" valueType="num">
                                      <p:cBhvr>
                                        <p:cTn id="77" dur="500" fill="hold"/>
                                        <p:tgtEl>
                                          <p:spTgt spid="663571"/>
                                        </p:tgtEl>
                                        <p:attrNameLst>
                                          <p:attrName>ppt_h</p:attrName>
                                        </p:attrNameLst>
                                      </p:cBhvr>
                                      <p:tavLst>
                                        <p:tav tm="0">
                                          <p:val>
                                            <p:fltVal val="0"/>
                                          </p:val>
                                        </p:tav>
                                        <p:tav tm="100000">
                                          <p:val>
                                            <p:strVal val="#ppt_h"/>
                                          </p:val>
                                        </p:tav>
                                      </p:tavLst>
                                    </p:anim>
                                    <p:animEffect transition="in" filter="fade">
                                      <p:cBhvr>
                                        <p:cTn id="78" dur="500"/>
                                        <p:tgtEl>
                                          <p:spTgt spid="663571"/>
                                        </p:tgtEl>
                                      </p:cBhvr>
                                    </p:animEffect>
                                  </p:childTnLst>
                                </p:cTn>
                              </p:par>
                            </p:childTnLst>
                          </p:cTn>
                        </p:par>
                        <p:par>
                          <p:cTn id="79" fill="hold" nodeType="afterGroup">
                            <p:stCondLst>
                              <p:cond delay="9000"/>
                            </p:stCondLst>
                            <p:childTnLst>
                              <p:par>
                                <p:cTn id="80" presetID="22" presetClass="entr" presetSubtype="2" fill="hold" grpId="0" nodeType="afterEffect">
                                  <p:stCondLst>
                                    <p:cond delay="0"/>
                                  </p:stCondLst>
                                  <p:childTnLst>
                                    <p:set>
                                      <p:cBhvr>
                                        <p:cTn id="81" dur="1" fill="hold">
                                          <p:stCondLst>
                                            <p:cond delay="0"/>
                                          </p:stCondLst>
                                        </p:cTn>
                                        <p:tgtEl>
                                          <p:spTgt spid="663591"/>
                                        </p:tgtEl>
                                        <p:attrNameLst>
                                          <p:attrName>style.visibility</p:attrName>
                                        </p:attrNameLst>
                                      </p:cBhvr>
                                      <p:to>
                                        <p:strVal val="visible"/>
                                      </p:to>
                                    </p:set>
                                    <p:animEffect transition="in" filter="wipe(right)">
                                      <p:cBhvr>
                                        <p:cTn id="82" dur="500"/>
                                        <p:tgtEl>
                                          <p:spTgt spid="663591"/>
                                        </p:tgtEl>
                                      </p:cBhvr>
                                    </p:animEffect>
                                  </p:childTnLst>
                                </p:cTn>
                              </p:par>
                            </p:childTnLst>
                          </p:cTn>
                        </p:par>
                        <p:par>
                          <p:cTn id="83" fill="hold" nodeType="afterGroup">
                            <p:stCondLst>
                              <p:cond delay="9500"/>
                            </p:stCondLst>
                            <p:childTnLst>
                              <p:par>
                                <p:cTn id="84" presetID="22" presetClass="entr" presetSubtype="1" fill="hold" grpId="0" nodeType="afterEffect">
                                  <p:stCondLst>
                                    <p:cond delay="0"/>
                                  </p:stCondLst>
                                  <p:childTnLst>
                                    <p:set>
                                      <p:cBhvr>
                                        <p:cTn id="85" dur="1" fill="hold">
                                          <p:stCondLst>
                                            <p:cond delay="0"/>
                                          </p:stCondLst>
                                        </p:cTn>
                                        <p:tgtEl>
                                          <p:spTgt spid="663556"/>
                                        </p:tgtEl>
                                        <p:attrNameLst>
                                          <p:attrName>style.visibility</p:attrName>
                                        </p:attrNameLst>
                                      </p:cBhvr>
                                      <p:to>
                                        <p:strVal val="visible"/>
                                      </p:to>
                                    </p:set>
                                    <p:animEffect transition="in" filter="wipe(up)">
                                      <p:cBhvr>
                                        <p:cTn id="86" dur="500"/>
                                        <p:tgtEl>
                                          <p:spTgt spid="663556"/>
                                        </p:tgtEl>
                                      </p:cBhvr>
                                    </p:animEffect>
                                  </p:childTnLst>
                                </p:cTn>
                              </p:par>
                            </p:childTnLst>
                          </p:cTn>
                        </p:par>
                        <p:par>
                          <p:cTn id="87" fill="hold" nodeType="afterGroup">
                            <p:stCondLst>
                              <p:cond delay="10000"/>
                            </p:stCondLst>
                            <p:childTnLst>
                              <p:par>
                                <p:cTn id="88" presetID="53" presetClass="entr" presetSubtype="0" fill="hold" grpId="0" nodeType="afterEffect">
                                  <p:stCondLst>
                                    <p:cond delay="0"/>
                                  </p:stCondLst>
                                  <p:childTnLst>
                                    <p:set>
                                      <p:cBhvr>
                                        <p:cTn id="89" dur="1" fill="hold">
                                          <p:stCondLst>
                                            <p:cond delay="0"/>
                                          </p:stCondLst>
                                        </p:cTn>
                                        <p:tgtEl>
                                          <p:spTgt spid="663572"/>
                                        </p:tgtEl>
                                        <p:attrNameLst>
                                          <p:attrName>style.visibility</p:attrName>
                                        </p:attrNameLst>
                                      </p:cBhvr>
                                      <p:to>
                                        <p:strVal val="visible"/>
                                      </p:to>
                                    </p:set>
                                    <p:anim calcmode="lin" valueType="num">
                                      <p:cBhvr>
                                        <p:cTn id="90" dur="500" fill="hold"/>
                                        <p:tgtEl>
                                          <p:spTgt spid="663572"/>
                                        </p:tgtEl>
                                        <p:attrNameLst>
                                          <p:attrName>ppt_w</p:attrName>
                                        </p:attrNameLst>
                                      </p:cBhvr>
                                      <p:tavLst>
                                        <p:tav tm="0">
                                          <p:val>
                                            <p:fltVal val="0"/>
                                          </p:val>
                                        </p:tav>
                                        <p:tav tm="100000">
                                          <p:val>
                                            <p:strVal val="#ppt_w"/>
                                          </p:val>
                                        </p:tav>
                                      </p:tavLst>
                                    </p:anim>
                                    <p:anim calcmode="lin" valueType="num">
                                      <p:cBhvr>
                                        <p:cTn id="91" dur="500" fill="hold"/>
                                        <p:tgtEl>
                                          <p:spTgt spid="663572"/>
                                        </p:tgtEl>
                                        <p:attrNameLst>
                                          <p:attrName>ppt_h</p:attrName>
                                        </p:attrNameLst>
                                      </p:cBhvr>
                                      <p:tavLst>
                                        <p:tav tm="0">
                                          <p:val>
                                            <p:fltVal val="0"/>
                                          </p:val>
                                        </p:tav>
                                        <p:tav tm="100000">
                                          <p:val>
                                            <p:strVal val="#ppt_h"/>
                                          </p:val>
                                        </p:tav>
                                      </p:tavLst>
                                    </p:anim>
                                    <p:animEffect transition="in" filter="fade">
                                      <p:cBhvr>
                                        <p:cTn id="92" dur="500"/>
                                        <p:tgtEl>
                                          <p:spTgt spid="663572"/>
                                        </p:tgtEl>
                                      </p:cBhvr>
                                    </p:animEffect>
                                  </p:childTnLst>
                                </p:cTn>
                              </p:par>
                            </p:childTnLst>
                          </p:cTn>
                        </p:par>
                        <p:par>
                          <p:cTn id="93" fill="hold" nodeType="afterGroup">
                            <p:stCondLst>
                              <p:cond delay="10500"/>
                            </p:stCondLst>
                            <p:childTnLst>
                              <p:par>
                                <p:cTn id="94" presetID="22" presetClass="entr" presetSubtype="2" fill="hold" grpId="0" nodeType="afterEffect">
                                  <p:stCondLst>
                                    <p:cond delay="0"/>
                                  </p:stCondLst>
                                  <p:childTnLst>
                                    <p:set>
                                      <p:cBhvr>
                                        <p:cTn id="95" dur="1" fill="hold">
                                          <p:stCondLst>
                                            <p:cond delay="0"/>
                                          </p:stCondLst>
                                        </p:cTn>
                                        <p:tgtEl>
                                          <p:spTgt spid="663590"/>
                                        </p:tgtEl>
                                        <p:attrNameLst>
                                          <p:attrName>style.visibility</p:attrName>
                                        </p:attrNameLst>
                                      </p:cBhvr>
                                      <p:to>
                                        <p:strVal val="visible"/>
                                      </p:to>
                                    </p:set>
                                    <p:animEffect transition="in" filter="wipe(right)">
                                      <p:cBhvr>
                                        <p:cTn id="96" dur="500"/>
                                        <p:tgtEl>
                                          <p:spTgt spid="663590"/>
                                        </p:tgtEl>
                                      </p:cBhvr>
                                    </p:animEffect>
                                  </p:childTnLst>
                                </p:cTn>
                              </p:par>
                            </p:childTnLst>
                          </p:cTn>
                        </p:par>
                        <p:par>
                          <p:cTn id="97" fill="hold" nodeType="afterGroup">
                            <p:stCondLst>
                              <p:cond delay="11000"/>
                            </p:stCondLst>
                            <p:childTnLst>
                              <p:par>
                                <p:cTn id="98" presetID="22" presetClass="entr" presetSubtype="1" fill="hold" grpId="0" nodeType="afterEffect">
                                  <p:stCondLst>
                                    <p:cond delay="0"/>
                                  </p:stCondLst>
                                  <p:childTnLst>
                                    <p:set>
                                      <p:cBhvr>
                                        <p:cTn id="99" dur="1" fill="hold">
                                          <p:stCondLst>
                                            <p:cond delay="0"/>
                                          </p:stCondLst>
                                        </p:cTn>
                                        <p:tgtEl>
                                          <p:spTgt spid="663557"/>
                                        </p:tgtEl>
                                        <p:attrNameLst>
                                          <p:attrName>style.visibility</p:attrName>
                                        </p:attrNameLst>
                                      </p:cBhvr>
                                      <p:to>
                                        <p:strVal val="visible"/>
                                      </p:to>
                                    </p:set>
                                    <p:animEffect transition="in" filter="wipe(up)">
                                      <p:cBhvr>
                                        <p:cTn id="100" dur="500"/>
                                        <p:tgtEl>
                                          <p:spTgt spid="663557"/>
                                        </p:tgtEl>
                                      </p:cBhvr>
                                    </p:animEffect>
                                  </p:childTnLst>
                                </p:cTn>
                              </p:par>
                            </p:childTnLst>
                          </p:cTn>
                        </p:par>
                        <p:par>
                          <p:cTn id="101" fill="hold" nodeType="afterGroup">
                            <p:stCondLst>
                              <p:cond delay="11500"/>
                            </p:stCondLst>
                            <p:childTnLst>
                              <p:par>
                                <p:cTn id="102" presetID="53" presetClass="entr" presetSubtype="0" fill="hold" grpId="0" nodeType="afterEffect">
                                  <p:stCondLst>
                                    <p:cond delay="0"/>
                                  </p:stCondLst>
                                  <p:childTnLst>
                                    <p:set>
                                      <p:cBhvr>
                                        <p:cTn id="103" dur="1" fill="hold">
                                          <p:stCondLst>
                                            <p:cond delay="0"/>
                                          </p:stCondLst>
                                        </p:cTn>
                                        <p:tgtEl>
                                          <p:spTgt spid="663573"/>
                                        </p:tgtEl>
                                        <p:attrNameLst>
                                          <p:attrName>style.visibility</p:attrName>
                                        </p:attrNameLst>
                                      </p:cBhvr>
                                      <p:to>
                                        <p:strVal val="visible"/>
                                      </p:to>
                                    </p:set>
                                    <p:anim calcmode="lin" valueType="num">
                                      <p:cBhvr>
                                        <p:cTn id="104" dur="500" fill="hold"/>
                                        <p:tgtEl>
                                          <p:spTgt spid="663573"/>
                                        </p:tgtEl>
                                        <p:attrNameLst>
                                          <p:attrName>ppt_w</p:attrName>
                                        </p:attrNameLst>
                                      </p:cBhvr>
                                      <p:tavLst>
                                        <p:tav tm="0">
                                          <p:val>
                                            <p:fltVal val="0"/>
                                          </p:val>
                                        </p:tav>
                                        <p:tav tm="100000">
                                          <p:val>
                                            <p:strVal val="#ppt_w"/>
                                          </p:val>
                                        </p:tav>
                                      </p:tavLst>
                                    </p:anim>
                                    <p:anim calcmode="lin" valueType="num">
                                      <p:cBhvr>
                                        <p:cTn id="105" dur="500" fill="hold"/>
                                        <p:tgtEl>
                                          <p:spTgt spid="663573"/>
                                        </p:tgtEl>
                                        <p:attrNameLst>
                                          <p:attrName>ppt_h</p:attrName>
                                        </p:attrNameLst>
                                      </p:cBhvr>
                                      <p:tavLst>
                                        <p:tav tm="0">
                                          <p:val>
                                            <p:fltVal val="0"/>
                                          </p:val>
                                        </p:tav>
                                        <p:tav tm="100000">
                                          <p:val>
                                            <p:strVal val="#ppt_h"/>
                                          </p:val>
                                        </p:tav>
                                      </p:tavLst>
                                    </p:anim>
                                    <p:animEffect transition="in" filter="fade">
                                      <p:cBhvr>
                                        <p:cTn id="106" dur="500"/>
                                        <p:tgtEl>
                                          <p:spTgt spid="663573"/>
                                        </p:tgtEl>
                                      </p:cBhvr>
                                    </p:animEffect>
                                  </p:childTnLst>
                                </p:cTn>
                              </p:par>
                            </p:childTnLst>
                          </p:cTn>
                        </p:par>
                        <p:par>
                          <p:cTn id="107" fill="hold" nodeType="afterGroup">
                            <p:stCondLst>
                              <p:cond delay="12000"/>
                            </p:stCondLst>
                            <p:childTnLst>
                              <p:par>
                                <p:cTn id="108" presetID="22" presetClass="entr" presetSubtype="2" fill="hold" grpId="0" nodeType="afterEffect">
                                  <p:stCondLst>
                                    <p:cond delay="0"/>
                                  </p:stCondLst>
                                  <p:childTnLst>
                                    <p:set>
                                      <p:cBhvr>
                                        <p:cTn id="109" dur="1" fill="hold">
                                          <p:stCondLst>
                                            <p:cond delay="0"/>
                                          </p:stCondLst>
                                        </p:cTn>
                                        <p:tgtEl>
                                          <p:spTgt spid="663589"/>
                                        </p:tgtEl>
                                        <p:attrNameLst>
                                          <p:attrName>style.visibility</p:attrName>
                                        </p:attrNameLst>
                                      </p:cBhvr>
                                      <p:to>
                                        <p:strVal val="visible"/>
                                      </p:to>
                                    </p:set>
                                    <p:animEffect transition="in" filter="wipe(right)">
                                      <p:cBhvr>
                                        <p:cTn id="110" dur="500"/>
                                        <p:tgtEl>
                                          <p:spTgt spid="663589"/>
                                        </p:tgtEl>
                                      </p:cBhvr>
                                    </p:animEffect>
                                  </p:childTnLst>
                                </p:cTn>
                              </p:par>
                            </p:childTnLst>
                          </p:cTn>
                        </p:par>
                        <p:par>
                          <p:cTn id="111" fill="hold" nodeType="afterGroup">
                            <p:stCondLst>
                              <p:cond delay="12500"/>
                            </p:stCondLst>
                            <p:childTnLst>
                              <p:par>
                                <p:cTn id="112" presetID="22" presetClass="entr" presetSubtype="1" fill="hold" grpId="0" nodeType="afterEffect">
                                  <p:stCondLst>
                                    <p:cond delay="0"/>
                                  </p:stCondLst>
                                  <p:childTnLst>
                                    <p:set>
                                      <p:cBhvr>
                                        <p:cTn id="113" dur="1" fill="hold">
                                          <p:stCondLst>
                                            <p:cond delay="0"/>
                                          </p:stCondLst>
                                        </p:cTn>
                                        <p:tgtEl>
                                          <p:spTgt spid="663558"/>
                                        </p:tgtEl>
                                        <p:attrNameLst>
                                          <p:attrName>style.visibility</p:attrName>
                                        </p:attrNameLst>
                                      </p:cBhvr>
                                      <p:to>
                                        <p:strVal val="visible"/>
                                      </p:to>
                                    </p:set>
                                    <p:animEffect transition="in" filter="wipe(up)">
                                      <p:cBhvr>
                                        <p:cTn id="114" dur="500"/>
                                        <p:tgtEl>
                                          <p:spTgt spid="663558"/>
                                        </p:tgtEl>
                                      </p:cBhvr>
                                    </p:animEffect>
                                  </p:childTnLst>
                                </p:cTn>
                              </p:par>
                            </p:childTnLst>
                          </p:cTn>
                        </p:par>
                        <p:par>
                          <p:cTn id="115" fill="hold" nodeType="afterGroup">
                            <p:stCondLst>
                              <p:cond delay="13000"/>
                            </p:stCondLst>
                            <p:childTnLst>
                              <p:par>
                                <p:cTn id="116" presetID="53" presetClass="entr" presetSubtype="0" fill="hold" grpId="0" nodeType="afterEffect">
                                  <p:stCondLst>
                                    <p:cond delay="0"/>
                                  </p:stCondLst>
                                  <p:childTnLst>
                                    <p:set>
                                      <p:cBhvr>
                                        <p:cTn id="117" dur="1" fill="hold">
                                          <p:stCondLst>
                                            <p:cond delay="0"/>
                                          </p:stCondLst>
                                        </p:cTn>
                                        <p:tgtEl>
                                          <p:spTgt spid="663574"/>
                                        </p:tgtEl>
                                        <p:attrNameLst>
                                          <p:attrName>style.visibility</p:attrName>
                                        </p:attrNameLst>
                                      </p:cBhvr>
                                      <p:to>
                                        <p:strVal val="visible"/>
                                      </p:to>
                                    </p:set>
                                    <p:anim calcmode="lin" valueType="num">
                                      <p:cBhvr>
                                        <p:cTn id="118" dur="500" fill="hold"/>
                                        <p:tgtEl>
                                          <p:spTgt spid="663574"/>
                                        </p:tgtEl>
                                        <p:attrNameLst>
                                          <p:attrName>ppt_w</p:attrName>
                                        </p:attrNameLst>
                                      </p:cBhvr>
                                      <p:tavLst>
                                        <p:tav tm="0">
                                          <p:val>
                                            <p:fltVal val="0"/>
                                          </p:val>
                                        </p:tav>
                                        <p:tav tm="100000">
                                          <p:val>
                                            <p:strVal val="#ppt_w"/>
                                          </p:val>
                                        </p:tav>
                                      </p:tavLst>
                                    </p:anim>
                                    <p:anim calcmode="lin" valueType="num">
                                      <p:cBhvr>
                                        <p:cTn id="119" dur="500" fill="hold"/>
                                        <p:tgtEl>
                                          <p:spTgt spid="663574"/>
                                        </p:tgtEl>
                                        <p:attrNameLst>
                                          <p:attrName>ppt_h</p:attrName>
                                        </p:attrNameLst>
                                      </p:cBhvr>
                                      <p:tavLst>
                                        <p:tav tm="0">
                                          <p:val>
                                            <p:fltVal val="0"/>
                                          </p:val>
                                        </p:tav>
                                        <p:tav tm="100000">
                                          <p:val>
                                            <p:strVal val="#ppt_h"/>
                                          </p:val>
                                        </p:tav>
                                      </p:tavLst>
                                    </p:anim>
                                    <p:animEffect transition="in" filter="fade">
                                      <p:cBhvr>
                                        <p:cTn id="120" dur="500"/>
                                        <p:tgtEl>
                                          <p:spTgt spid="663574"/>
                                        </p:tgtEl>
                                      </p:cBhvr>
                                    </p:animEffect>
                                  </p:childTnLst>
                                </p:cTn>
                              </p:par>
                            </p:childTnLst>
                          </p:cTn>
                        </p:par>
                        <p:par>
                          <p:cTn id="121" fill="hold">
                            <p:stCondLst>
                              <p:cond delay="13500"/>
                            </p:stCondLst>
                            <p:childTnLst>
                              <p:par>
                                <p:cTn id="122" presetID="22" presetClass="entr" presetSubtype="2" fill="hold" grpId="0" nodeType="afterEffect">
                                  <p:stCondLst>
                                    <p:cond delay="0"/>
                                  </p:stCondLst>
                                  <p:childTnLst>
                                    <p:set>
                                      <p:cBhvr>
                                        <p:cTn id="123" dur="1" fill="hold">
                                          <p:stCondLst>
                                            <p:cond delay="0"/>
                                          </p:stCondLst>
                                        </p:cTn>
                                        <p:tgtEl>
                                          <p:spTgt spid="663588"/>
                                        </p:tgtEl>
                                        <p:attrNameLst>
                                          <p:attrName>style.visibility</p:attrName>
                                        </p:attrNameLst>
                                      </p:cBhvr>
                                      <p:to>
                                        <p:strVal val="visible"/>
                                      </p:to>
                                    </p:set>
                                    <p:animEffect transition="in" filter="wipe(right)">
                                      <p:cBhvr>
                                        <p:cTn id="124" dur="500"/>
                                        <p:tgtEl>
                                          <p:spTgt spid="663588"/>
                                        </p:tgtEl>
                                      </p:cBhvr>
                                    </p:animEffect>
                                  </p:childTnLst>
                                </p:cTn>
                              </p:par>
                            </p:childTnLst>
                          </p:cTn>
                        </p:par>
                        <p:par>
                          <p:cTn id="125" fill="hold">
                            <p:stCondLst>
                              <p:cond delay="14000"/>
                            </p:stCondLst>
                            <p:childTnLst>
                              <p:par>
                                <p:cTn id="126" presetID="22" presetClass="entr" presetSubtype="1" fill="hold" grpId="0" nodeType="afterEffect">
                                  <p:stCondLst>
                                    <p:cond delay="0"/>
                                  </p:stCondLst>
                                  <p:childTnLst>
                                    <p:set>
                                      <p:cBhvr>
                                        <p:cTn id="127" dur="1" fill="hold">
                                          <p:stCondLst>
                                            <p:cond delay="0"/>
                                          </p:stCondLst>
                                        </p:cTn>
                                        <p:tgtEl>
                                          <p:spTgt spid="663559"/>
                                        </p:tgtEl>
                                        <p:attrNameLst>
                                          <p:attrName>style.visibility</p:attrName>
                                        </p:attrNameLst>
                                      </p:cBhvr>
                                      <p:to>
                                        <p:strVal val="visible"/>
                                      </p:to>
                                    </p:set>
                                    <p:animEffect transition="in" filter="wipe(up)">
                                      <p:cBhvr>
                                        <p:cTn id="128" dur="500"/>
                                        <p:tgtEl>
                                          <p:spTgt spid="663559"/>
                                        </p:tgtEl>
                                      </p:cBhvr>
                                    </p:animEffect>
                                  </p:childTnLst>
                                </p:cTn>
                              </p:par>
                            </p:childTnLst>
                          </p:cTn>
                        </p:par>
                        <p:par>
                          <p:cTn id="129" fill="hold" nodeType="afterGroup">
                            <p:stCondLst>
                              <p:cond delay="14500"/>
                            </p:stCondLst>
                            <p:childTnLst>
                              <p:par>
                                <p:cTn id="130" presetID="53" presetClass="entr" presetSubtype="0" fill="hold" grpId="0" nodeType="afterEffect">
                                  <p:stCondLst>
                                    <p:cond delay="0"/>
                                  </p:stCondLst>
                                  <p:childTnLst>
                                    <p:set>
                                      <p:cBhvr>
                                        <p:cTn id="131" dur="1" fill="hold">
                                          <p:stCondLst>
                                            <p:cond delay="0"/>
                                          </p:stCondLst>
                                        </p:cTn>
                                        <p:tgtEl>
                                          <p:spTgt spid="663575"/>
                                        </p:tgtEl>
                                        <p:attrNameLst>
                                          <p:attrName>style.visibility</p:attrName>
                                        </p:attrNameLst>
                                      </p:cBhvr>
                                      <p:to>
                                        <p:strVal val="visible"/>
                                      </p:to>
                                    </p:set>
                                    <p:anim calcmode="lin" valueType="num">
                                      <p:cBhvr>
                                        <p:cTn id="132" dur="500" fill="hold"/>
                                        <p:tgtEl>
                                          <p:spTgt spid="663575"/>
                                        </p:tgtEl>
                                        <p:attrNameLst>
                                          <p:attrName>ppt_w</p:attrName>
                                        </p:attrNameLst>
                                      </p:cBhvr>
                                      <p:tavLst>
                                        <p:tav tm="0">
                                          <p:val>
                                            <p:fltVal val="0"/>
                                          </p:val>
                                        </p:tav>
                                        <p:tav tm="100000">
                                          <p:val>
                                            <p:strVal val="#ppt_w"/>
                                          </p:val>
                                        </p:tav>
                                      </p:tavLst>
                                    </p:anim>
                                    <p:anim calcmode="lin" valueType="num">
                                      <p:cBhvr>
                                        <p:cTn id="133" dur="500" fill="hold"/>
                                        <p:tgtEl>
                                          <p:spTgt spid="663575"/>
                                        </p:tgtEl>
                                        <p:attrNameLst>
                                          <p:attrName>ppt_h</p:attrName>
                                        </p:attrNameLst>
                                      </p:cBhvr>
                                      <p:tavLst>
                                        <p:tav tm="0">
                                          <p:val>
                                            <p:fltVal val="0"/>
                                          </p:val>
                                        </p:tav>
                                        <p:tav tm="100000">
                                          <p:val>
                                            <p:strVal val="#ppt_h"/>
                                          </p:val>
                                        </p:tav>
                                      </p:tavLst>
                                    </p:anim>
                                    <p:animEffect transition="in" filter="fade">
                                      <p:cBhvr>
                                        <p:cTn id="134" dur="500"/>
                                        <p:tgtEl>
                                          <p:spTgt spid="663575"/>
                                        </p:tgtEl>
                                      </p:cBhvr>
                                    </p:animEffect>
                                  </p:childTnLst>
                                </p:cTn>
                              </p:par>
                            </p:childTnLst>
                          </p:cTn>
                        </p:par>
                        <p:par>
                          <p:cTn id="135" fill="hold" nodeType="afterGroup">
                            <p:stCondLst>
                              <p:cond delay="15000"/>
                            </p:stCondLst>
                            <p:childTnLst>
                              <p:par>
                                <p:cTn id="136" presetID="22" presetClass="entr" presetSubtype="2" fill="hold" grpId="0" nodeType="afterEffect">
                                  <p:stCondLst>
                                    <p:cond delay="0"/>
                                  </p:stCondLst>
                                  <p:childTnLst>
                                    <p:set>
                                      <p:cBhvr>
                                        <p:cTn id="137" dur="1" fill="hold">
                                          <p:stCondLst>
                                            <p:cond delay="0"/>
                                          </p:stCondLst>
                                        </p:cTn>
                                        <p:tgtEl>
                                          <p:spTgt spid="663586"/>
                                        </p:tgtEl>
                                        <p:attrNameLst>
                                          <p:attrName>style.visibility</p:attrName>
                                        </p:attrNameLst>
                                      </p:cBhvr>
                                      <p:to>
                                        <p:strVal val="visible"/>
                                      </p:to>
                                    </p:set>
                                    <p:animEffect transition="in" filter="wipe(right)">
                                      <p:cBhvr>
                                        <p:cTn id="138" dur="500"/>
                                        <p:tgtEl>
                                          <p:spTgt spid="663586"/>
                                        </p:tgtEl>
                                      </p:cBhvr>
                                    </p:animEffect>
                                  </p:childTnLst>
                                </p:cTn>
                              </p:par>
                            </p:childTnLst>
                          </p:cTn>
                        </p:par>
                        <p:par>
                          <p:cTn id="139" fill="hold" nodeType="afterGroup">
                            <p:stCondLst>
                              <p:cond delay="15500"/>
                            </p:stCondLst>
                            <p:childTnLst>
                              <p:par>
                                <p:cTn id="140" presetID="22" presetClass="entr" presetSubtype="1" fill="hold" grpId="0" nodeType="afterEffect">
                                  <p:stCondLst>
                                    <p:cond delay="0"/>
                                  </p:stCondLst>
                                  <p:childTnLst>
                                    <p:set>
                                      <p:cBhvr>
                                        <p:cTn id="141" dur="1" fill="hold">
                                          <p:stCondLst>
                                            <p:cond delay="0"/>
                                          </p:stCondLst>
                                        </p:cTn>
                                        <p:tgtEl>
                                          <p:spTgt spid="663560"/>
                                        </p:tgtEl>
                                        <p:attrNameLst>
                                          <p:attrName>style.visibility</p:attrName>
                                        </p:attrNameLst>
                                      </p:cBhvr>
                                      <p:to>
                                        <p:strVal val="visible"/>
                                      </p:to>
                                    </p:set>
                                    <p:animEffect transition="in" filter="wipe(up)">
                                      <p:cBhvr>
                                        <p:cTn id="142" dur="500"/>
                                        <p:tgtEl>
                                          <p:spTgt spid="663560"/>
                                        </p:tgtEl>
                                      </p:cBhvr>
                                    </p:animEffect>
                                  </p:childTnLst>
                                </p:cTn>
                              </p:par>
                            </p:childTnLst>
                          </p:cTn>
                        </p:par>
                        <p:par>
                          <p:cTn id="143" fill="hold" nodeType="afterGroup">
                            <p:stCondLst>
                              <p:cond delay="16000"/>
                            </p:stCondLst>
                            <p:childTnLst>
                              <p:par>
                                <p:cTn id="144" presetID="53" presetClass="entr" presetSubtype="0" fill="hold" grpId="0" nodeType="afterEffect">
                                  <p:stCondLst>
                                    <p:cond delay="0"/>
                                  </p:stCondLst>
                                  <p:childTnLst>
                                    <p:set>
                                      <p:cBhvr>
                                        <p:cTn id="145" dur="1" fill="hold">
                                          <p:stCondLst>
                                            <p:cond delay="0"/>
                                          </p:stCondLst>
                                        </p:cTn>
                                        <p:tgtEl>
                                          <p:spTgt spid="663576"/>
                                        </p:tgtEl>
                                        <p:attrNameLst>
                                          <p:attrName>style.visibility</p:attrName>
                                        </p:attrNameLst>
                                      </p:cBhvr>
                                      <p:to>
                                        <p:strVal val="visible"/>
                                      </p:to>
                                    </p:set>
                                    <p:anim calcmode="lin" valueType="num">
                                      <p:cBhvr>
                                        <p:cTn id="146" dur="500" fill="hold"/>
                                        <p:tgtEl>
                                          <p:spTgt spid="663576"/>
                                        </p:tgtEl>
                                        <p:attrNameLst>
                                          <p:attrName>ppt_w</p:attrName>
                                        </p:attrNameLst>
                                      </p:cBhvr>
                                      <p:tavLst>
                                        <p:tav tm="0">
                                          <p:val>
                                            <p:fltVal val="0"/>
                                          </p:val>
                                        </p:tav>
                                        <p:tav tm="100000">
                                          <p:val>
                                            <p:strVal val="#ppt_w"/>
                                          </p:val>
                                        </p:tav>
                                      </p:tavLst>
                                    </p:anim>
                                    <p:anim calcmode="lin" valueType="num">
                                      <p:cBhvr>
                                        <p:cTn id="147" dur="500" fill="hold"/>
                                        <p:tgtEl>
                                          <p:spTgt spid="663576"/>
                                        </p:tgtEl>
                                        <p:attrNameLst>
                                          <p:attrName>ppt_h</p:attrName>
                                        </p:attrNameLst>
                                      </p:cBhvr>
                                      <p:tavLst>
                                        <p:tav tm="0">
                                          <p:val>
                                            <p:fltVal val="0"/>
                                          </p:val>
                                        </p:tav>
                                        <p:tav tm="100000">
                                          <p:val>
                                            <p:strVal val="#ppt_h"/>
                                          </p:val>
                                        </p:tav>
                                      </p:tavLst>
                                    </p:anim>
                                    <p:animEffect transition="in" filter="fade">
                                      <p:cBhvr>
                                        <p:cTn id="148" dur="500"/>
                                        <p:tgtEl>
                                          <p:spTgt spid="663576"/>
                                        </p:tgtEl>
                                      </p:cBhvr>
                                    </p:animEffect>
                                  </p:childTnLst>
                                </p:cTn>
                              </p:par>
                            </p:childTnLst>
                          </p:cTn>
                        </p:par>
                        <p:par>
                          <p:cTn id="149" fill="hold" nodeType="afterGroup">
                            <p:stCondLst>
                              <p:cond delay="16500"/>
                            </p:stCondLst>
                            <p:childTnLst>
                              <p:par>
                                <p:cTn id="150" presetID="4" presetClass="entr" presetSubtype="32" fill="hold" grpId="0" nodeType="afterEffect">
                                  <p:stCondLst>
                                    <p:cond delay="0"/>
                                  </p:stCondLst>
                                  <p:childTnLst>
                                    <p:set>
                                      <p:cBhvr>
                                        <p:cTn id="151" dur="1" fill="hold">
                                          <p:stCondLst>
                                            <p:cond delay="0"/>
                                          </p:stCondLst>
                                        </p:cTn>
                                        <p:tgtEl>
                                          <p:spTgt spid="663580"/>
                                        </p:tgtEl>
                                        <p:attrNameLst>
                                          <p:attrName>style.visibility</p:attrName>
                                        </p:attrNameLst>
                                      </p:cBhvr>
                                      <p:to>
                                        <p:strVal val="visible"/>
                                      </p:to>
                                    </p:set>
                                    <p:animEffect transition="in" filter="box(out)">
                                      <p:cBhvr>
                                        <p:cTn id="152" dur="500"/>
                                        <p:tgtEl>
                                          <p:spTgt spid="663580"/>
                                        </p:tgtEl>
                                      </p:cBhvr>
                                    </p:animEffect>
                                  </p:childTnLst>
                                </p:cTn>
                              </p:par>
                            </p:childTnLst>
                          </p:cTn>
                        </p:par>
                        <p:par>
                          <p:cTn id="153" fill="hold" nodeType="afterGroup">
                            <p:stCondLst>
                              <p:cond delay="17000"/>
                            </p:stCondLst>
                            <p:childTnLst>
                              <p:par>
                                <p:cTn id="154" presetID="4" presetClass="entr" presetSubtype="32" fill="hold" grpId="0" nodeType="afterEffect">
                                  <p:stCondLst>
                                    <p:cond delay="0"/>
                                  </p:stCondLst>
                                  <p:childTnLst>
                                    <p:set>
                                      <p:cBhvr>
                                        <p:cTn id="155" dur="1" fill="hold">
                                          <p:stCondLst>
                                            <p:cond delay="0"/>
                                          </p:stCondLst>
                                        </p:cTn>
                                        <p:tgtEl>
                                          <p:spTgt spid="663565"/>
                                        </p:tgtEl>
                                        <p:attrNameLst>
                                          <p:attrName>style.visibility</p:attrName>
                                        </p:attrNameLst>
                                      </p:cBhvr>
                                      <p:to>
                                        <p:strVal val="visible"/>
                                      </p:to>
                                    </p:set>
                                    <p:animEffect transition="in" filter="box(out)">
                                      <p:cBhvr>
                                        <p:cTn id="156" dur="500"/>
                                        <p:tgtEl>
                                          <p:spTgt spid="663565"/>
                                        </p:tgtEl>
                                      </p:cBhvr>
                                    </p:animEffect>
                                  </p:childTnLst>
                                </p:cTn>
                              </p:par>
                            </p:childTnLst>
                          </p:cTn>
                        </p:par>
                        <p:par>
                          <p:cTn id="157" fill="hold" nodeType="afterGroup">
                            <p:stCondLst>
                              <p:cond delay="17500"/>
                            </p:stCondLst>
                            <p:childTnLst>
                              <p:par>
                                <p:cTn id="158" presetID="4" presetClass="entr" presetSubtype="32" fill="hold" grpId="0" nodeType="afterEffect">
                                  <p:stCondLst>
                                    <p:cond delay="0"/>
                                  </p:stCondLst>
                                  <p:childTnLst>
                                    <p:set>
                                      <p:cBhvr>
                                        <p:cTn id="159" dur="1" fill="hold">
                                          <p:stCondLst>
                                            <p:cond delay="0"/>
                                          </p:stCondLst>
                                        </p:cTn>
                                        <p:tgtEl>
                                          <p:spTgt spid="663594"/>
                                        </p:tgtEl>
                                        <p:attrNameLst>
                                          <p:attrName>style.visibility</p:attrName>
                                        </p:attrNameLst>
                                      </p:cBhvr>
                                      <p:to>
                                        <p:strVal val="visible"/>
                                      </p:to>
                                    </p:set>
                                    <p:animEffect transition="in" filter="box(out)">
                                      <p:cBhvr>
                                        <p:cTn id="160" dur="500"/>
                                        <p:tgtEl>
                                          <p:spTgt spid="663594"/>
                                        </p:tgtEl>
                                      </p:cBhvr>
                                    </p:animEffect>
                                  </p:childTnLst>
                                </p:cTn>
                              </p:par>
                            </p:childTnLst>
                          </p:cTn>
                        </p:par>
                        <p:par>
                          <p:cTn id="161" fill="hold" nodeType="withGroup">
                            <p:stCondLst>
                              <p:cond delay="18000"/>
                            </p:stCondLst>
                            <p:childTnLst>
                              <p:par>
                                <p:cTn id="162" presetID="22" presetClass="entr" presetSubtype="1" fill="hold" grpId="0" nodeType="afterEffect">
                                  <p:stCondLst>
                                    <p:cond delay="0"/>
                                  </p:stCondLst>
                                  <p:childTnLst>
                                    <p:set>
                                      <p:cBhvr>
                                        <p:cTn id="163" dur="1" fill="hold">
                                          <p:stCondLst>
                                            <p:cond delay="0"/>
                                          </p:stCondLst>
                                        </p:cTn>
                                        <p:tgtEl>
                                          <p:spTgt spid="663583"/>
                                        </p:tgtEl>
                                        <p:attrNameLst>
                                          <p:attrName>style.visibility</p:attrName>
                                        </p:attrNameLst>
                                      </p:cBhvr>
                                      <p:to>
                                        <p:strVal val="visible"/>
                                      </p:to>
                                    </p:set>
                                    <p:animEffect transition="in" filter="wipe(up)">
                                      <p:cBhvr>
                                        <p:cTn id="164" dur="500"/>
                                        <p:tgtEl>
                                          <p:spTgt spid="663583"/>
                                        </p:tgtEl>
                                      </p:cBhvr>
                                    </p:animEffect>
                                  </p:childTnLst>
                                </p:cTn>
                              </p:par>
                            </p:childTnLst>
                          </p:cTn>
                        </p:par>
                        <p:par>
                          <p:cTn id="165" fill="hold" nodeType="afterGroup">
                            <p:stCondLst>
                              <p:cond delay="18500"/>
                            </p:stCondLst>
                            <p:childTnLst>
                              <p:par>
                                <p:cTn id="166" presetID="22" presetClass="entr" presetSubtype="8" fill="hold" grpId="0" nodeType="afterEffect">
                                  <p:stCondLst>
                                    <p:cond delay="0"/>
                                  </p:stCondLst>
                                  <p:childTnLst>
                                    <p:set>
                                      <p:cBhvr>
                                        <p:cTn id="167" dur="1" fill="hold">
                                          <p:stCondLst>
                                            <p:cond delay="0"/>
                                          </p:stCondLst>
                                        </p:cTn>
                                        <p:tgtEl>
                                          <p:spTgt spid="663584"/>
                                        </p:tgtEl>
                                        <p:attrNameLst>
                                          <p:attrName>style.visibility</p:attrName>
                                        </p:attrNameLst>
                                      </p:cBhvr>
                                      <p:to>
                                        <p:strVal val="visible"/>
                                      </p:to>
                                    </p:set>
                                    <p:animEffect transition="in" filter="wipe(left)">
                                      <p:cBhvr>
                                        <p:cTn id="168" dur="500"/>
                                        <p:tgtEl>
                                          <p:spTgt spid="663584"/>
                                        </p:tgtEl>
                                      </p:cBhvr>
                                    </p:animEffect>
                                  </p:childTnLst>
                                </p:cTn>
                              </p:par>
                            </p:childTnLst>
                          </p:cTn>
                        </p:par>
                        <p:par>
                          <p:cTn id="169" fill="hold" nodeType="afterGroup">
                            <p:stCondLst>
                              <p:cond delay="19000"/>
                            </p:stCondLst>
                            <p:childTnLst>
                              <p:par>
                                <p:cTn id="170" presetID="4" presetClass="entr" presetSubtype="32" fill="hold" grpId="0" nodeType="afterEffect">
                                  <p:stCondLst>
                                    <p:cond delay="0"/>
                                  </p:stCondLst>
                                  <p:childTnLst>
                                    <p:set>
                                      <p:cBhvr>
                                        <p:cTn id="171" dur="1" fill="hold">
                                          <p:stCondLst>
                                            <p:cond delay="0"/>
                                          </p:stCondLst>
                                        </p:cTn>
                                        <p:tgtEl>
                                          <p:spTgt spid="663595"/>
                                        </p:tgtEl>
                                        <p:attrNameLst>
                                          <p:attrName>style.visibility</p:attrName>
                                        </p:attrNameLst>
                                      </p:cBhvr>
                                      <p:to>
                                        <p:strVal val="visible"/>
                                      </p:to>
                                    </p:set>
                                    <p:animEffect transition="in" filter="box(out)">
                                      <p:cBhvr>
                                        <p:cTn id="172" dur="500"/>
                                        <p:tgtEl>
                                          <p:spTgt spid="663595"/>
                                        </p:tgtEl>
                                      </p:cBhvr>
                                    </p:animEffect>
                                  </p:childTnLst>
                                </p:cTn>
                              </p:par>
                            </p:childTnLst>
                          </p:cTn>
                        </p:par>
                        <p:par>
                          <p:cTn id="173" fill="hold">
                            <p:stCondLst>
                              <p:cond delay="19500"/>
                            </p:stCondLst>
                            <p:childTnLst>
                              <p:par>
                                <p:cTn id="174" presetID="22" presetClass="entr" presetSubtype="1" fill="hold" grpId="0" nodeType="afterEffect">
                                  <p:stCondLst>
                                    <p:cond delay="0"/>
                                  </p:stCondLst>
                                  <p:childTnLst>
                                    <p:set>
                                      <p:cBhvr>
                                        <p:cTn id="175" dur="1" fill="hold">
                                          <p:stCondLst>
                                            <p:cond delay="0"/>
                                          </p:stCondLst>
                                        </p:cTn>
                                        <p:tgtEl>
                                          <p:spTgt spid="663581"/>
                                        </p:tgtEl>
                                        <p:attrNameLst>
                                          <p:attrName>style.visibility</p:attrName>
                                        </p:attrNameLst>
                                      </p:cBhvr>
                                      <p:to>
                                        <p:strVal val="visible"/>
                                      </p:to>
                                    </p:set>
                                    <p:animEffect transition="in" filter="wipe(up)">
                                      <p:cBhvr>
                                        <p:cTn id="176" dur="500"/>
                                        <p:tgtEl>
                                          <p:spTgt spid="663581"/>
                                        </p:tgtEl>
                                      </p:cBhvr>
                                    </p:animEffect>
                                  </p:childTnLst>
                                </p:cTn>
                              </p:par>
                            </p:childTnLst>
                          </p:cTn>
                        </p:par>
                        <p:par>
                          <p:cTn id="177" fill="hold">
                            <p:stCondLst>
                              <p:cond delay="20000"/>
                            </p:stCondLst>
                            <p:childTnLst>
                              <p:par>
                                <p:cTn id="178" presetID="22" presetClass="entr" presetSubtype="1" fill="hold" grpId="0" nodeType="afterEffect">
                                  <p:stCondLst>
                                    <p:cond delay="0"/>
                                  </p:stCondLst>
                                  <p:childTnLst>
                                    <p:set>
                                      <p:cBhvr>
                                        <p:cTn id="179" dur="1" fill="hold">
                                          <p:stCondLst>
                                            <p:cond delay="0"/>
                                          </p:stCondLst>
                                        </p:cTn>
                                        <p:tgtEl>
                                          <p:spTgt spid="663582"/>
                                        </p:tgtEl>
                                        <p:attrNameLst>
                                          <p:attrName>style.visibility</p:attrName>
                                        </p:attrNameLst>
                                      </p:cBhvr>
                                      <p:to>
                                        <p:strVal val="visible"/>
                                      </p:to>
                                    </p:set>
                                    <p:animEffect transition="in" filter="wipe(up)">
                                      <p:cBhvr>
                                        <p:cTn id="180" dur="500"/>
                                        <p:tgtEl>
                                          <p:spTgt spid="663582"/>
                                        </p:tgtEl>
                                      </p:cBhvr>
                                    </p:animEffect>
                                  </p:childTnLst>
                                </p:cTn>
                              </p:par>
                            </p:childTnLst>
                          </p:cTn>
                        </p:par>
                        <p:par>
                          <p:cTn id="181" fill="hold">
                            <p:stCondLst>
                              <p:cond delay="20500"/>
                            </p:stCondLst>
                            <p:childTnLst>
                              <p:par>
                                <p:cTn id="182" presetID="4" presetClass="entr" presetSubtype="32" fill="hold" grpId="0" nodeType="afterEffect">
                                  <p:stCondLst>
                                    <p:cond delay="0"/>
                                  </p:stCondLst>
                                  <p:childTnLst>
                                    <p:set>
                                      <p:cBhvr>
                                        <p:cTn id="183" dur="1" fill="hold">
                                          <p:stCondLst>
                                            <p:cond delay="0"/>
                                          </p:stCondLst>
                                        </p:cTn>
                                        <p:tgtEl>
                                          <p:spTgt spid="56"/>
                                        </p:tgtEl>
                                        <p:attrNameLst>
                                          <p:attrName>style.visibility</p:attrName>
                                        </p:attrNameLst>
                                      </p:cBhvr>
                                      <p:to>
                                        <p:strVal val="visible"/>
                                      </p:to>
                                    </p:set>
                                    <p:animEffect transition="in" filter="box(out)">
                                      <p:cBhvr>
                                        <p:cTn id="184" dur="500"/>
                                        <p:tgtEl>
                                          <p:spTgt spid="56"/>
                                        </p:tgtEl>
                                      </p:cBhvr>
                                    </p:animEffect>
                                  </p:childTnLst>
                                </p:cTn>
                              </p:par>
                            </p:childTnLst>
                          </p:cTn>
                        </p:par>
                        <p:par>
                          <p:cTn id="185" fill="hold">
                            <p:stCondLst>
                              <p:cond delay="21000"/>
                            </p:stCondLst>
                            <p:childTnLst>
                              <p:par>
                                <p:cTn id="186" presetID="4" presetClass="entr" presetSubtype="32" fill="hold" grpId="0" nodeType="afterEffect">
                                  <p:stCondLst>
                                    <p:cond delay="0"/>
                                  </p:stCondLst>
                                  <p:childTnLst>
                                    <p:set>
                                      <p:cBhvr>
                                        <p:cTn id="187" dur="1" fill="hold">
                                          <p:stCondLst>
                                            <p:cond delay="0"/>
                                          </p:stCondLst>
                                        </p:cTn>
                                        <p:tgtEl>
                                          <p:spTgt spid="663569"/>
                                        </p:tgtEl>
                                        <p:attrNameLst>
                                          <p:attrName>style.visibility</p:attrName>
                                        </p:attrNameLst>
                                      </p:cBhvr>
                                      <p:to>
                                        <p:strVal val="visible"/>
                                      </p:to>
                                    </p:set>
                                    <p:animEffect transition="in" filter="box(out)">
                                      <p:cBhvr>
                                        <p:cTn id="188" dur="500"/>
                                        <p:tgtEl>
                                          <p:spTgt spid="663569"/>
                                        </p:tgtEl>
                                      </p:cBhvr>
                                    </p:animEffect>
                                  </p:childTnLst>
                                </p:cTn>
                              </p:par>
                              <p:par>
                                <p:cTn id="189" presetID="1" presetClass="entr" presetSubtype="0" fill="hold" grpId="0" nodeType="withEffect">
                                  <p:stCondLst>
                                    <p:cond delay="0"/>
                                  </p:stCondLst>
                                  <p:childTnLst>
                                    <p:set>
                                      <p:cBhvr>
                                        <p:cTn id="190" dur="1" fill="hold">
                                          <p:stCondLst>
                                            <p:cond delay="499"/>
                                          </p:stCondLst>
                                        </p:cTn>
                                        <p:tgtEl>
                                          <p:spTgt spid="663563"/>
                                        </p:tgtEl>
                                        <p:attrNameLst>
                                          <p:attrName>style.visibility</p:attrName>
                                        </p:attrNameLst>
                                      </p:cBhvr>
                                      <p:to>
                                        <p:strVal val="visible"/>
                                      </p:to>
                                    </p:set>
                                  </p:childTnLst>
                                </p:cTn>
                              </p:par>
                            </p:childTnLst>
                          </p:cTn>
                        </p:par>
                        <p:par>
                          <p:cTn id="191" fill="hold">
                            <p:stCondLst>
                              <p:cond delay="21500"/>
                            </p:stCondLst>
                            <p:childTnLst>
                              <p:par>
                                <p:cTn id="192" presetID="23" presetClass="entr" presetSubtype="32" fill="hold" grpId="0" nodeType="afterEffect">
                                  <p:stCondLst>
                                    <p:cond delay="0"/>
                                  </p:stCondLst>
                                  <p:childTnLst>
                                    <p:set>
                                      <p:cBhvr>
                                        <p:cTn id="193" dur="1" fill="hold">
                                          <p:stCondLst>
                                            <p:cond delay="0"/>
                                          </p:stCondLst>
                                        </p:cTn>
                                        <p:tgtEl>
                                          <p:spTgt spid="46"/>
                                        </p:tgtEl>
                                        <p:attrNameLst>
                                          <p:attrName>style.visibility</p:attrName>
                                        </p:attrNameLst>
                                      </p:cBhvr>
                                      <p:to>
                                        <p:strVal val="visible"/>
                                      </p:to>
                                    </p:set>
                                    <p:anim calcmode="lin" valueType="num">
                                      <p:cBhvr>
                                        <p:cTn id="194" dur="500" fill="hold"/>
                                        <p:tgtEl>
                                          <p:spTgt spid="46"/>
                                        </p:tgtEl>
                                        <p:attrNameLst>
                                          <p:attrName>ppt_w</p:attrName>
                                        </p:attrNameLst>
                                      </p:cBhvr>
                                      <p:tavLst>
                                        <p:tav tm="0">
                                          <p:val>
                                            <p:strVal val="4*#ppt_w"/>
                                          </p:val>
                                        </p:tav>
                                        <p:tav tm="100000">
                                          <p:val>
                                            <p:strVal val="#ppt_w"/>
                                          </p:val>
                                        </p:tav>
                                      </p:tavLst>
                                    </p:anim>
                                    <p:anim calcmode="lin" valueType="num">
                                      <p:cBhvr>
                                        <p:cTn id="195" dur="500" fill="hold"/>
                                        <p:tgtEl>
                                          <p:spTgt spid="46"/>
                                        </p:tgtEl>
                                        <p:attrNameLst>
                                          <p:attrName>ppt_h</p:attrName>
                                        </p:attrNameLst>
                                      </p:cBhvr>
                                      <p:tavLst>
                                        <p:tav tm="0">
                                          <p:val>
                                            <p:strVal val="4*#ppt_h"/>
                                          </p:val>
                                        </p:tav>
                                        <p:tav tm="100000">
                                          <p:val>
                                            <p:strVal val="#ppt_h"/>
                                          </p:val>
                                        </p:tav>
                                      </p:tavLst>
                                    </p:anim>
                                  </p:childTnLst>
                                </p:cTn>
                              </p:par>
                            </p:childTnLst>
                          </p:cTn>
                        </p:par>
                        <p:par>
                          <p:cTn id="196" fill="hold">
                            <p:stCondLst>
                              <p:cond delay="22000"/>
                            </p:stCondLst>
                            <p:childTnLst>
                              <p:par>
                                <p:cTn id="197" presetID="4" presetClass="entr" presetSubtype="32" fill="hold" grpId="0" nodeType="afterEffect">
                                  <p:stCondLst>
                                    <p:cond delay="0"/>
                                  </p:stCondLst>
                                  <p:childTnLst>
                                    <p:set>
                                      <p:cBhvr>
                                        <p:cTn id="198" dur="1" fill="hold">
                                          <p:stCondLst>
                                            <p:cond delay="0"/>
                                          </p:stCondLst>
                                        </p:cTn>
                                        <p:tgtEl>
                                          <p:spTgt spid="48"/>
                                        </p:tgtEl>
                                        <p:attrNameLst>
                                          <p:attrName>style.visibility</p:attrName>
                                        </p:attrNameLst>
                                      </p:cBhvr>
                                      <p:to>
                                        <p:strVal val="visible"/>
                                      </p:to>
                                    </p:set>
                                    <p:animEffect transition="in" filter="box(out)">
                                      <p:cBhvr>
                                        <p:cTn id="199" dur="500"/>
                                        <p:tgtEl>
                                          <p:spTgt spid="48"/>
                                        </p:tgtEl>
                                      </p:cBhvr>
                                    </p:animEffect>
                                  </p:childTnLst>
                                </p:cTn>
                              </p:par>
                            </p:childTnLst>
                          </p:cTn>
                        </p:par>
                        <p:par>
                          <p:cTn id="200" fill="hold">
                            <p:stCondLst>
                              <p:cond delay="22500"/>
                            </p:stCondLst>
                            <p:childTnLst>
                              <p:par>
                                <p:cTn id="201" presetID="23" presetClass="entr" presetSubtype="32" fill="hold" grpId="0" nodeType="afterEffect">
                                  <p:stCondLst>
                                    <p:cond delay="500"/>
                                  </p:stCondLst>
                                  <p:childTnLst>
                                    <p:set>
                                      <p:cBhvr>
                                        <p:cTn id="202" dur="1" fill="hold">
                                          <p:stCondLst>
                                            <p:cond delay="0"/>
                                          </p:stCondLst>
                                        </p:cTn>
                                        <p:tgtEl>
                                          <p:spTgt spid="47"/>
                                        </p:tgtEl>
                                        <p:attrNameLst>
                                          <p:attrName>style.visibility</p:attrName>
                                        </p:attrNameLst>
                                      </p:cBhvr>
                                      <p:to>
                                        <p:strVal val="visible"/>
                                      </p:to>
                                    </p:set>
                                    <p:anim calcmode="lin" valueType="num">
                                      <p:cBhvr>
                                        <p:cTn id="203" dur="500" fill="hold"/>
                                        <p:tgtEl>
                                          <p:spTgt spid="47"/>
                                        </p:tgtEl>
                                        <p:attrNameLst>
                                          <p:attrName>ppt_w</p:attrName>
                                        </p:attrNameLst>
                                      </p:cBhvr>
                                      <p:tavLst>
                                        <p:tav tm="0">
                                          <p:val>
                                            <p:strVal val="4*#ppt_w"/>
                                          </p:val>
                                        </p:tav>
                                        <p:tav tm="100000">
                                          <p:val>
                                            <p:strVal val="#ppt_w"/>
                                          </p:val>
                                        </p:tav>
                                      </p:tavLst>
                                    </p:anim>
                                    <p:anim calcmode="lin" valueType="num">
                                      <p:cBhvr>
                                        <p:cTn id="204" dur="500" fill="hold"/>
                                        <p:tgtEl>
                                          <p:spTgt spid="47"/>
                                        </p:tgtEl>
                                        <p:attrNameLst>
                                          <p:attrName>ppt_h</p:attrName>
                                        </p:attrNameLst>
                                      </p:cBhvr>
                                      <p:tavLst>
                                        <p:tav tm="0">
                                          <p:val>
                                            <p:strVal val="4*#ppt_h"/>
                                          </p:val>
                                        </p:tav>
                                        <p:tav tm="100000">
                                          <p:val>
                                            <p:strVal val="#ppt_h"/>
                                          </p:val>
                                        </p:tav>
                                      </p:tavLst>
                                    </p:anim>
                                  </p:childTnLst>
                                </p:cTn>
                              </p:par>
                            </p:childTnLst>
                          </p:cTn>
                        </p:par>
                        <p:par>
                          <p:cTn id="205" fill="hold">
                            <p:stCondLst>
                              <p:cond delay="23500"/>
                            </p:stCondLst>
                            <p:childTnLst>
                              <p:par>
                                <p:cTn id="206" presetID="4" presetClass="entr" presetSubtype="32" fill="hold" grpId="0" nodeType="afterEffect">
                                  <p:stCondLst>
                                    <p:cond delay="0"/>
                                  </p:stCondLst>
                                  <p:childTnLst>
                                    <p:set>
                                      <p:cBhvr>
                                        <p:cTn id="207" dur="1" fill="hold">
                                          <p:stCondLst>
                                            <p:cond delay="0"/>
                                          </p:stCondLst>
                                        </p:cTn>
                                        <p:tgtEl>
                                          <p:spTgt spid="51"/>
                                        </p:tgtEl>
                                        <p:attrNameLst>
                                          <p:attrName>style.visibility</p:attrName>
                                        </p:attrNameLst>
                                      </p:cBhvr>
                                      <p:to>
                                        <p:strVal val="visible"/>
                                      </p:to>
                                    </p:set>
                                    <p:animEffect transition="in" filter="box(out)">
                                      <p:cBhvr>
                                        <p:cTn id="208" dur="500"/>
                                        <p:tgtEl>
                                          <p:spTgt spid="51"/>
                                        </p:tgtEl>
                                      </p:cBhvr>
                                    </p:animEffect>
                                  </p:childTnLst>
                                </p:cTn>
                              </p:par>
                            </p:childTnLst>
                          </p:cTn>
                        </p:par>
                        <p:par>
                          <p:cTn id="209" fill="hold">
                            <p:stCondLst>
                              <p:cond delay="24000"/>
                            </p:stCondLst>
                            <p:childTnLst>
                              <p:par>
                                <p:cTn id="210" presetID="16" presetClass="entr" presetSubtype="42" fill="hold" nodeType="afterEffect">
                                  <p:stCondLst>
                                    <p:cond delay="0"/>
                                  </p:stCondLst>
                                  <p:childTnLst>
                                    <p:set>
                                      <p:cBhvr>
                                        <p:cTn id="211" dur="1" fill="hold">
                                          <p:stCondLst>
                                            <p:cond delay="0"/>
                                          </p:stCondLst>
                                        </p:cTn>
                                        <p:tgtEl>
                                          <p:spTgt spid="50"/>
                                        </p:tgtEl>
                                        <p:attrNameLst>
                                          <p:attrName>style.visibility</p:attrName>
                                        </p:attrNameLst>
                                      </p:cBhvr>
                                      <p:to>
                                        <p:strVal val="visible"/>
                                      </p:to>
                                    </p:set>
                                    <p:animEffect transition="in" filter="barn(outHorizontal)">
                                      <p:cBhvr>
                                        <p:cTn id="212" dur="500"/>
                                        <p:tgtEl>
                                          <p:spTgt spid="50"/>
                                        </p:tgtEl>
                                      </p:cBhvr>
                                    </p:animEffect>
                                  </p:childTnLst>
                                </p:cTn>
                              </p:par>
                            </p:childTnLst>
                          </p:cTn>
                        </p:par>
                        <p:par>
                          <p:cTn id="213" fill="hold">
                            <p:stCondLst>
                              <p:cond delay="24500"/>
                            </p:stCondLst>
                            <p:childTnLst>
                              <p:par>
                                <p:cTn id="214" presetID="4" presetClass="entr" presetSubtype="32" fill="hold" grpId="0" nodeType="afterEffect">
                                  <p:stCondLst>
                                    <p:cond delay="0"/>
                                  </p:stCondLst>
                                  <p:childTnLst>
                                    <p:set>
                                      <p:cBhvr>
                                        <p:cTn id="215" dur="1" fill="hold">
                                          <p:stCondLst>
                                            <p:cond delay="0"/>
                                          </p:stCondLst>
                                        </p:cTn>
                                        <p:tgtEl>
                                          <p:spTgt spid="55"/>
                                        </p:tgtEl>
                                        <p:attrNameLst>
                                          <p:attrName>style.visibility</p:attrName>
                                        </p:attrNameLst>
                                      </p:cBhvr>
                                      <p:to>
                                        <p:strVal val="visible"/>
                                      </p:to>
                                    </p:set>
                                    <p:animEffect transition="in" filter="box(out)">
                                      <p:cBhvr>
                                        <p:cTn id="216" dur="500"/>
                                        <p:tgtEl>
                                          <p:spTgt spid="55"/>
                                        </p:tgtEl>
                                      </p:cBhvr>
                                    </p:animEffect>
                                  </p:childTnLst>
                                </p:cTn>
                              </p:par>
                            </p:childTnLst>
                          </p:cTn>
                        </p:par>
                        <p:par>
                          <p:cTn id="217" fill="hold">
                            <p:stCondLst>
                              <p:cond delay="25000"/>
                            </p:stCondLst>
                            <p:childTnLst>
                              <p:par>
                                <p:cTn id="218" presetID="4" presetClass="entr" presetSubtype="32" fill="hold" grpId="0" nodeType="afterEffect">
                                  <p:stCondLst>
                                    <p:cond delay="0"/>
                                  </p:stCondLst>
                                  <p:childTnLst>
                                    <p:set>
                                      <p:cBhvr>
                                        <p:cTn id="219" dur="1" fill="hold">
                                          <p:stCondLst>
                                            <p:cond delay="0"/>
                                          </p:stCondLst>
                                        </p:cTn>
                                        <p:tgtEl>
                                          <p:spTgt spid="53"/>
                                        </p:tgtEl>
                                        <p:attrNameLst>
                                          <p:attrName>style.visibility</p:attrName>
                                        </p:attrNameLst>
                                      </p:cBhvr>
                                      <p:to>
                                        <p:strVal val="visible"/>
                                      </p:to>
                                    </p:set>
                                    <p:animEffect transition="in" filter="box(out)">
                                      <p:cBhvr>
                                        <p:cTn id="220" dur="500"/>
                                        <p:tgtEl>
                                          <p:spTgt spid="53"/>
                                        </p:tgtEl>
                                      </p:cBhvr>
                                    </p:animEffect>
                                  </p:childTnLst>
                                </p:cTn>
                              </p:par>
                            </p:childTnLst>
                          </p:cTn>
                        </p:par>
                        <p:par>
                          <p:cTn id="221" fill="hold">
                            <p:stCondLst>
                              <p:cond delay="25500"/>
                            </p:stCondLst>
                            <p:childTnLst>
                              <p:par>
                                <p:cTn id="222" presetID="4" presetClass="entr" presetSubtype="32" fill="hold" grpId="0" nodeType="afterEffect">
                                  <p:stCondLst>
                                    <p:cond delay="0"/>
                                  </p:stCondLst>
                                  <p:childTnLst>
                                    <p:set>
                                      <p:cBhvr>
                                        <p:cTn id="223" dur="1" fill="hold">
                                          <p:stCondLst>
                                            <p:cond delay="0"/>
                                          </p:stCondLst>
                                        </p:cTn>
                                        <p:tgtEl>
                                          <p:spTgt spid="54"/>
                                        </p:tgtEl>
                                        <p:attrNameLst>
                                          <p:attrName>style.visibility</p:attrName>
                                        </p:attrNameLst>
                                      </p:cBhvr>
                                      <p:to>
                                        <p:strVal val="visible"/>
                                      </p:to>
                                    </p:set>
                                    <p:animEffect transition="in" filter="box(out)">
                                      <p:cBhvr>
                                        <p:cTn id="2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4" grpId="0" animBg="1"/>
      <p:bldP spid="663555" grpId="0" animBg="1"/>
      <p:bldP spid="663556" grpId="0" animBg="1"/>
      <p:bldP spid="663557" grpId="0" animBg="1"/>
      <p:bldP spid="663558" grpId="0" animBg="1"/>
      <p:bldP spid="663559" grpId="0" animBg="1"/>
      <p:bldP spid="663560" grpId="0" animBg="1"/>
      <p:bldP spid="663561" grpId="0" animBg="1"/>
      <p:bldP spid="663562" grpId="0" animBg="1"/>
      <p:bldP spid="663563" grpId="0" animBg="1"/>
      <p:bldP spid="663564" grpId="0" animBg="1"/>
      <p:bldP spid="663565" grpId="0" animBg="1"/>
      <p:bldP spid="663566" grpId="0" animBg="1"/>
      <p:bldP spid="663567" grpId="0" animBg="1"/>
      <p:bldP spid="663568" grpId="0" animBg="1"/>
      <p:bldP spid="663569" grpId="0" animBg="1"/>
      <p:bldP spid="663570" grpId="0" autoUpdateAnimBg="0"/>
      <p:bldP spid="663571" grpId="0" autoUpdateAnimBg="0"/>
      <p:bldP spid="663572" grpId="0" autoUpdateAnimBg="0"/>
      <p:bldP spid="663573" grpId="0" autoUpdateAnimBg="0"/>
      <p:bldP spid="663574" grpId="0" autoUpdateAnimBg="0"/>
      <p:bldP spid="663575" grpId="0" autoUpdateAnimBg="0"/>
      <p:bldP spid="663576" grpId="0" autoUpdateAnimBg="0"/>
      <p:bldP spid="663577" grpId="0" autoUpdateAnimBg="0"/>
      <p:bldP spid="663578" grpId="0" autoUpdateAnimBg="0"/>
      <p:bldP spid="663579" grpId="0" autoUpdateAnimBg="0"/>
      <p:bldP spid="663580" grpId="0" animBg="1"/>
      <p:bldP spid="663581" grpId="0" animBg="1"/>
      <p:bldP spid="663582" grpId="0" animBg="1"/>
      <p:bldP spid="663583" grpId="0" animBg="1"/>
      <p:bldP spid="663584" grpId="0" animBg="1"/>
      <p:bldP spid="663585" grpId="0" autoUpdateAnimBg="0"/>
      <p:bldP spid="663586" grpId="0" animBg="1"/>
      <p:bldP spid="663587" grpId="0" animBg="1"/>
      <p:bldP spid="663588" grpId="0" animBg="1"/>
      <p:bldP spid="663589" grpId="0" animBg="1"/>
      <p:bldP spid="663590" grpId="0" animBg="1"/>
      <p:bldP spid="663591" grpId="0" animBg="1"/>
      <p:bldP spid="663592" grpId="0" animBg="1"/>
      <p:bldP spid="663593" grpId="0" animBg="1"/>
      <p:bldP spid="663594" grpId="0" autoUpdateAnimBg="0"/>
      <p:bldP spid="663595" grpId="0" animBg="1"/>
      <p:bldP spid="663597" grpId="0" animBg="1" autoUpdateAnimBg="0"/>
      <p:bldP spid="48" grpId="0" animBg="1"/>
      <p:bldP spid="46" grpId="0" animBg="1"/>
      <p:bldP spid="51" grpId="0" animBg="1"/>
      <p:bldP spid="47" grpId="0" animBg="1"/>
      <p:bldP spid="53" grpId="0" autoUpdateAnimBg="0"/>
      <p:bldP spid="54" grpId="0" autoUpdateAnimBg="0"/>
      <p:bldP spid="55" grpId="0" autoUpdateAnimBg="0"/>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3" name="Rectangle 3"/>
          <p:cNvSpPr>
            <a:spLocks noGrp="1" noChangeArrowheads="1"/>
          </p:cNvSpPr>
          <p:nvPr>
            <p:ph type="body" idx="1"/>
          </p:nvPr>
        </p:nvSpPr>
        <p:spPr/>
        <p:txBody>
          <a:bodyPr/>
          <a:lstStyle/>
          <a:p>
            <a:r>
              <a:rPr lang="hu-HU" altLang="hu-HU" dirty="0" smtClean="0">
                <a:solidFill>
                  <a:srgbClr val="0000CC"/>
                </a:solidFill>
                <a:effectLst>
                  <a:outerShdw blurRad="38100" dist="38100" dir="2700000" algn="tl">
                    <a:srgbClr val="000000">
                      <a:alpha val="43137"/>
                    </a:srgbClr>
                  </a:outerShdw>
                </a:effectLst>
              </a:rPr>
              <a:t>A </a:t>
            </a:r>
            <a:r>
              <a:rPr lang="hu-HU" altLang="hu-HU" dirty="0" err="1" smtClean="0">
                <a:solidFill>
                  <a:srgbClr val="FF0000"/>
                </a:solidFill>
                <a:effectLst>
                  <a:outerShdw blurRad="38100" dist="38100" dir="2700000" algn="tl">
                    <a:srgbClr val="000000">
                      <a:alpha val="43137"/>
                    </a:srgbClr>
                  </a:outerShdw>
                </a:effectLst>
              </a:rPr>
              <a:t>monád</a:t>
            </a:r>
            <a:r>
              <a:rPr lang="hu-HU" altLang="hu-HU" dirty="0" smtClean="0">
                <a:solidFill>
                  <a:srgbClr val="0000CC"/>
                </a:solidFill>
                <a:effectLst>
                  <a:outerShdw blurRad="38100" dist="38100" dir="2700000" algn="tl">
                    <a:srgbClr val="000000">
                      <a:alpha val="43137"/>
                    </a:srgbClr>
                  </a:outerShdw>
                </a:effectLst>
              </a:rPr>
              <a:t> (Isteni Szikra) az egész</a:t>
            </a:r>
            <a:br>
              <a:rPr lang="hu-HU" altLang="hu-HU" dirty="0" smtClean="0">
                <a:solidFill>
                  <a:srgbClr val="0000CC"/>
                </a:solidFill>
                <a:effectLst>
                  <a:outerShdw blurRad="38100" dist="38100" dir="2700000" algn="tl">
                    <a:srgbClr val="000000">
                      <a:alpha val="43137"/>
                    </a:srgbClr>
                  </a:outerShdw>
                </a:effectLst>
              </a:rPr>
            </a:br>
            <a:r>
              <a:rPr lang="hu-HU" altLang="hu-HU" dirty="0" smtClean="0">
                <a:solidFill>
                  <a:srgbClr val="0000CC"/>
                </a:solidFill>
                <a:effectLst>
                  <a:outerShdw blurRad="38100" dist="38100" dir="2700000" algn="tl">
                    <a:srgbClr val="000000">
                      <a:alpha val="43137"/>
                    </a:srgbClr>
                  </a:outerShdw>
                </a:effectLst>
              </a:rPr>
              <a:t>	    megnyilvánulás során megmarad</a:t>
            </a:r>
          </a:p>
          <a:p>
            <a:pPr lvl="1">
              <a:spcBef>
                <a:spcPts val="0"/>
              </a:spcBef>
            </a:pPr>
            <a:r>
              <a:rPr lang="hu-HU" altLang="hu-HU" sz="3000" dirty="0" smtClean="0">
                <a:solidFill>
                  <a:srgbClr val="0000CC"/>
                </a:solidFill>
                <a:effectLst>
                  <a:outerShdw blurRad="38100" dist="38100" dir="2700000" algn="tl">
                    <a:srgbClr val="000000">
                      <a:alpha val="43137"/>
                    </a:srgbClr>
                  </a:outerShdw>
                </a:effectLst>
              </a:rPr>
              <a:t>Kifejleszti az </a:t>
            </a:r>
            <a:r>
              <a:rPr lang="hu-HU" altLang="hu-HU" sz="3000" dirty="0" smtClean="0">
                <a:solidFill>
                  <a:srgbClr val="FF0000"/>
                </a:solidFill>
                <a:effectLst>
                  <a:outerShdw blurRad="38100" dist="38100" dir="2700000" algn="tl">
                    <a:srgbClr val="000000">
                      <a:alpha val="43137"/>
                    </a:srgbClr>
                  </a:outerShdw>
                </a:effectLst>
              </a:rPr>
              <a:t>egyéniség</a:t>
            </a:r>
            <a:r>
              <a:rPr lang="hu-HU" altLang="hu-HU" sz="3000" dirty="0" smtClean="0">
                <a:solidFill>
                  <a:srgbClr val="0000CC"/>
                </a:solidFill>
                <a:effectLst>
                  <a:outerShdw blurRad="38100" dist="38100" dir="2700000" algn="tl">
                    <a:srgbClr val="000000">
                      <a:alpha val="43137"/>
                    </a:srgbClr>
                  </a:outerShdw>
                </a:effectLst>
              </a:rPr>
              <a:t> részeit (</a:t>
            </a:r>
            <a:r>
              <a:rPr lang="hu-HU" altLang="hu-HU" sz="3000" dirty="0" err="1" smtClean="0">
                <a:solidFill>
                  <a:srgbClr val="0000CC"/>
                </a:solidFill>
                <a:effectLst>
                  <a:outerShdw blurRad="38100" dist="38100" dir="2700000" algn="tl">
                    <a:srgbClr val="000000">
                      <a:alpha val="43137"/>
                    </a:srgbClr>
                  </a:outerShdw>
                </a:effectLst>
              </a:rPr>
              <a:t>atmikus</a:t>
            </a:r>
            <a:r>
              <a:rPr lang="hu-HU" altLang="hu-HU" sz="3000" dirty="0" smtClean="0">
                <a:solidFill>
                  <a:srgbClr val="0000CC"/>
                </a:solidFill>
                <a:effectLst>
                  <a:outerShdw blurRad="38100" dist="38100" dir="2700000" algn="tl">
                    <a:srgbClr val="000000">
                      <a:alpha val="43137"/>
                    </a:srgbClr>
                  </a:outerShdw>
                </a:effectLst>
              </a:rPr>
              <a:t>, </a:t>
            </a:r>
            <a:r>
              <a:rPr lang="hu-HU" altLang="hu-HU" sz="3000" dirty="0" err="1" smtClean="0">
                <a:solidFill>
                  <a:srgbClr val="0000CC"/>
                </a:solidFill>
                <a:effectLst>
                  <a:outerShdw blurRad="38100" dist="38100" dir="2700000" algn="tl">
                    <a:srgbClr val="000000">
                      <a:alpha val="43137"/>
                    </a:srgbClr>
                  </a:outerShdw>
                </a:effectLst>
              </a:rPr>
              <a:t>buddhikus</a:t>
            </a:r>
            <a:r>
              <a:rPr lang="hu-HU" altLang="hu-HU" sz="3000" dirty="0" smtClean="0">
                <a:solidFill>
                  <a:srgbClr val="0000CC"/>
                </a:solidFill>
                <a:effectLst>
                  <a:outerShdw blurRad="38100" dist="38100" dir="2700000" algn="tl">
                    <a:srgbClr val="000000">
                      <a:alpha val="43137"/>
                    </a:srgbClr>
                  </a:outerShdw>
                </a:effectLst>
              </a:rPr>
              <a:t> és kauzális test) </a:t>
            </a:r>
          </a:p>
          <a:p>
            <a:pPr>
              <a:spcBef>
                <a:spcPts val="1200"/>
              </a:spcBef>
            </a:pPr>
            <a:r>
              <a:rPr lang="hu-HU" altLang="hu-HU" dirty="0" smtClean="0">
                <a:solidFill>
                  <a:srgbClr val="0000CC"/>
                </a:solidFill>
                <a:effectLst>
                  <a:outerShdw blurRad="38100" dist="38100" dir="2700000" algn="tl">
                    <a:srgbClr val="000000">
                      <a:alpha val="43137"/>
                    </a:srgbClr>
                  </a:outerShdw>
                </a:effectLst>
              </a:rPr>
              <a:t>A </a:t>
            </a:r>
            <a:r>
              <a:rPr lang="hu-HU" altLang="hu-HU" dirty="0" smtClean="0">
                <a:solidFill>
                  <a:srgbClr val="00CC66"/>
                </a:solidFill>
                <a:effectLst>
                  <a:outerShdw blurRad="38100" dist="38100" dir="2700000" algn="tl">
                    <a:srgbClr val="000000">
                      <a:alpha val="43137"/>
                    </a:srgbClr>
                  </a:outerShdw>
                </a:effectLst>
              </a:rPr>
              <a:t>személyiség</a:t>
            </a:r>
            <a:r>
              <a:rPr lang="hu-HU" altLang="hu-HU" dirty="0" smtClean="0">
                <a:solidFill>
                  <a:srgbClr val="0000CC"/>
                </a:solidFill>
                <a:effectLst>
                  <a:outerShdw blurRad="38100" dist="38100" dir="2700000" algn="tl">
                    <a:srgbClr val="000000">
                      <a:alpha val="43137"/>
                    </a:srgbClr>
                  </a:outerShdw>
                </a:effectLst>
              </a:rPr>
              <a:t> rendszeresen újraszületik</a:t>
            </a:r>
          </a:p>
          <a:p>
            <a:pPr lvl="1">
              <a:spcBef>
                <a:spcPts val="0"/>
              </a:spcBef>
            </a:pPr>
            <a:r>
              <a:rPr lang="hu-HU" altLang="hu-HU" sz="3000" dirty="0" smtClean="0">
                <a:solidFill>
                  <a:srgbClr val="0000CC"/>
                </a:solidFill>
                <a:effectLst>
                  <a:outerShdw blurRad="38100" dist="38100" dir="2700000" algn="tl">
                    <a:srgbClr val="000000">
                      <a:alpha val="43137"/>
                    </a:srgbClr>
                  </a:outerShdw>
                </a:effectLst>
              </a:rPr>
              <a:t>az eszközöket (</a:t>
            </a:r>
            <a:r>
              <a:rPr lang="hu-HU" altLang="hu-HU" sz="3000" dirty="0" err="1" smtClean="0">
                <a:solidFill>
                  <a:srgbClr val="0000CC"/>
                </a:solidFill>
                <a:effectLst>
                  <a:outerShdw blurRad="38100" dist="38100" dir="2700000" algn="tl">
                    <a:srgbClr val="000000">
                      <a:alpha val="43137"/>
                    </a:srgbClr>
                  </a:outerShdw>
                </a:effectLst>
              </a:rPr>
              <a:t>asztromentális</a:t>
            </a:r>
            <a:r>
              <a:rPr lang="hu-HU" altLang="hu-HU" sz="3000" dirty="0" smtClean="0">
                <a:solidFill>
                  <a:srgbClr val="0000CC"/>
                </a:solidFill>
                <a:effectLst>
                  <a:outerShdw blurRad="38100" dist="38100" dir="2700000" algn="tl">
                    <a:srgbClr val="000000">
                      <a:alpha val="43137"/>
                    </a:srgbClr>
                  </a:outerShdw>
                </a:effectLst>
              </a:rPr>
              <a:t> és fizikai testek) meg kell tanítani a működésre (pl. beszéd, írás, hangszer, rajz, stb.)</a:t>
            </a:r>
            <a:endParaRPr lang="hu-HU" altLang="hu-HU" sz="3000" dirty="0">
              <a:solidFill>
                <a:srgbClr val="0000CC"/>
              </a:solidFill>
              <a:effectLst>
                <a:outerShdw blurRad="38100" dist="38100" dir="2700000" algn="tl">
                  <a:srgbClr val="000000">
                    <a:alpha val="43137"/>
                  </a:srgbClr>
                </a:outerShdw>
              </a:effectLst>
            </a:endParaRPr>
          </a:p>
        </p:txBody>
      </p:sp>
      <p:sp>
        <p:nvSpPr>
          <p:cNvPr id="4" name="Rectangle 2"/>
          <p:cNvSpPr>
            <a:spLocks noGrp="1" noChangeArrowheads="1"/>
          </p:cNvSpPr>
          <p:nvPr>
            <p:ph type="title"/>
          </p:nvPr>
        </p:nvSpPr>
        <p:spPr>
          <a:xfrm>
            <a:off x="88900" y="609600"/>
            <a:ext cx="8991600" cy="1143000"/>
          </a:xfrm>
        </p:spPr>
        <p:txBody>
          <a:bodyPr/>
          <a:lstStyle/>
          <a:p>
            <a:r>
              <a:rPr lang="hu-HU" altLang="hu-HU" b="1" spc="100" dirty="0" smtClean="0">
                <a:solidFill>
                  <a:srgbClr val="0000CC"/>
                </a:solidFill>
                <a:effectLst>
                  <a:outerShdw blurRad="38100" dist="38100" dir="2700000" algn="tl">
                    <a:srgbClr val="000000">
                      <a:alpha val="43137"/>
                    </a:srgbClr>
                  </a:outerShdw>
                </a:effectLst>
              </a:rPr>
              <a:t>AZ  EMBER  MEGTEREMTÉSE</a:t>
            </a:r>
            <a:endParaRPr lang="hu-HU" altLang="hu-HU" b="1" spc="1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477261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880643">
                                            <p:txEl>
                                              <p:pRg st="3" end="3"/>
                                            </p:txEl>
                                          </p:spTgt>
                                        </p:tgtEl>
                                        <p:attrNameLst>
                                          <p:attrName>style.visibility</p:attrName>
                                        </p:attrNameLst>
                                      </p:cBhvr>
                                      <p:to>
                                        <p:strVal val="visible"/>
                                      </p:to>
                                    </p:set>
                                    <p:animEffect transition="in" filter="circle(out)">
                                      <p:cBhvr>
                                        <p:cTn id="23" dur="1000"/>
                                        <p:tgtEl>
                                          <p:spTgt spid="880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3" grpId="0" uiExpand="1"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C3D91"/>
            </a:gs>
            <a:gs pos="12000">
              <a:srgbClr val="7005D4"/>
            </a:gs>
            <a:gs pos="30000">
              <a:srgbClr val="181CC7"/>
            </a:gs>
            <a:gs pos="60001">
              <a:srgbClr val="0A128C"/>
            </a:gs>
            <a:gs pos="100000">
              <a:srgbClr val="000000"/>
            </a:gs>
          </a:gsLst>
          <a:lin ang="5400000" scaled="1"/>
        </a:gradFill>
        <a:effectLst/>
      </p:bgPr>
    </p:bg>
    <p:spTree>
      <p:nvGrpSpPr>
        <p:cNvPr id="1" name=""/>
        <p:cNvGrpSpPr/>
        <p:nvPr/>
      </p:nvGrpSpPr>
      <p:grpSpPr>
        <a:xfrm>
          <a:off x="0" y="0"/>
          <a:ext cx="0" cy="0"/>
          <a:chOff x="0" y="0"/>
          <a:chExt cx="0" cy="0"/>
        </a:xfrm>
      </p:grpSpPr>
      <p:sp>
        <p:nvSpPr>
          <p:cNvPr id="337922"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3"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4" name="Line 4"/>
          <p:cNvSpPr>
            <a:spLocks noChangeShapeType="1"/>
          </p:cNvSpPr>
          <p:nvPr/>
        </p:nvSpPr>
        <p:spPr bwMode="auto">
          <a:xfrm>
            <a:off x="1447800" y="1295400"/>
            <a:ext cx="5826919" cy="3271157"/>
          </a:xfrm>
          <a:prstGeom prst="line">
            <a:avLst/>
          </a:prstGeom>
          <a:noFill/>
          <a:ln w="38100" cmpd="dbl">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5"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6"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7"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8" name="AutoShape 8"/>
          <p:cNvSpPr>
            <a:spLocks noChangeArrowheads="1"/>
          </p:cNvSpPr>
          <p:nvPr/>
        </p:nvSpPr>
        <p:spPr bwMode="auto">
          <a:xfrm>
            <a:off x="1571625" y="1295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9" name="AutoShape 9"/>
          <p:cNvSpPr>
            <a:spLocks noChangeArrowheads="1"/>
          </p:cNvSpPr>
          <p:nvPr/>
        </p:nvSpPr>
        <p:spPr bwMode="auto">
          <a:xfrm>
            <a:off x="2171700" y="1676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0" name="AutoShape 10"/>
          <p:cNvSpPr>
            <a:spLocks noChangeArrowheads="1"/>
          </p:cNvSpPr>
          <p:nvPr/>
        </p:nvSpPr>
        <p:spPr bwMode="auto">
          <a:xfrm>
            <a:off x="2762250" y="19812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1" name="Text Box 11"/>
          <p:cNvSpPr txBox="1">
            <a:spLocks noChangeArrowheads="1"/>
          </p:cNvSpPr>
          <p:nvPr/>
        </p:nvSpPr>
        <p:spPr bwMode="auto">
          <a:xfrm>
            <a:off x="1905000" y="6096000"/>
            <a:ext cx="3276600"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DURVA FIZIKAI</a:t>
            </a:r>
            <a:r>
              <a:rPr lang="en-US" altLang="hu-HU" sz="1600" b="1">
                <a:solidFill>
                  <a:srgbClr val="00FF00"/>
                </a:solidFill>
                <a:latin typeface="Arial" charset="0"/>
              </a:rPr>
              <a:t> TEST</a:t>
            </a:r>
            <a:endParaRPr lang="en-US" altLang="hu-HU" sz="1600">
              <a:latin typeface="Arial" charset="0"/>
            </a:endParaRPr>
          </a:p>
        </p:txBody>
      </p:sp>
      <p:sp>
        <p:nvSpPr>
          <p:cNvPr id="337932" name="Line 12"/>
          <p:cNvSpPr>
            <a:spLocks noChangeShapeType="1"/>
          </p:cNvSpPr>
          <p:nvPr/>
        </p:nvSpPr>
        <p:spPr bwMode="auto">
          <a:xfrm>
            <a:off x="2009775" y="6400800"/>
            <a:ext cx="38925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3" name="Text Box 13"/>
          <p:cNvSpPr txBox="1">
            <a:spLocks noChangeArrowheads="1"/>
          </p:cNvSpPr>
          <p:nvPr/>
        </p:nvSpPr>
        <p:spPr bwMode="auto">
          <a:xfrm>
            <a:off x="1905000" y="5638800"/>
            <a:ext cx="39624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ÉTERIKUS  (ENERGIA</a:t>
            </a:r>
            <a:r>
              <a:rPr lang="en-US" altLang="hu-HU" sz="1600" b="1">
                <a:solidFill>
                  <a:srgbClr val="00FF00"/>
                </a:solidFill>
                <a:latin typeface="Arial" charset="0"/>
              </a:rPr>
              <a:t>-) TEST</a:t>
            </a:r>
          </a:p>
        </p:txBody>
      </p:sp>
      <p:sp>
        <p:nvSpPr>
          <p:cNvPr id="337934" name="Line 14"/>
          <p:cNvSpPr>
            <a:spLocks noChangeShapeType="1"/>
          </p:cNvSpPr>
          <p:nvPr/>
        </p:nvSpPr>
        <p:spPr bwMode="auto">
          <a:xfrm>
            <a:off x="2000250" y="5943600"/>
            <a:ext cx="35877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5" name="Text Box 15"/>
          <p:cNvSpPr txBox="1">
            <a:spLocks noChangeArrowheads="1"/>
          </p:cNvSpPr>
          <p:nvPr/>
        </p:nvSpPr>
        <p:spPr bwMode="auto">
          <a:xfrm>
            <a:off x="1905000" y="51816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00FF00"/>
                </a:solidFill>
                <a:latin typeface="Arial" charset="0"/>
              </a:rPr>
              <a:t>ASZTRO-MENTÁLIS TEST</a:t>
            </a:r>
          </a:p>
        </p:txBody>
      </p:sp>
      <p:sp>
        <p:nvSpPr>
          <p:cNvPr id="337936" name="Line 16"/>
          <p:cNvSpPr>
            <a:spLocks noChangeShapeType="1"/>
          </p:cNvSpPr>
          <p:nvPr/>
        </p:nvSpPr>
        <p:spPr bwMode="auto">
          <a:xfrm>
            <a:off x="1992313" y="5486400"/>
            <a:ext cx="35369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7" name="Line 17"/>
          <p:cNvSpPr>
            <a:spLocks noChangeShapeType="1"/>
          </p:cNvSpPr>
          <p:nvPr/>
        </p:nvSpPr>
        <p:spPr bwMode="auto">
          <a:xfrm flipV="1">
            <a:off x="293688" y="4800600"/>
            <a:ext cx="6056312" cy="1588"/>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8" name="Text Box 18"/>
          <p:cNvSpPr txBox="1">
            <a:spLocks noChangeArrowheads="1"/>
          </p:cNvSpPr>
          <p:nvPr/>
        </p:nvSpPr>
        <p:spPr bwMode="auto">
          <a:xfrm>
            <a:off x="609600" y="4419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FFFF00"/>
                </a:solidFill>
                <a:latin typeface="Arial" charset="0"/>
              </a:rPr>
              <a:t>KAUZÁLIS TEST</a:t>
            </a:r>
          </a:p>
        </p:txBody>
      </p:sp>
      <p:sp>
        <p:nvSpPr>
          <p:cNvPr id="337939" name="Text Box 19"/>
          <p:cNvSpPr txBox="1">
            <a:spLocks noChangeArrowheads="1"/>
          </p:cNvSpPr>
          <p:nvPr/>
        </p:nvSpPr>
        <p:spPr bwMode="auto">
          <a:xfrm>
            <a:off x="228600" y="36576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FFFF00"/>
                </a:solidFill>
                <a:effectLst>
                  <a:outerShdw blurRad="38100" dist="38100" dir="2700000" algn="tl">
                    <a:srgbClr val="FFFFFF"/>
                  </a:outerShdw>
                </a:effectLst>
                <a:latin typeface="Arial" charset="0"/>
              </a:rPr>
              <a:t>EGYÉNISÉG</a:t>
            </a:r>
            <a:r>
              <a:rPr lang="en-US" altLang="hu-HU" sz="1600" b="1">
                <a:solidFill>
                  <a:srgbClr val="FFFF00"/>
                </a:solidFill>
                <a:latin typeface="Arial" charset="0"/>
              </a:rPr>
              <a:t/>
            </a:r>
            <a:br>
              <a:rPr lang="en-US" altLang="hu-HU" sz="1600" b="1">
                <a:solidFill>
                  <a:srgbClr val="FFFF00"/>
                </a:solidFill>
                <a:latin typeface="Arial" charset="0"/>
              </a:rPr>
            </a:br>
            <a:r>
              <a:rPr lang="en-US" altLang="hu-HU" sz="1600" b="1">
                <a:solidFill>
                  <a:srgbClr val="FFFF00"/>
                </a:solidFill>
                <a:latin typeface="Arial" charset="0"/>
              </a:rPr>
              <a:t>       (ÂTMA -- BUDDHI -- MANAS)</a:t>
            </a:r>
          </a:p>
        </p:txBody>
      </p:sp>
      <p:sp>
        <p:nvSpPr>
          <p:cNvPr id="337940" name="Line 20"/>
          <p:cNvSpPr>
            <a:spLocks noChangeShapeType="1"/>
          </p:cNvSpPr>
          <p:nvPr/>
        </p:nvSpPr>
        <p:spPr bwMode="auto">
          <a:xfrm flipV="1">
            <a:off x="228600" y="4267200"/>
            <a:ext cx="3657600"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1" name="Text Box 21"/>
          <p:cNvSpPr txBox="1">
            <a:spLocks noChangeArrowheads="1"/>
          </p:cNvSpPr>
          <p:nvPr/>
        </p:nvSpPr>
        <p:spPr bwMode="auto">
          <a:xfrm>
            <a:off x="228600" y="2362200"/>
            <a:ext cx="3581400" cy="7032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dirty="0">
                <a:solidFill>
                  <a:srgbClr val="FF66FF"/>
                </a:solidFill>
                <a:effectLst>
                  <a:outerShdw blurRad="38100" dist="38100" dir="2700000" algn="tl">
                    <a:srgbClr val="FFFFFF"/>
                  </a:outerShdw>
                </a:effectLst>
                <a:latin typeface="Arial" charset="0"/>
              </a:rPr>
              <a:t>MONÁD</a:t>
            </a:r>
            <a:endParaRPr lang="en-US" altLang="hu-HU" sz="1600" b="1" dirty="0">
              <a:solidFill>
                <a:srgbClr val="FF66FF"/>
              </a:solidFill>
              <a:latin typeface="Arial" charset="0"/>
            </a:endParaRPr>
          </a:p>
          <a:p>
            <a:pPr>
              <a:spcBef>
                <a:spcPct val="50000"/>
              </a:spcBef>
            </a:pPr>
            <a:r>
              <a:rPr lang="en-US" altLang="hu-HU" sz="1600" b="1" dirty="0">
                <a:solidFill>
                  <a:srgbClr val="FF66FF"/>
                </a:solidFill>
                <a:latin typeface="Arial" charset="0"/>
              </a:rPr>
              <a:t>(A </a:t>
            </a:r>
            <a:r>
              <a:rPr lang="hu-HU" altLang="hu-HU" sz="1600" b="1" dirty="0">
                <a:solidFill>
                  <a:srgbClr val="FF66FF"/>
                </a:solidFill>
                <a:latin typeface="Arial" charset="0"/>
              </a:rPr>
              <a:t>HÁRMASSÁG TÜKRÖZŐDÉSE</a:t>
            </a:r>
            <a:r>
              <a:rPr lang="en-US" altLang="hu-HU" sz="1600" b="1" dirty="0">
                <a:solidFill>
                  <a:srgbClr val="FF66FF"/>
                </a:solidFill>
                <a:latin typeface="Arial" charset="0"/>
              </a:rPr>
              <a:t>)</a:t>
            </a:r>
            <a:endParaRPr lang="en-US" altLang="hu-HU" sz="1600" b="1" dirty="0">
              <a:solidFill>
                <a:srgbClr val="FFFFFF"/>
              </a:solidFill>
              <a:latin typeface="Arial" charset="0"/>
            </a:endParaRPr>
          </a:p>
        </p:txBody>
      </p:sp>
      <p:sp>
        <p:nvSpPr>
          <p:cNvPr id="337942" name="Line 22"/>
          <p:cNvSpPr>
            <a:spLocks noChangeShapeType="1"/>
          </p:cNvSpPr>
          <p:nvPr/>
        </p:nvSpPr>
        <p:spPr bwMode="auto">
          <a:xfrm flipV="1">
            <a:off x="3883025" y="3100125"/>
            <a:ext cx="307975" cy="1177925"/>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3" name="Line 23"/>
          <p:cNvSpPr>
            <a:spLocks noChangeShapeType="1"/>
          </p:cNvSpPr>
          <p:nvPr/>
        </p:nvSpPr>
        <p:spPr bwMode="auto">
          <a:xfrm flipV="1">
            <a:off x="3887650" y="3539200"/>
            <a:ext cx="1222375" cy="72390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4" name="Line 24"/>
          <p:cNvSpPr>
            <a:spLocks noChangeShapeType="1"/>
          </p:cNvSpPr>
          <p:nvPr/>
        </p:nvSpPr>
        <p:spPr bwMode="auto">
          <a:xfrm flipV="1">
            <a:off x="3886200" y="4267200"/>
            <a:ext cx="2514600" cy="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5" name="Line 25"/>
          <p:cNvSpPr>
            <a:spLocks noChangeShapeType="1"/>
          </p:cNvSpPr>
          <p:nvPr/>
        </p:nvSpPr>
        <p:spPr bwMode="auto">
          <a:xfrm>
            <a:off x="304800" y="3048000"/>
            <a:ext cx="3352800"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6" name="AutoShape 26"/>
          <p:cNvSpPr>
            <a:spLocks/>
          </p:cNvSpPr>
          <p:nvPr/>
        </p:nvSpPr>
        <p:spPr bwMode="auto">
          <a:xfrm rot="7316036">
            <a:off x="1903413" y="1373187"/>
            <a:ext cx="266700" cy="1787525"/>
          </a:xfrm>
          <a:prstGeom prst="rightBrace">
            <a:avLst>
              <a:gd name="adj1" fmla="val 55853"/>
              <a:gd name="adj2" fmla="val 49444"/>
            </a:avLst>
          </a:prstGeom>
          <a:noFill/>
          <a:ln w="28575">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7" name="Line 27"/>
          <p:cNvSpPr>
            <a:spLocks noChangeShapeType="1"/>
          </p:cNvSpPr>
          <p:nvPr/>
        </p:nvSpPr>
        <p:spPr bwMode="auto">
          <a:xfrm flipV="1">
            <a:off x="5518150" y="4910138"/>
            <a:ext cx="1063625" cy="576262"/>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8" name="AutoShape 28"/>
          <p:cNvSpPr>
            <a:spLocks/>
          </p:cNvSpPr>
          <p:nvPr/>
        </p:nvSpPr>
        <p:spPr bwMode="auto">
          <a:xfrm>
            <a:off x="1828800" y="5181600"/>
            <a:ext cx="228600" cy="1257300"/>
          </a:xfrm>
          <a:prstGeom prst="leftBrace">
            <a:avLst>
              <a:gd name="adj1" fmla="val 45833"/>
              <a:gd name="adj2" fmla="val 50000"/>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9" name="Text Box 29"/>
          <p:cNvSpPr txBox="1">
            <a:spLocks noChangeArrowheads="1"/>
          </p:cNvSpPr>
          <p:nvPr/>
        </p:nvSpPr>
        <p:spPr bwMode="auto">
          <a:xfrm>
            <a:off x="152400" y="5638800"/>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hu-HU" altLang="hu-HU" sz="1600" b="1">
                <a:solidFill>
                  <a:schemeClr val="bg1"/>
                </a:solidFill>
                <a:effectLst>
                  <a:outerShdw blurRad="38100" dist="38100" dir="2700000" algn="tl">
                    <a:srgbClr val="808080"/>
                  </a:outerShdw>
                </a:effectLst>
                <a:latin typeface="Arial" charset="0"/>
              </a:rPr>
              <a:t>SZEMÉLYISÉG</a:t>
            </a:r>
            <a:endParaRPr lang="en-US" altLang="hu-HU" sz="1600">
              <a:solidFill>
                <a:schemeClr val="bg1"/>
              </a:solidFill>
              <a:latin typeface="Arial" charset="0"/>
            </a:endParaRPr>
          </a:p>
        </p:txBody>
      </p:sp>
      <p:sp>
        <p:nvSpPr>
          <p:cNvPr id="337950" name="Rectangle 30"/>
          <p:cNvSpPr>
            <a:spLocks noGrp="1" noChangeArrowheads="1"/>
          </p:cNvSpPr>
          <p:nvPr>
            <p:ph type="title"/>
          </p:nvPr>
        </p:nvSpPr>
        <p:spPr>
          <a:xfrm>
            <a:off x="553793" y="152400"/>
            <a:ext cx="8058955" cy="838200"/>
          </a:xfrm>
        </p:spPr>
        <p:txBody>
          <a:bodyPr/>
          <a:lstStyle/>
          <a:p>
            <a:pPr algn="r"/>
            <a:r>
              <a:rPr lang="hu-HU" altLang="hu-HU" sz="3600" b="1" i="1" dirty="0">
                <a:solidFill>
                  <a:srgbClr val="66FF33"/>
                </a:solidFill>
                <a:effectLst>
                  <a:outerShdw blurRad="38100" dist="38100" dir="2700000" algn="tl">
                    <a:srgbClr val="FFFFFF"/>
                  </a:outerShdw>
                </a:effectLst>
              </a:rPr>
              <a:t>A Z   E M B E R   F E L É P Í T É S E</a:t>
            </a:r>
            <a:endParaRPr lang="en-US" altLang="hu-HU" dirty="0">
              <a:latin typeface="Accord Heavy SF" panose="020BE200000000000000" pitchFamily="34" charset="0"/>
            </a:endParaRPr>
          </a:p>
        </p:txBody>
      </p:sp>
      <p:pic>
        <p:nvPicPr>
          <p:cNvPr id="337951" name="Picture 31" descr="BODY"/>
          <p:cNvPicPr>
            <a:picLocks noChangeAspect="1" noChangeArrowheads="1"/>
          </p:cNvPicPr>
          <p:nvPr/>
        </p:nvPicPr>
        <p:blipFill>
          <a:blip r:embed="rId4" cstate="print">
            <a:lum contrast="18000"/>
            <a:extLst>
              <a:ext uri="{28A0092B-C50C-407E-A947-70E740481C1C}">
                <a14:useLocalDpi xmlns:a14="http://schemas.microsoft.com/office/drawing/2010/main" val="0"/>
              </a:ext>
            </a:extLst>
          </a:blip>
          <a:srcRect/>
          <a:stretch>
            <a:fillRect/>
          </a:stretch>
        </p:blipFill>
        <p:spPr bwMode="auto">
          <a:xfrm>
            <a:off x="6913563" y="3883025"/>
            <a:ext cx="722312" cy="1644650"/>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9966FF"/>
                </a:solidFill>
                <a:miter lim="800000"/>
                <a:headEnd/>
                <a:tailEnd/>
              </a14:hiddenLine>
            </a:ext>
          </a:extLst>
        </p:spPr>
      </p:pic>
      <p:sp>
        <p:nvSpPr>
          <p:cNvPr id="337952" name="Line 32"/>
          <p:cNvSpPr>
            <a:spLocks noChangeShapeType="1"/>
          </p:cNvSpPr>
          <p:nvPr/>
        </p:nvSpPr>
        <p:spPr bwMode="auto">
          <a:xfrm flipV="1">
            <a:off x="5585402" y="4919663"/>
            <a:ext cx="1584325" cy="1023937"/>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337953" name="Picture 33" descr="BOD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4363" y="3924300"/>
            <a:ext cx="627062" cy="1562100"/>
          </a:xfrm>
          <a:prstGeom prst="rect">
            <a:avLst/>
          </a:prstGeom>
          <a:noFill/>
          <a:extLst>
            <a:ext uri="{909E8E84-426E-40DD-AFC4-6F175D3DCCD1}">
              <a14:hiddenFill xmlns:a14="http://schemas.microsoft.com/office/drawing/2010/main">
                <a:solidFill>
                  <a:srgbClr val="FFFFFF"/>
                </a:solidFill>
              </a14:hiddenFill>
            </a:ext>
          </a:extLst>
        </p:spPr>
      </p:pic>
      <p:sp>
        <p:nvSpPr>
          <p:cNvPr id="337954" name="Line 34"/>
          <p:cNvSpPr>
            <a:spLocks noChangeShapeType="1"/>
          </p:cNvSpPr>
          <p:nvPr/>
        </p:nvSpPr>
        <p:spPr bwMode="auto">
          <a:xfrm flipV="1">
            <a:off x="5891261" y="5029200"/>
            <a:ext cx="1371600" cy="1371600"/>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337950"/>
                                        </p:tgtEl>
                                        <p:attrNameLst>
                                          <p:attrName>style.visibility</p:attrName>
                                        </p:attrNameLst>
                                      </p:cBhvr>
                                      <p:to>
                                        <p:strVal val="visible"/>
                                      </p:to>
                                    </p:set>
                                    <p:animEffect transition="in" filter="box(out)">
                                      <p:cBhvr>
                                        <p:cTn id="7" dur="500"/>
                                        <p:tgtEl>
                                          <p:spTgt spid="337950"/>
                                        </p:tgtEl>
                                      </p:cBhvr>
                                    </p:animEffect>
                                  </p:childTnLst>
                                </p:cTn>
                              </p:par>
                            </p:childTnLst>
                          </p:cTn>
                        </p:par>
                        <p:par>
                          <p:cTn id="8" fill="hold" nodeType="with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7924"/>
                                        </p:tgtEl>
                                        <p:attrNameLst>
                                          <p:attrName>style.visibility</p:attrName>
                                        </p:attrNameLst>
                                      </p:cBhvr>
                                      <p:to>
                                        <p:strVal val="visible"/>
                                      </p:to>
                                    </p:set>
                                    <p:animEffect transition="in" filter="wipe(left)">
                                      <p:cBhvr>
                                        <p:cTn id="11" dur="500"/>
                                        <p:tgtEl>
                                          <p:spTgt spid="337924"/>
                                        </p:tgtEl>
                                      </p:cBhvr>
                                    </p:animEffect>
                                  </p:childTnLst>
                                </p:cTn>
                              </p:par>
                            </p:childTnLst>
                          </p:cTn>
                        </p:par>
                        <p:par>
                          <p:cTn id="12" fill="hold" nodeType="afterGroup">
                            <p:stCondLst>
                              <p:cond delay="1500"/>
                            </p:stCondLst>
                            <p:childTnLst>
                              <p:par>
                                <p:cTn id="13" presetID="23" presetClass="entr" presetSubtype="32" fill="hold" grpId="0" nodeType="afterEffect">
                                  <p:stCondLst>
                                    <p:cond delay="0"/>
                                  </p:stCondLst>
                                  <p:childTnLst>
                                    <p:set>
                                      <p:cBhvr>
                                        <p:cTn id="14" dur="1" fill="hold">
                                          <p:stCondLst>
                                            <p:cond delay="0"/>
                                          </p:stCondLst>
                                        </p:cTn>
                                        <p:tgtEl>
                                          <p:spTgt spid="337928"/>
                                        </p:tgtEl>
                                        <p:attrNameLst>
                                          <p:attrName>style.visibility</p:attrName>
                                        </p:attrNameLst>
                                      </p:cBhvr>
                                      <p:to>
                                        <p:strVal val="visible"/>
                                      </p:to>
                                    </p:set>
                                    <p:anim calcmode="lin" valueType="num">
                                      <p:cBhvr>
                                        <p:cTn id="15" dur="500" fill="hold"/>
                                        <p:tgtEl>
                                          <p:spTgt spid="337928"/>
                                        </p:tgtEl>
                                        <p:attrNameLst>
                                          <p:attrName>ppt_w</p:attrName>
                                        </p:attrNameLst>
                                      </p:cBhvr>
                                      <p:tavLst>
                                        <p:tav tm="0">
                                          <p:val>
                                            <p:strVal val="4*#ppt_w"/>
                                          </p:val>
                                        </p:tav>
                                        <p:tav tm="100000">
                                          <p:val>
                                            <p:strVal val="#ppt_w"/>
                                          </p:val>
                                        </p:tav>
                                      </p:tavLst>
                                    </p:anim>
                                    <p:anim calcmode="lin" valueType="num">
                                      <p:cBhvr>
                                        <p:cTn id="16" dur="500" fill="hold"/>
                                        <p:tgtEl>
                                          <p:spTgt spid="337928"/>
                                        </p:tgtEl>
                                        <p:attrNameLst>
                                          <p:attrName>ppt_h</p:attrName>
                                        </p:attrNameLst>
                                      </p:cBhvr>
                                      <p:tavLst>
                                        <p:tav tm="0">
                                          <p:val>
                                            <p:strVal val="4*#ppt_h"/>
                                          </p:val>
                                        </p:tav>
                                        <p:tav tm="100000">
                                          <p:val>
                                            <p:strVal val="#ppt_h"/>
                                          </p:val>
                                        </p:tav>
                                      </p:tavLst>
                                    </p:anim>
                                  </p:childTnLst>
                                </p:cTn>
                              </p:par>
                            </p:childTnLst>
                          </p:cTn>
                        </p:par>
                        <p:par>
                          <p:cTn id="17" fill="hold" nodeType="afterGroup">
                            <p:stCondLst>
                              <p:cond delay="2000"/>
                            </p:stCondLst>
                            <p:childTnLst>
                              <p:par>
                                <p:cTn id="18" presetID="23" presetClass="entr" presetSubtype="32" fill="hold" grpId="0" nodeType="afterEffect">
                                  <p:stCondLst>
                                    <p:cond delay="0"/>
                                  </p:stCondLst>
                                  <p:childTnLst>
                                    <p:set>
                                      <p:cBhvr>
                                        <p:cTn id="19" dur="1" fill="hold">
                                          <p:stCondLst>
                                            <p:cond delay="0"/>
                                          </p:stCondLst>
                                        </p:cTn>
                                        <p:tgtEl>
                                          <p:spTgt spid="337929"/>
                                        </p:tgtEl>
                                        <p:attrNameLst>
                                          <p:attrName>style.visibility</p:attrName>
                                        </p:attrNameLst>
                                      </p:cBhvr>
                                      <p:to>
                                        <p:strVal val="visible"/>
                                      </p:to>
                                    </p:set>
                                    <p:anim calcmode="lin" valueType="num">
                                      <p:cBhvr>
                                        <p:cTn id="20" dur="500" fill="hold"/>
                                        <p:tgtEl>
                                          <p:spTgt spid="337929"/>
                                        </p:tgtEl>
                                        <p:attrNameLst>
                                          <p:attrName>ppt_w</p:attrName>
                                        </p:attrNameLst>
                                      </p:cBhvr>
                                      <p:tavLst>
                                        <p:tav tm="0">
                                          <p:val>
                                            <p:strVal val="4*#ppt_w"/>
                                          </p:val>
                                        </p:tav>
                                        <p:tav tm="100000">
                                          <p:val>
                                            <p:strVal val="#ppt_w"/>
                                          </p:val>
                                        </p:tav>
                                      </p:tavLst>
                                    </p:anim>
                                    <p:anim calcmode="lin" valueType="num">
                                      <p:cBhvr>
                                        <p:cTn id="21" dur="500" fill="hold"/>
                                        <p:tgtEl>
                                          <p:spTgt spid="337929"/>
                                        </p:tgtEl>
                                        <p:attrNameLst>
                                          <p:attrName>ppt_h</p:attrName>
                                        </p:attrNameLst>
                                      </p:cBhvr>
                                      <p:tavLst>
                                        <p:tav tm="0">
                                          <p:val>
                                            <p:strVal val="4*#ppt_h"/>
                                          </p:val>
                                        </p:tav>
                                        <p:tav tm="100000">
                                          <p:val>
                                            <p:strVal val="#ppt_h"/>
                                          </p:val>
                                        </p:tav>
                                      </p:tavLst>
                                    </p:anim>
                                  </p:childTnLst>
                                </p:cTn>
                              </p:par>
                            </p:childTnLst>
                          </p:cTn>
                        </p:par>
                        <p:par>
                          <p:cTn id="22" fill="hold" nodeType="afterGroup">
                            <p:stCondLst>
                              <p:cond delay="2500"/>
                            </p:stCondLst>
                            <p:childTnLst>
                              <p:par>
                                <p:cTn id="23" presetID="23" presetClass="entr" presetSubtype="32" fill="hold" grpId="0" nodeType="afterEffect">
                                  <p:stCondLst>
                                    <p:cond delay="0"/>
                                  </p:stCondLst>
                                  <p:childTnLst>
                                    <p:set>
                                      <p:cBhvr>
                                        <p:cTn id="24" dur="1" fill="hold">
                                          <p:stCondLst>
                                            <p:cond delay="0"/>
                                          </p:stCondLst>
                                        </p:cTn>
                                        <p:tgtEl>
                                          <p:spTgt spid="337930"/>
                                        </p:tgtEl>
                                        <p:attrNameLst>
                                          <p:attrName>style.visibility</p:attrName>
                                        </p:attrNameLst>
                                      </p:cBhvr>
                                      <p:to>
                                        <p:strVal val="visible"/>
                                      </p:to>
                                    </p:set>
                                    <p:anim calcmode="lin" valueType="num">
                                      <p:cBhvr>
                                        <p:cTn id="25" dur="500" fill="hold"/>
                                        <p:tgtEl>
                                          <p:spTgt spid="337930"/>
                                        </p:tgtEl>
                                        <p:attrNameLst>
                                          <p:attrName>ppt_w</p:attrName>
                                        </p:attrNameLst>
                                      </p:cBhvr>
                                      <p:tavLst>
                                        <p:tav tm="0">
                                          <p:val>
                                            <p:strVal val="4*#ppt_w"/>
                                          </p:val>
                                        </p:tav>
                                        <p:tav tm="100000">
                                          <p:val>
                                            <p:strVal val="#ppt_w"/>
                                          </p:val>
                                        </p:tav>
                                      </p:tavLst>
                                    </p:anim>
                                    <p:anim calcmode="lin" valueType="num">
                                      <p:cBhvr>
                                        <p:cTn id="26" dur="500" fill="hold"/>
                                        <p:tgtEl>
                                          <p:spTgt spid="337930"/>
                                        </p:tgtEl>
                                        <p:attrNameLst>
                                          <p:attrName>ppt_h</p:attrName>
                                        </p:attrNameLst>
                                      </p:cBhvr>
                                      <p:tavLst>
                                        <p:tav tm="0">
                                          <p:val>
                                            <p:strVal val="4*#ppt_h"/>
                                          </p:val>
                                        </p:tav>
                                        <p:tav tm="100000">
                                          <p:val>
                                            <p:strVal val="#ppt_h"/>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337946"/>
                                        </p:tgtEl>
                                        <p:attrNameLst>
                                          <p:attrName>style.visibility</p:attrName>
                                        </p:attrNameLst>
                                      </p:cBhvr>
                                      <p:to>
                                        <p:strVal val="visible"/>
                                      </p:to>
                                    </p:set>
                                    <p:anim calcmode="lin" valueType="num">
                                      <p:cBhvr>
                                        <p:cTn id="30" dur="500" fill="hold"/>
                                        <p:tgtEl>
                                          <p:spTgt spid="337946"/>
                                        </p:tgtEl>
                                        <p:attrNameLst>
                                          <p:attrName>ppt_w</p:attrName>
                                        </p:attrNameLst>
                                      </p:cBhvr>
                                      <p:tavLst>
                                        <p:tav tm="0">
                                          <p:val>
                                            <p:fltVal val="0"/>
                                          </p:val>
                                        </p:tav>
                                        <p:tav tm="100000">
                                          <p:val>
                                            <p:strVal val="#ppt_w"/>
                                          </p:val>
                                        </p:tav>
                                      </p:tavLst>
                                    </p:anim>
                                    <p:anim calcmode="lin" valueType="num">
                                      <p:cBhvr>
                                        <p:cTn id="31" dur="500" fill="hold"/>
                                        <p:tgtEl>
                                          <p:spTgt spid="337946"/>
                                        </p:tgtEl>
                                        <p:attrNameLst>
                                          <p:attrName>ppt_h</p:attrName>
                                        </p:attrNameLst>
                                      </p:cBhvr>
                                      <p:tavLst>
                                        <p:tav tm="0">
                                          <p:val>
                                            <p:fltVal val="0"/>
                                          </p:val>
                                        </p:tav>
                                        <p:tav tm="100000">
                                          <p:val>
                                            <p:strVal val="#ppt_h"/>
                                          </p:val>
                                        </p:tav>
                                      </p:tavLst>
                                    </p:anim>
                                    <p:animEffect transition="in" filter="fade">
                                      <p:cBhvr>
                                        <p:cTn id="32" dur="500"/>
                                        <p:tgtEl>
                                          <p:spTgt spid="337946"/>
                                        </p:tgtEl>
                                      </p:cBhvr>
                                    </p:animEffect>
                                  </p:childTnLst>
                                </p:cTn>
                              </p:par>
                            </p:childTnLst>
                          </p:cTn>
                        </p:par>
                        <p:par>
                          <p:cTn id="33" fill="hold" nodeType="afterGroup">
                            <p:stCondLst>
                              <p:cond delay="3500"/>
                            </p:stCondLst>
                            <p:childTnLst>
                              <p:par>
                                <p:cTn id="34" presetID="4" presetClass="entr" presetSubtype="32" fill="hold" grpId="0" nodeType="afterEffect">
                                  <p:stCondLst>
                                    <p:cond delay="0"/>
                                  </p:stCondLst>
                                  <p:childTnLst>
                                    <p:set>
                                      <p:cBhvr>
                                        <p:cTn id="35" dur="1" fill="hold">
                                          <p:stCondLst>
                                            <p:cond delay="0"/>
                                          </p:stCondLst>
                                        </p:cTn>
                                        <p:tgtEl>
                                          <p:spTgt spid="337941"/>
                                        </p:tgtEl>
                                        <p:attrNameLst>
                                          <p:attrName>style.visibility</p:attrName>
                                        </p:attrNameLst>
                                      </p:cBhvr>
                                      <p:to>
                                        <p:strVal val="visible"/>
                                      </p:to>
                                    </p:set>
                                    <p:animEffect transition="in" filter="box(out)">
                                      <p:cBhvr>
                                        <p:cTn id="36" dur="500"/>
                                        <p:tgtEl>
                                          <p:spTgt spid="337941"/>
                                        </p:tgtEl>
                                      </p:cBhvr>
                                    </p:animEffect>
                                  </p:childTnLst>
                                </p:cTn>
                              </p:par>
                            </p:childTnLst>
                          </p:cTn>
                        </p:par>
                        <p:par>
                          <p:cTn id="37" fill="hold" nodeType="afterGroup">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337945"/>
                                        </p:tgtEl>
                                        <p:attrNameLst>
                                          <p:attrName>style.visibility</p:attrName>
                                        </p:attrNameLst>
                                      </p:cBhvr>
                                      <p:to>
                                        <p:strVal val="visible"/>
                                      </p:to>
                                    </p:set>
                                    <p:animEffect transition="in" filter="wipe(left)">
                                      <p:cBhvr>
                                        <p:cTn id="40" dur="500"/>
                                        <p:tgtEl>
                                          <p:spTgt spid="337945"/>
                                        </p:tgtEl>
                                      </p:cBhvr>
                                    </p:animEffect>
                                  </p:childTnLst>
                                </p:cTn>
                              </p:par>
                            </p:childTnLst>
                          </p:cTn>
                        </p:par>
                        <p:par>
                          <p:cTn id="41" fill="hold" nodeType="withGroup">
                            <p:stCondLst>
                              <p:cond delay="4500"/>
                            </p:stCondLst>
                            <p:childTnLst>
                              <p:par>
                                <p:cTn id="42" presetID="23" presetClass="entr" presetSubtype="32" fill="hold" grpId="0" nodeType="afterEffect">
                                  <p:stCondLst>
                                    <p:cond delay="0"/>
                                  </p:stCondLst>
                                  <p:childTnLst>
                                    <p:set>
                                      <p:cBhvr>
                                        <p:cTn id="43" dur="1" fill="hold">
                                          <p:stCondLst>
                                            <p:cond delay="0"/>
                                          </p:stCondLst>
                                        </p:cTn>
                                        <p:tgtEl>
                                          <p:spTgt spid="337927"/>
                                        </p:tgtEl>
                                        <p:attrNameLst>
                                          <p:attrName>style.visibility</p:attrName>
                                        </p:attrNameLst>
                                      </p:cBhvr>
                                      <p:to>
                                        <p:strVal val="visible"/>
                                      </p:to>
                                    </p:set>
                                    <p:anim calcmode="lin" valueType="num">
                                      <p:cBhvr>
                                        <p:cTn id="44" dur="500" fill="hold"/>
                                        <p:tgtEl>
                                          <p:spTgt spid="337927"/>
                                        </p:tgtEl>
                                        <p:attrNameLst>
                                          <p:attrName>ppt_w</p:attrName>
                                        </p:attrNameLst>
                                      </p:cBhvr>
                                      <p:tavLst>
                                        <p:tav tm="0">
                                          <p:val>
                                            <p:strVal val="4*#ppt_w"/>
                                          </p:val>
                                        </p:tav>
                                        <p:tav tm="100000">
                                          <p:val>
                                            <p:strVal val="#ppt_w"/>
                                          </p:val>
                                        </p:tav>
                                      </p:tavLst>
                                    </p:anim>
                                    <p:anim calcmode="lin" valueType="num">
                                      <p:cBhvr>
                                        <p:cTn id="45" dur="500" fill="hold"/>
                                        <p:tgtEl>
                                          <p:spTgt spid="337927"/>
                                        </p:tgtEl>
                                        <p:attrNameLst>
                                          <p:attrName>ppt_h</p:attrName>
                                        </p:attrNameLst>
                                      </p:cBhvr>
                                      <p:tavLst>
                                        <p:tav tm="0">
                                          <p:val>
                                            <p:strVal val="4*#ppt_h"/>
                                          </p:val>
                                        </p:tav>
                                        <p:tav tm="100000">
                                          <p:val>
                                            <p:strVal val="#ppt_h"/>
                                          </p:val>
                                        </p:tav>
                                      </p:tavLst>
                                    </p:anim>
                                  </p:childTnLst>
                                </p:cTn>
                              </p:par>
                            </p:childTnLst>
                          </p:cTn>
                        </p:par>
                        <p:par>
                          <p:cTn id="46" fill="hold" nodeType="afterGroup">
                            <p:stCondLst>
                              <p:cond delay="5000"/>
                            </p:stCondLst>
                            <p:childTnLst>
                              <p:par>
                                <p:cTn id="47" presetID="23" presetClass="entr" presetSubtype="32" fill="hold" grpId="0" nodeType="afterEffect">
                                  <p:stCondLst>
                                    <p:cond delay="0"/>
                                  </p:stCondLst>
                                  <p:childTnLst>
                                    <p:set>
                                      <p:cBhvr>
                                        <p:cTn id="48" dur="1" fill="hold">
                                          <p:stCondLst>
                                            <p:cond delay="0"/>
                                          </p:stCondLst>
                                        </p:cTn>
                                        <p:tgtEl>
                                          <p:spTgt spid="337926"/>
                                        </p:tgtEl>
                                        <p:attrNameLst>
                                          <p:attrName>style.visibility</p:attrName>
                                        </p:attrNameLst>
                                      </p:cBhvr>
                                      <p:to>
                                        <p:strVal val="visible"/>
                                      </p:to>
                                    </p:set>
                                    <p:anim calcmode="lin" valueType="num">
                                      <p:cBhvr>
                                        <p:cTn id="49" dur="500" fill="hold"/>
                                        <p:tgtEl>
                                          <p:spTgt spid="337926"/>
                                        </p:tgtEl>
                                        <p:attrNameLst>
                                          <p:attrName>ppt_w</p:attrName>
                                        </p:attrNameLst>
                                      </p:cBhvr>
                                      <p:tavLst>
                                        <p:tav tm="0">
                                          <p:val>
                                            <p:strVal val="4*#ppt_w"/>
                                          </p:val>
                                        </p:tav>
                                        <p:tav tm="100000">
                                          <p:val>
                                            <p:strVal val="#ppt_w"/>
                                          </p:val>
                                        </p:tav>
                                      </p:tavLst>
                                    </p:anim>
                                    <p:anim calcmode="lin" valueType="num">
                                      <p:cBhvr>
                                        <p:cTn id="50" dur="500" fill="hold"/>
                                        <p:tgtEl>
                                          <p:spTgt spid="337926"/>
                                        </p:tgtEl>
                                        <p:attrNameLst>
                                          <p:attrName>ppt_h</p:attrName>
                                        </p:attrNameLst>
                                      </p:cBhvr>
                                      <p:tavLst>
                                        <p:tav tm="0">
                                          <p:val>
                                            <p:strVal val="4*#ppt_h"/>
                                          </p:val>
                                        </p:tav>
                                        <p:tav tm="100000">
                                          <p:val>
                                            <p:strVal val="#ppt_h"/>
                                          </p:val>
                                        </p:tav>
                                      </p:tavLst>
                                    </p:anim>
                                  </p:childTnLst>
                                </p:cTn>
                              </p:par>
                            </p:childTnLst>
                          </p:cTn>
                        </p:par>
                        <p:par>
                          <p:cTn id="51" fill="hold" nodeType="afterGroup">
                            <p:stCondLst>
                              <p:cond delay="5500"/>
                            </p:stCondLst>
                            <p:childTnLst>
                              <p:par>
                                <p:cTn id="52" presetID="23" presetClass="entr" presetSubtype="32" fill="hold" grpId="0" nodeType="afterEffect">
                                  <p:stCondLst>
                                    <p:cond delay="0"/>
                                  </p:stCondLst>
                                  <p:childTnLst>
                                    <p:set>
                                      <p:cBhvr>
                                        <p:cTn id="53" dur="1" fill="hold">
                                          <p:stCondLst>
                                            <p:cond delay="0"/>
                                          </p:stCondLst>
                                        </p:cTn>
                                        <p:tgtEl>
                                          <p:spTgt spid="337925"/>
                                        </p:tgtEl>
                                        <p:attrNameLst>
                                          <p:attrName>style.visibility</p:attrName>
                                        </p:attrNameLst>
                                      </p:cBhvr>
                                      <p:to>
                                        <p:strVal val="visible"/>
                                      </p:to>
                                    </p:set>
                                    <p:anim calcmode="lin" valueType="num">
                                      <p:cBhvr>
                                        <p:cTn id="54" dur="500" fill="hold"/>
                                        <p:tgtEl>
                                          <p:spTgt spid="337925"/>
                                        </p:tgtEl>
                                        <p:attrNameLst>
                                          <p:attrName>ppt_w</p:attrName>
                                        </p:attrNameLst>
                                      </p:cBhvr>
                                      <p:tavLst>
                                        <p:tav tm="0">
                                          <p:val>
                                            <p:strVal val="4*#ppt_w"/>
                                          </p:val>
                                        </p:tav>
                                        <p:tav tm="100000">
                                          <p:val>
                                            <p:strVal val="#ppt_w"/>
                                          </p:val>
                                        </p:tav>
                                      </p:tavLst>
                                    </p:anim>
                                    <p:anim calcmode="lin" valueType="num">
                                      <p:cBhvr>
                                        <p:cTn id="55" dur="500" fill="hold"/>
                                        <p:tgtEl>
                                          <p:spTgt spid="337925"/>
                                        </p:tgtEl>
                                        <p:attrNameLst>
                                          <p:attrName>ppt_h</p:attrName>
                                        </p:attrNameLst>
                                      </p:cBhvr>
                                      <p:tavLst>
                                        <p:tav tm="0">
                                          <p:val>
                                            <p:strVal val="4*#ppt_h"/>
                                          </p:val>
                                        </p:tav>
                                        <p:tav tm="100000">
                                          <p:val>
                                            <p:strVal val="#ppt_h"/>
                                          </p:val>
                                        </p:tav>
                                      </p:tavLst>
                                    </p:anim>
                                  </p:childTnLst>
                                </p:cTn>
                              </p:par>
                            </p:childTnLst>
                          </p:cTn>
                        </p:par>
                        <p:par>
                          <p:cTn id="56" fill="hold" nodeType="afterGroup">
                            <p:stCondLst>
                              <p:cond delay="6000"/>
                            </p:stCondLst>
                            <p:childTnLst>
                              <p:par>
                                <p:cTn id="57" presetID="9" presetClass="entr" presetSubtype="0" fill="hold" grpId="0" nodeType="afterEffect">
                                  <p:stCondLst>
                                    <p:cond delay="0"/>
                                  </p:stCondLst>
                                  <p:childTnLst>
                                    <p:set>
                                      <p:cBhvr>
                                        <p:cTn id="58" dur="1" fill="hold">
                                          <p:stCondLst>
                                            <p:cond delay="0"/>
                                          </p:stCondLst>
                                        </p:cTn>
                                        <p:tgtEl>
                                          <p:spTgt spid="337922"/>
                                        </p:tgtEl>
                                        <p:attrNameLst>
                                          <p:attrName>style.visibility</p:attrName>
                                        </p:attrNameLst>
                                      </p:cBhvr>
                                      <p:to>
                                        <p:strVal val="visible"/>
                                      </p:to>
                                    </p:set>
                                    <p:animEffect transition="in" filter="dissolve">
                                      <p:cBhvr>
                                        <p:cTn id="59" dur="500"/>
                                        <p:tgtEl>
                                          <p:spTgt spid="337922"/>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337940"/>
                                        </p:tgtEl>
                                        <p:attrNameLst>
                                          <p:attrName>style.visibility</p:attrName>
                                        </p:attrNameLst>
                                      </p:cBhvr>
                                      <p:to>
                                        <p:strVal val="visible"/>
                                      </p:to>
                                    </p:set>
                                    <p:animEffect transition="in" filter="wipe(left)">
                                      <p:cBhvr>
                                        <p:cTn id="63" dur="500"/>
                                        <p:tgtEl>
                                          <p:spTgt spid="337940"/>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337942"/>
                                        </p:tgtEl>
                                        <p:attrNameLst>
                                          <p:attrName>style.visibility</p:attrName>
                                        </p:attrNameLst>
                                      </p:cBhvr>
                                      <p:to>
                                        <p:strVal val="visible"/>
                                      </p:to>
                                    </p:set>
                                    <p:animEffect transition="in" filter="wipe(left)">
                                      <p:cBhvr>
                                        <p:cTn id="67" dur="500"/>
                                        <p:tgtEl>
                                          <p:spTgt spid="337942"/>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337943"/>
                                        </p:tgtEl>
                                        <p:attrNameLst>
                                          <p:attrName>style.visibility</p:attrName>
                                        </p:attrNameLst>
                                      </p:cBhvr>
                                      <p:to>
                                        <p:strVal val="visible"/>
                                      </p:to>
                                    </p:set>
                                    <p:animEffect transition="in" filter="wipe(left)">
                                      <p:cBhvr>
                                        <p:cTn id="71" dur="500"/>
                                        <p:tgtEl>
                                          <p:spTgt spid="337943"/>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37944"/>
                                        </p:tgtEl>
                                        <p:attrNameLst>
                                          <p:attrName>style.visibility</p:attrName>
                                        </p:attrNameLst>
                                      </p:cBhvr>
                                      <p:to>
                                        <p:strVal val="visible"/>
                                      </p:to>
                                    </p:set>
                                    <p:animEffect transition="in" filter="wipe(left)">
                                      <p:cBhvr>
                                        <p:cTn id="75" dur="500"/>
                                        <p:tgtEl>
                                          <p:spTgt spid="337944"/>
                                        </p:tgtEl>
                                      </p:cBhvr>
                                    </p:animEffect>
                                  </p:childTnLst>
                                </p:cTn>
                              </p:par>
                            </p:childTnLst>
                          </p:cTn>
                        </p:par>
                        <p:par>
                          <p:cTn id="76" fill="hold">
                            <p:stCondLst>
                              <p:cond delay="8500"/>
                            </p:stCondLst>
                            <p:childTnLst>
                              <p:par>
                                <p:cTn id="77" presetID="4" presetClass="entr" presetSubtype="32" fill="hold" grpId="0" nodeType="afterEffect">
                                  <p:stCondLst>
                                    <p:cond delay="0"/>
                                  </p:stCondLst>
                                  <p:childTnLst>
                                    <p:set>
                                      <p:cBhvr>
                                        <p:cTn id="78" dur="1" fill="hold">
                                          <p:stCondLst>
                                            <p:cond delay="0"/>
                                          </p:stCondLst>
                                        </p:cTn>
                                        <p:tgtEl>
                                          <p:spTgt spid="337939"/>
                                        </p:tgtEl>
                                        <p:attrNameLst>
                                          <p:attrName>style.visibility</p:attrName>
                                        </p:attrNameLst>
                                      </p:cBhvr>
                                      <p:to>
                                        <p:strVal val="visible"/>
                                      </p:to>
                                    </p:set>
                                    <p:animEffect transition="in" filter="box(out)">
                                      <p:cBhvr>
                                        <p:cTn id="79" dur="500"/>
                                        <p:tgtEl>
                                          <p:spTgt spid="337939"/>
                                        </p:tgtEl>
                                      </p:cBhvr>
                                    </p:animEffect>
                                  </p:childTnLst>
                                </p:cTn>
                              </p:par>
                            </p:childTnLst>
                          </p:cTn>
                        </p:par>
                        <p:par>
                          <p:cTn id="80" fill="hold" nodeType="afterGroup">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37937"/>
                                        </p:tgtEl>
                                        <p:attrNameLst>
                                          <p:attrName>style.visibility</p:attrName>
                                        </p:attrNameLst>
                                      </p:cBhvr>
                                      <p:to>
                                        <p:strVal val="visible"/>
                                      </p:to>
                                    </p:set>
                                    <p:animEffect transition="in" filter="wipe(left)">
                                      <p:cBhvr>
                                        <p:cTn id="83" dur="500"/>
                                        <p:tgtEl>
                                          <p:spTgt spid="337937"/>
                                        </p:tgtEl>
                                      </p:cBhvr>
                                    </p:animEffect>
                                  </p:childTnLst>
                                </p:cTn>
                              </p:par>
                            </p:childTnLst>
                          </p:cTn>
                        </p:par>
                        <p:par>
                          <p:cTn id="84" fill="hold" nodeType="afterGroup">
                            <p:stCondLst>
                              <p:cond delay="9500"/>
                            </p:stCondLst>
                            <p:childTnLst>
                              <p:par>
                                <p:cTn id="85" presetID="4" presetClass="entr" presetSubtype="32" fill="hold" grpId="0" nodeType="afterEffect">
                                  <p:stCondLst>
                                    <p:cond delay="0"/>
                                  </p:stCondLst>
                                  <p:childTnLst>
                                    <p:set>
                                      <p:cBhvr>
                                        <p:cTn id="86" dur="1" fill="hold">
                                          <p:stCondLst>
                                            <p:cond delay="0"/>
                                          </p:stCondLst>
                                        </p:cTn>
                                        <p:tgtEl>
                                          <p:spTgt spid="337938"/>
                                        </p:tgtEl>
                                        <p:attrNameLst>
                                          <p:attrName>style.visibility</p:attrName>
                                        </p:attrNameLst>
                                      </p:cBhvr>
                                      <p:to>
                                        <p:strVal val="visible"/>
                                      </p:to>
                                    </p:set>
                                    <p:animEffect transition="in" filter="box(out)">
                                      <p:cBhvr>
                                        <p:cTn id="87" dur="500"/>
                                        <p:tgtEl>
                                          <p:spTgt spid="337938"/>
                                        </p:tgtEl>
                                      </p:cBhvr>
                                    </p:animEffect>
                                  </p:childTnLst>
                                </p:cTn>
                              </p:par>
                            </p:childTnLst>
                          </p:cTn>
                        </p:par>
                        <p:par>
                          <p:cTn id="88" fill="hold" nodeType="withGroup">
                            <p:stCondLst>
                              <p:cond delay="10000"/>
                            </p:stCondLst>
                            <p:childTnLst>
                              <p:par>
                                <p:cTn id="89" presetID="9" presetClass="entr" presetSubtype="0" fill="hold" grpId="0" nodeType="afterEffect">
                                  <p:stCondLst>
                                    <p:cond delay="0"/>
                                  </p:stCondLst>
                                  <p:childTnLst>
                                    <p:set>
                                      <p:cBhvr>
                                        <p:cTn id="90" dur="1" fill="hold">
                                          <p:stCondLst>
                                            <p:cond delay="0"/>
                                          </p:stCondLst>
                                        </p:cTn>
                                        <p:tgtEl>
                                          <p:spTgt spid="337923"/>
                                        </p:tgtEl>
                                        <p:attrNameLst>
                                          <p:attrName>style.visibility</p:attrName>
                                        </p:attrNameLst>
                                      </p:cBhvr>
                                      <p:to>
                                        <p:strVal val="visible"/>
                                      </p:to>
                                    </p:set>
                                    <p:animEffect transition="in" filter="dissolve">
                                      <p:cBhvr>
                                        <p:cTn id="91" dur="500"/>
                                        <p:tgtEl>
                                          <p:spTgt spid="337923"/>
                                        </p:tgtEl>
                                      </p:cBhvr>
                                    </p:animEffect>
                                  </p:childTnLst>
                                </p:cTn>
                              </p:par>
                            </p:childTnLst>
                          </p:cTn>
                        </p:par>
                        <p:par>
                          <p:cTn id="92" fill="hold" nodeType="afterGroup">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37936"/>
                                        </p:tgtEl>
                                        <p:attrNameLst>
                                          <p:attrName>style.visibility</p:attrName>
                                        </p:attrNameLst>
                                      </p:cBhvr>
                                      <p:to>
                                        <p:strVal val="visible"/>
                                      </p:to>
                                    </p:set>
                                    <p:animEffect transition="in" filter="wipe(left)">
                                      <p:cBhvr>
                                        <p:cTn id="95" dur="500"/>
                                        <p:tgtEl>
                                          <p:spTgt spid="337936"/>
                                        </p:tgtEl>
                                      </p:cBhvr>
                                    </p:animEffect>
                                  </p:childTnLst>
                                </p:cTn>
                              </p:par>
                            </p:childTnLst>
                          </p:cTn>
                        </p:par>
                        <p:par>
                          <p:cTn id="96" fill="hold" nodeType="afterGroup">
                            <p:stCondLst>
                              <p:cond delay="11000"/>
                            </p:stCondLst>
                            <p:childTnLst>
                              <p:par>
                                <p:cTn id="97" presetID="22" presetClass="entr" presetSubtype="8" fill="hold" grpId="0" nodeType="afterEffect">
                                  <p:stCondLst>
                                    <p:cond delay="0"/>
                                  </p:stCondLst>
                                  <p:childTnLst>
                                    <p:set>
                                      <p:cBhvr>
                                        <p:cTn id="98" dur="1" fill="hold">
                                          <p:stCondLst>
                                            <p:cond delay="0"/>
                                          </p:stCondLst>
                                        </p:cTn>
                                        <p:tgtEl>
                                          <p:spTgt spid="337947"/>
                                        </p:tgtEl>
                                        <p:attrNameLst>
                                          <p:attrName>style.visibility</p:attrName>
                                        </p:attrNameLst>
                                      </p:cBhvr>
                                      <p:to>
                                        <p:strVal val="visible"/>
                                      </p:to>
                                    </p:set>
                                    <p:animEffect transition="in" filter="wipe(left)">
                                      <p:cBhvr>
                                        <p:cTn id="99" dur="500"/>
                                        <p:tgtEl>
                                          <p:spTgt spid="337947"/>
                                        </p:tgtEl>
                                      </p:cBhvr>
                                    </p:animEffect>
                                  </p:childTnLst>
                                </p:cTn>
                              </p:par>
                            </p:childTnLst>
                          </p:cTn>
                        </p:par>
                        <p:par>
                          <p:cTn id="100" fill="hold" nodeType="afterGroup">
                            <p:stCondLst>
                              <p:cond delay="11500"/>
                            </p:stCondLst>
                            <p:childTnLst>
                              <p:par>
                                <p:cTn id="101" presetID="4" presetClass="entr" presetSubtype="32" fill="hold" grpId="0" nodeType="afterEffect">
                                  <p:stCondLst>
                                    <p:cond delay="0"/>
                                  </p:stCondLst>
                                  <p:childTnLst>
                                    <p:set>
                                      <p:cBhvr>
                                        <p:cTn id="102" dur="1" fill="hold">
                                          <p:stCondLst>
                                            <p:cond delay="0"/>
                                          </p:stCondLst>
                                        </p:cTn>
                                        <p:tgtEl>
                                          <p:spTgt spid="337935"/>
                                        </p:tgtEl>
                                        <p:attrNameLst>
                                          <p:attrName>style.visibility</p:attrName>
                                        </p:attrNameLst>
                                      </p:cBhvr>
                                      <p:to>
                                        <p:strVal val="visible"/>
                                      </p:to>
                                    </p:set>
                                    <p:animEffect transition="in" filter="box(out)">
                                      <p:cBhvr>
                                        <p:cTn id="103" dur="500"/>
                                        <p:tgtEl>
                                          <p:spTgt spid="337935"/>
                                        </p:tgtEl>
                                      </p:cBhvr>
                                    </p:animEffect>
                                  </p:childTnLst>
                                </p:cTn>
                              </p:par>
                            </p:childTnLst>
                          </p:cTn>
                        </p:par>
                        <p:par>
                          <p:cTn id="104" fill="hold" nodeType="afterGroup">
                            <p:stCondLst>
                              <p:cond delay="12000"/>
                            </p:stCondLst>
                            <p:childTnLst>
                              <p:par>
                                <p:cTn id="105" presetID="16" presetClass="entr" presetSubtype="42" fill="hold" nodeType="afterEffect">
                                  <p:stCondLst>
                                    <p:cond delay="0"/>
                                  </p:stCondLst>
                                  <p:childTnLst>
                                    <p:set>
                                      <p:cBhvr>
                                        <p:cTn id="106" dur="1" fill="hold">
                                          <p:stCondLst>
                                            <p:cond delay="0"/>
                                          </p:stCondLst>
                                        </p:cTn>
                                        <p:tgtEl>
                                          <p:spTgt spid="337951"/>
                                        </p:tgtEl>
                                        <p:attrNameLst>
                                          <p:attrName>style.visibility</p:attrName>
                                        </p:attrNameLst>
                                      </p:cBhvr>
                                      <p:to>
                                        <p:strVal val="visible"/>
                                      </p:to>
                                    </p:set>
                                    <p:animEffect transition="in" filter="barn(outHorizontal)">
                                      <p:cBhvr>
                                        <p:cTn id="107" dur="500"/>
                                        <p:tgtEl>
                                          <p:spTgt spid="337951"/>
                                        </p:tgtEl>
                                      </p:cBhvr>
                                    </p:animEffect>
                                  </p:childTnLst>
                                </p:cTn>
                              </p:par>
                            </p:childTnLst>
                          </p:cTn>
                        </p:par>
                        <p:par>
                          <p:cTn id="108" fill="hold" nodeType="afterGroup">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337934"/>
                                        </p:tgtEl>
                                        <p:attrNameLst>
                                          <p:attrName>style.visibility</p:attrName>
                                        </p:attrNameLst>
                                      </p:cBhvr>
                                      <p:to>
                                        <p:strVal val="visible"/>
                                      </p:to>
                                    </p:set>
                                    <p:animEffect transition="in" filter="wipe(left)">
                                      <p:cBhvr>
                                        <p:cTn id="111" dur="500"/>
                                        <p:tgtEl>
                                          <p:spTgt spid="337934"/>
                                        </p:tgtEl>
                                      </p:cBhvr>
                                    </p:animEffect>
                                  </p:childTnLst>
                                </p:cTn>
                              </p:par>
                            </p:childTnLst>
                          </p:cTn>
                        </p:par>
                        <p:par>
                          <p:cTn id="112" fill="hold" nodeType="afterGroup">
                            <p:stCondLst>
                              <p:cond delay="13000"/>
                            </p:stCondLst>
                            <p:childTnLst>
                              <p:par>
                                <p:cTn id="113" presetID="22" presetClass="entr" presetSubtype="8" fill="hold" grpId="0" nodeType="afterEffect">
                                  <p:stCondLst>
                                    <p:cond delay="0"/>
                                  </p:stCondLst>
                                  <p:childTnLst>
                                    <p:set>
                                      <p:cBhvr>
                                        <p:cTn id="114" dur="1" fill="hold">
                                          <p:stCondLst>
                                            <p:cond delay="0"/>
                                          </p:stCondLst>
                                        </p:cTn>
                                        <p:tgtEl>
                                          <p:spTgt spid="337952"/>
                                        </p:tgtEl>
                                        <p:attrNameLst>
                                          <p:attrName>style.visibility</p:attrName>
                                        </p:attrNameLst>
                                      </p:cBhvr>
                                      <p:to>
                                        <p:strVal val="visible"/>
                                      </p:to>
                                    </p:set>
                                    <p:animEffect transition="in" filter="wipe(left)">
                                      <p:cBhvr>
                                        <p:cTn id="115" dur="500"/>
                                        <p:tgtEl>
                                          <p:spTgt spid="337952"/>
                                        </p:tgtEl>
                                      </p:cBhvr>
                                    </p:animEffect>
                                  </p:childTnLst>
                                </p:cTn>
                              </p:par>
                            </p:childTnLst>
                          </p:cTn>
                        </p:par>
                        <p:par>
                          <p:cTn id="116" fill="hold" nodeType="afterGroup">
                            <p:stCondLst>
                              <p:cond delay="13500"/>
                            </p:stCondLst>
                            <p:childTnLst>
                              <p:par>
                                <p:cTn id="117" presetID="4" presetClass="entr" presetSubtype="32" fill="hold" grpId="0" nodeType="afterEffect">
                                  <p:stCondLst>
                                    <p:cond delay="0"/>
                                  </p:stCondLst>
                                  <p:childTnLst>
                                    <p:set>
                                      <p:cBhvr>
                                        <p:cTn id="118" dur="1" fill="hold">
                                          <p:stCondLst>
                                            <p:cond delay="0"/>
                                          </p:stCondLst>
                                        </p:cTn>
                                        <p:tgtEl>
                                          <p:spTgt spid="337933"/>
                                        </p:tgtEl>
                                        <p:attrNameLst>
                                          <p:attrName>style.visibility</p:attrName>
                                        </p:attrNameLst>
                                      </p:cBhvr>
                                      <p:to>
                                        <p:strVal val="visible"/>
                                      </p:to>
                                    </p:set>
                                    <p:animEffect transition="in" filter="box(out)">
                                      <p:cBhvr>
                                        <p:cTn id="119" dur="500"/>
                                        <p:tgtEl>
                                          <p:spTgt spid="337933"/>
                                        </p:tgtEl>
                                      </p:cBhvr>
                                    </p:animEffect>
                                  </p:childTnLst>
                                </p:cTn>
                              </p:par>
                            </p:childTnLst>
                          </p:cTn>
                        </p:par>
                        <p:par>
                          <p:cTn id="120" fill="hold" nodeType="afterGroup">
                            <p:stCondLst>
                              <p:cond delay="14000"/>
                            </p:stCondLst>
                            <p:childTnLst>
                              <p:par>
                                <p:cTn id="121" presetID="16" presetClass="entr" presetSubtype="42" fill="hold" nodeType="afterEffect">
                                  <p:stCondLst>
                                    <p:cond delay="0"/>
                                  </p:stCondLst>
                                  <p:childTnLst>
                                    <p:set>
                                      <p:cBhvr>
                                        <p:cTn id="122" dur="1" fill="hold">
                                          <p:stCondLst>
                                            <p:cond delay="0"/>
                                          </p:stCondLst>
                                        </p:cTn>
                                        <p:tgtEl>
                                          <p:spTgt spid="337953"/>
                                        </p:tgtEl>
                                        <p:attrNameLst>
                                          <p:attrName>style.visibility</p:attrName>
                                        </p:attrNameLst>
                                      </p:cBhvr>
                                      <p:to>
                                        <p:strVal val="visible"/>
                                      </p:to>
                                    </p:set>
                                    <p:animEffect transition="in" filter="barn(outHorizontal)">
                                      <p:cBhvr>
                                        <p:cTn id="123" dur="500"/>
                                        <p:tgtEl>
                                          <p:spTgt spid="337953"/>
                                        </p:tgtEl>
                                      </p:cBhvr>
                                    </p:animEffect>
                                  </p:childTnLst>
                                </p:cTn>
                              </p:par>
                            </p:childTnLst>
                          </p:cTn>
                        </p:par>
                        <p:par>
                          <p:cTn id="124" fill="hold" nodeType="afterGroup">
                            <p:stCondLst>
                              <p:cond delay="14500"/>
                            </p:stCondLst>
                            <p:childTnLst>
                              <p:par>
                                <p:cTn id="125" presetID="22" presetClass="entr" presetSubtype="8" fill="hold" grpId="0" nodeType="afterEffect">
                                  <p:stCondLst>
                                    <p:cond delay="0"/>
                                  </p:stCondLst>
                                  <p:childTnLst>
                                    <p:set>
                                      <p:cBhvr>
                                        <p:cTn id="126" dur="1" fill="hold">
                                          <p:stCondLst>
                                            <p:cond delay="0"/>
                                          </p:stCondLst>
                                        </p:cTn>
                                        <p:tgtEl>
                                          <p:spTgt spid="337932"/>
                                        </p:tgtEl>
                                        <p:attrNameLst>
                                          <p:attrName>style.visibility</p:attrName>
                                        </p:attrNameLst>
                                      </p:cBhvr>
                                      <p:to>
                                        <p:strVal val="visible"/>
                                      </p:to>
                                    </p:set>
                                    <p:animEffect transition="in" filter="wipe(left)">
                                      <p:cBhvr>
                                        <p:cTn id="127" dur="500"/>
                                        <p:tgtEl>
                                          <p:spTgt spid="337932"/>
                                        </p:tgtEl>
                                      </p:cBhvr>
                                    </p:animEffect>
                                  </p:childTnLst>
                                </p:cTn>
                              </p:par>
                            </p:childTnLst>
                          </p:cTn>
                        </p:par>
                        <p:par>
                          <p:cTn id="128" fill="hold" nodeType="afterGroup">
                            <p:stCondLst>
                              <p:cond delay="15000"/>
                            </p:stCondLst>
                            <p:childTnLst>
                              <p:par>
                                <p:cTn id="129" presetID="22" presetClass="entr" presetSubtype="8" fill="hold" grpId="0" nodeType="afterEffect">
                                  <p:stCondLst>
                                    <p:cond delay="0"/>
                                  </p:stCondLst>
                                  <p:childTnLst>
                                    <p:set>
                                      <p:cBhvr>
                                        <p:cTn id="130" dur="1" fill="hold">
                                          <p:stCondLst>
                                            <p:cond delay="0"/>
                                          </p:stCondLst>
                                        </p:cTn>
                                        <p:tgtEl>
                                          <p:spTgt spid="337954"/>
                                        </p:tgtEl>
                                        <p:attrNameLst>
                                          <p:attrName>style.visibility</p:attrName>
                                        </p:attrNameLst>
                                      </p:cBhvr>
                                      <p:to>
                                        <p:strVal val="visible"/>
                                      </p:to>
                                    </p:set>
                                    <p:animEffect transition="in" filter="wipe(left)">
                                      <p:cBhvr>
                                        <p:cTn id="131" dur="500"/>
                                        <p:tgtEl>
                                          <p:spTgt spid="337954"/>
                                        </p:tgtEl>
                                      </p:cBhvr>
                                    </p:animEffect>
                                  </p:childTnLst>
                                </p:cTn>
                              </p:par>
                            </p:childTnLst>
                          </p:cTn>
                        </p:par>
                        <p:par>
                          <p:cTn id="132" fill="hold" nodeType="afterGroup">
                            <p:stCondLst>
                              <p:cond delay="15500"/>
                            </p:stCondLst>
                            <p:childTnLst>
                              <p:par>
                                <p:cTn id="133" presetID="4" presetClass="entr" presetSubtype="32" fill="hold" grpId="0" nodeType="afterEffect">
                                  <p:stCondLst>
                                    <p:cond delay="0"/>
                                  </p:stCondLst>
                                  <p:childTnLst>
                                    <p:set>
                                      <p:cBhvr>
                                        <p:cTn id="134" dur="1" fill="hold">
                                          <p:stCondLst>
                                            <p:cond delay="0"/>
                                          </p:stCondLst>
                                        </p:cTn>
                                        <p:tgtEl>
                                          <p:spTgt spid="337931"/>
                                        </p:tgtEl>
                                        <p:attrNameLst>
                                          <p:attrName>style.visibility</p:attrName>
                                        </p:attrNameLst>
                                      </p:cBhvr>
                                      <p:to>
                                        <p:strVal val="visible"/>
                                      </p:to>
                                    </p:set>
                                    <p:animEffect transition="in" filter="box(out)">
                                      <p:cBhvr>
                                        <p:cTn id="135" dur="500"/>
                                        <p:tgtEl>
                                          <p:spTgt spid="337931"/>
                                        </p:tgtEl>
                                      </p:cBhvr>
                                    </p:animEffect>
                                  </p:childTnLst>
                                </p:cTn>
                              </p:par>
                            </p:childTnLst>
                          </p:cTn>
                        </p:par>
                        <p:par>
                          <p:cTn id="136" fill="hold" nodeType="afterGroup">
                            <p:stCondLst>
                              <p:cond delay="16000"/>
                            </p:stCondLst>
                            <p:childTnLst>
                              <p:par>
                                <p:cTn id="137" presetID="53" presetClass="entr" presetSubtype="0" fill="hold" grpId="0" nodeType="afterEffect">
                                  <p:stCondLst>
                                    <p:cond delay="0"/>
                                  </p:stCondLst>
                                  <p:childTnLst>
                                    <p:set>
                                      <p:cBhvr>
                                        <p:cTn id="138" dur="1" fill="hold">
                                          <p:stCondLst>
                                            <p:cond delay="0"/>
                                          </p:stCondLst>
                                        </p:cTn>
                                        <p:tgtEl>
                                          <p:spTgt spid="337948"/>
                                        </p:tgtEl>
                                        <p:attrNameLst>
                                          <p:attrName>style.visibility</p:attrName>
                                        </p:attrNameLst>
                                      </p:cBhvr>
                                      <p:to>
                                        <p:strVal val="visible"/>
                                      </p:to>
                                    </p:set>
                                    <p:anim calcmode="lin" valueType="num">
                                      <p:cBhvr>
                                        <p:cTn id="139" dur="500" fill="hold"/>
                                        <p:tgtEl>
                                          <p:spTgt spid="337948"/>
                                        </p:tgtEl>
                                        <p:attrNameLst>
                                          <p:attrName>ppt_w</p:attrName>
                                        </p:attrNameLst>
                                      </p:cBhvr>
                                      <p:tavLst>
                                        <p:tav tm="0">
                                          <p:val>
                                            <p:fltVal val="0"/>
                                          </p:val>
                                        </p:tav>
                                        <p:tav tm="100000">
                                          <p:val>
                                            <p:strVal val="#ppt_w"/>
                                          </p:val>
                                        </p:tav>
                                      </p:tavLst>
                                    </p:anim>
                                    <p:anim calcmode="lin" valueType="num">
                                      <p:cBhvr>
                                        <p:cTn id="140" dur="500" fill="hold"/>
                                        <p:tgtEl>
                                          <p:spTgt spid="337948"/>
                                        </p:tgtEl>
                                        <p:attrNameLst>
                                          <p:attrName>ppt_h</p:attrName>
                                        </p:attrNameLst>
                                      </p:cBhvr>
                                      <p:tavLst>
                                        <p:tav tm="0">
                                          <p:val>
                                            <p:fltVal val="0"/>
                                          </p:val>
                                        </p:tav>
                                        <p:tav tm="100000">
                                          <p:val>
                                            <p:strVal val="#ppt_h"/>
                                          </p:val>
                                        </p:tav>
                                      </p:tavLst>
                                    </p:anim>
                                    <p:animEffect transition="in" filter="fade">
                                      <p:cBhvr>
                                        <p:cTn id="141" dur="500"/>
                                        <p:tgtEl>
                                          <p:spTgt spid="337948"/>
                                        </p:tgtEl>
                                      </p:cBhvr>
                                    </p:animEffect>
                                  </p:childTnLst>
                                </p:cTn>
                              </p:par>
                            </p:childTnLst>
                          </p:cTn>
                        </p:par>
                        <p:par>
                          <p:cTn id="142" fill="hold" nodeType="afterGroup">
                            <p:stCondLst>
                              <p:cond delay="16500"/>
                            </p:stCondLst>
                            <p:childTnLst>
                              <p:par>
                                <p:cTn id="143" presetID="4" presetClass="entr" presetSubtype="32" fill="hold" grpId="0" nodeType="afterEffect">
                                  <p:stCondLst>
                                    <p:cond delay="0"/>
                                  </p:stCondLst>
                                  <p:childTnLst>
                                    <p:set>
                                      <p:cBhvr>
                                        <p:cTn id="144" dur="1" fill="hold">
                                          <p:stCondLst>
                                            <p:cond delay="0"/>
                                          </p:stCondLst>
                                        </p:cTn>
                                        <p:tgtEl>
                                          <p:spTgt spid="337949"/>
                                        </p:tgtEl>
                                        <p:attrNameLst>
                                          <p:attrName>style.visibility</p:attrName>
                                        </p:attrNameLst>
                                      </p:cBhvr>
                                      <p:to>
                                        <p:strVal val="visible"/>
                                      </p:to>
                                    </p:set>
                                    <p:animEffect transition="in" filter="box(out)">
                                      <p:cBhvr>
                                        <p:cTn id="145" dur="500"/>
                                        <p:tgtEl>
                                          <p:spTgt spid="33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animBg="1"/>
      <p:bldP spid="337924" grpId="0" animBg="1"/>
      <p:bldP spid="337925" grpId="0" animBg="1"/>
      <p:bldP spid="337926" grpId="0" animBg="1"/>
      <p:bldP spid="337927" grpId="0" animBg="1"/>
      <p:bldP spid="337928" grpId="0" animBg="1"/>
      <p:bldP spid="337929" grpId="0" animBg="1"/>
      <p:bldP spid="337930" grpId="0" animBg="1"/>
      <p:bldP spid="337931" grpId="0" autoUpdateAnimBg="0"/>
      <p:bldP spid="337932" grpId="0" animBg="1"/>
      <p:bldP spid="337933" grpId="0" autoUpdateAnimBg="0"/>
      <p:bldP spid="337934" grpId="0" animBg="1"/>
      <p:bldP spid="337935" grpId="0" autoUpdateAnimBg="0"/>
      <p:bldP spid="337936" grpId="0" animBg="1"/>
      <p:bldP spid="337937" grpId="0" animBg="1"/>
      <p:bldP spid="337938" grpId="0" autoUpdateAnimBg="0"/>
      <p:bldP spid="337939" grpId="0" autoUpdateAnimBg="0"/>
      <p:bldP spid="337940" grpId="0" animBg="1"/>
      <p:bldP spid="337941" grpId="0" autoUpdateAnimBg="0"/>
      <p:bldP spid="337942" grpId="0" animBg="1"/>
      <p:bldP spid="337943" grpId="0" animBg="1"/>
      <p:bldP spid="337944" grpId="0" animBg="1"/>
      <p:bldP spid="337945" grpId="0" animBg="1"/>
      <p:bldP spid="337946" grpId="0" animBg="1"/>
      <p:bldP spid="337947" grpId="0" animBg="1"/>
      <p:bldP spid="337948" grpId="0" animBg="1"/>
      <p:bldP spid="337949" grpId="0" autoUpdateAnimBg="0"/>
      <p:bldP spid="337950" grpId="0" autoUpdateAnimBg="0"/>
      <p:bldP spid="337952" grpId="0" animBg="1"/>
      <p:bldP spid="3379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74085" name="Rectangle 5"/>
          <p:cNvSpPr>
            <a:spLocks noChangeArrowheads="1"/>
          </p:cNvSpPr>
          <p:nvPr/>
        </p:nvSpPr>
        <p:spPr bwMode="auto">
          <a:xfrm>
            <a:off x="273050" y="260350"/>
            <a:ext cx="8654415" cy="901700"/>
          </a:xfrm>
          <a:prstGeom prst="rect">
            <a:avLst/>
          </a:prstGeom>
          <a:gradFill rotWithShape="0">
            <a:gsLst>
              <a:gs pos="0">
                <a:srgbClr val="66FF33"/>
              </a:gs>
              <a:gs pos="50000">
                <a:schemeClr val="bg1"/>
              </a:gs>
              <a:gs pos="100000">
                <a:srgbClr val="66FF33"/>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ldine-721 HU" pitchFamily="18" charset="0"/>
                <a:cs typeface="Arial" charset="0"/>
              </a:defRPr>
            </a:lvl1pPr>
            <a:lvl2pPr algn="ctr">
              <a:defRPr sz="4400">
                <a:solidFill>
                  <a:schemeClr val="tx2"/>
                </a:solidFill>
                <a:latin typeface="Aldine-721 HU" pitchFamily="18" charset="0"/>
                <a:cs typeface="Arial" charset="0"/>
              </a:defRPr>
            </a:lvl2pPr>
            <a:lvl3pPr algn="ctr">
              <a:defRPr sz="4400">
                <a:solidFill>
                  <a:schemeClr val="tx2"/>
                </a:solidFill>
                <a:latin typeface="Aldine-721 HU" pitchFamily="18" charset="0"/>
                <a:cs typeface="Arial" charset="0"/>
              </a:defRPr>
            </a:lvl3pPr>
            <a:lvl4pPr algn="ctr">
              <a:defRPr sz="4400">
                <a:solidFill>
                  <a:schemeClr val="tx2"/>
                </a:solidFill>
                <a:latin typeface="Aldine-721 HU" pitchFamily="18" charset="0"/>
                <a:cs typeface="Arial" charset="0"/>
              </a:defRPr>
            </a:lvl4pPr>
            <a:lvl5pPr algn="ctr">
              <a:defRPr sz="4400">
                <a:solidFill>
                  <a:schemeClr val="tx2"/>
                </a:solidFill>
                <a:latin typeface="Aldine-721 HU" pitchFamily="18" charset="0"/>
                <a:cs typeface="Arial" charset="0"/>
              </a:defRPr>
            </a:lvl5pPr>
            <a:lvl6pPr marL="457200" algn="ctr" fontAlgn="base">
              <a:spcBef>
                <a:spcPct val="0"/>
              </a:spcBef>
              <a:spcAft>
                <a:spcPct val="0"/>
              </a:spcAft>
              <a:defRPr sz="4400">
                <a:solidFill>
                  <a:schemeClr val="tx2"/>
                </a:solidFill>
                <a:latin typeface="Aldine-721 HU" pitchFamily="18" charset="0"/>
                <a:cs typeface="Arial" charset="0"/>
              </a:defRPr>
            </a:lvl6pPr>
            <a:lvl7pPr marL="914400" algn="ctr" fontAlgn="base">
              <a:spcBef>
                <a:spcPct val="0"/>
              </a:spcBef>
              <a:spcAft>
                <a:spcPct val="0"/>
              </a:spcAft>
              <a:defRPr sz="4400">
                <a:solidFill>
                  <a:schemeClr val="tx2"/>
                </a:solidFill>
                <a:latin typeface="Aldine-721 HU" pitchFamily="18" charset="0"/>
                <a:cs typeface="Arial" charset="0"/>
              </a:defRPr>
            </a:lvl7pPr>
            <a:lvl8pPr marL="1371600" algn="ctr" fontAlgn="base">
              <a:spcBef>
                <a:spcPct val="0"/>
              </a:spcBef>
              <a:spcAft>
                <a:spcPct val="0"/>
              </a:spcAft>
              <a:defRPr sz="4400">
                <a:solidFill>
                  <a:schemeClr val="tx2"/>
                </a:solidFill>
                <a:latin typeface="Aldine-721 HU" pitchFamily="18" charset="0"/>
                <a:cs typeface="Arial" charset="0"/>
              </a:defRPr>
            </a:lvl8pPr>
            <a:lvl9pPr marL="1828800" algn="ctr" fontAlgn="base">
              <a:spcBef>
                <a:spcPct val="0"/>
              </a:spcBef>
              <a:spcAft>
                <a:spcPct val="0"/>
              </a:spcAft>
              <a:defRPr sz="4400">
                <a:solidFill>
                  <a:schemeClr val="tx2"/>
                </a:solidFill>
                <a:latin typeface="Aldine-721 HU" pitchFamily="18" charset="0"/>
                <a:cs typeface="Arial" charset="0"/>
              </a:defRPr>
            </a:lvl9pPr>
          </a:lstStyle>
          <a:p>
            <a:pPr>
              <a:spcBef>
                <a:spcPct val="50000"/>
              </a:spcBef>
            </a:pPr>
            <a:r>
              <a:rPr lang="en-US" altLang="hu-HU" sz="3600" b="1" i="1" dirty="0">
                <a:solidFill>
                  <a:srgbClr val="0000FF"/>
                </a:solidFill>
                <a:effectLst>
                  <a:outerShdw blurRad="38100" dist="38100" dir="2700000" algn="tl">
                    <a:srgbClr val="000000"/>
                  </a:outerShdw>
                </a:effectLst>
                <a:latin typeface="Accord Heavy SF" panose="020BE200000000000000" pitchFamily="34" charset="0"/>
              </a:rPr>
              <a:t>A </a:t>
            </a:r>
            <a:r>
              <a:rPr lang="hu-HU" altLang="hu-HU" sz="3600" b="1" i="1" dirty="0">
                <a:solidFill>
                  <a:srgbClr val="0000FF"/>
                </a:solidFill>
                <a:effectLst>
                  <a:outerShdw blurRad="38100" dist="38100" dir="2700000" algn="tl">
                    <a:srgbClr val="000000"/>
                  </a:outerShdw>
                </a:effectLst>
              </a:rPr>
              <a:t>Z</a:t>
            </a:r>
            <a:r>
              <a:rPr lang="en-US" altLang="hu-HU" sz="3600" b="1" i="1" dirty="0">
                <a:solidFill>
                  <a:srgbClr val="0000FF"/>
                </a:solidFill>
                <a:effectLst>
                  <a:outerShdw blurRad="38100" dist="38100" dir="2700000" algn="tl">
                    <a:srgbClr val="000000"/>
                  </a:outerShdw>
                </a:effectLst>
                <a:latin typeface="Accord Heavy SF" panose="020BE200000000000000" pitchFamily="34" charset="0"/>
              </a:rPr>
              <a:t>   </a:t>
            </a:r>
            <a:r>
              <a:rPr lang="hu-HU" altLang="hu-HU" sz="3600" b="1" i="1" dirty="0">
                <a:solidFill>
                  <a:srgbClr val="0000FF"/>
                </a:solidFill>
                <a:effectLst>
                  <a:outerShdw blurRad="38100" dist="38100" dir="2700000" algn="tl">
                    <a:srgbClr val="000000"/>
                  </a:outerShdw>
                </a:effectLst>
              </a:rPr>
              <a:t>E M B E R I </a:t>
            </a:r>
            <a:r>
              <a:rPr lang="en-US" altLang="hu-HU" sz="3600" b="1" i="1" dirty="0">
                <a:solidFill>
                  <a:srgbClr val="0000FF"/>
                </a:solidFill>
                <a:effectLst>
                  <a:outerShdw blurRad="38100" dist="38100" dir="2700000" algn="tl">
                    <a:srgbClr val="000000"/>
                  </a:outerShdw>
                </a:effectLst>
                <a:latin typeface="Accord Heavy SF" panose="020BE200000000000000" pitchFamily="34" charset="0"/>
              </a:rPr>
              <a:t>   B I R O D A L O M</a:t>
            </a:r>
            <a:endParaRPr lang="en-US" altLang="hu-HU" sz="4000" i="1" dirty="0">
              <a:solidFill>
                <a:srgbClr val="0000FF"/>
              </a:solidFill>
              <a:latin typeface="Accord Heavy SF" panose="020BE200000000000000" pitchFamily="34" charset="0"/>
            </a:endParaRPr>
          </a:p>
        </p:txBody>
      </p:sp>
      <p:sp>
        <p:nvSpPr>
          <p:cNvPr id="174086" name="Text Box 6"/>
          <p:cNvSpPr txBox="1">
            <a:spLocks noChangeArrowheads="1"/>
          </p:cNvSpPr>
          <p:nvPr/>
        </p:nvSpPr>
        <p:spPr bwMode="auto">
          <a:xfrm>
            <a:off x="607695" y="1412875"/>
            <a:ext cx="1873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2800" b="1" dirty="0">
                <a:solidFill>
                  <a:srgbClr val="FFFF00"/>
                </a:solidFill>
                <a:effectLst>
                  <a:outerShdw blurRad="38100" dist="38100" dir="2700000" algn="tl">
                    <a:srgbClr val="C0C0C0"/>
                  </a:outerShdw>
                </a:effectLst>
              </a:rPr>
              <a:t>É L E T</a:t>
            </a:r>
            <a:endParaRPr lang="en-US" altLang="hu-HU" sz="2800" dirty="0">
              <a:solidFill>
                <a:srgbClr val="FFFF00"/>
              </a:solidFill>
              <a:latin typeface="Accord Heavy SF" panose="020BE200000000000000" pitchFamily="34" charset="0"/>
            </a:endParaRPr>
          </a:p>
        </p:txBody>
      </p:sp>
      <p:sp>
        <p:nvSpPr>
          <p:cNvPr id="174087" name="Text Box 7"/>
          <p:cNvSpPr txBox="1">
            <a:spLocks noChangeArrowheads="1"/>
          </p:cNvSpPr>
          <p:nvPr/>
        </p:nvSpPr>
        <p:spPr bwMode="auto">
          <a:xfrm>
            <a:off x="2963228" y="1412875"/>
            <a:ext cx="215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2800" b="1" dirty="0">
                <a:solidFill>
                  <a:srgbClr val="FFFF00"/>
                </a:solidFill>
                <a:effectLst>
                  <a:outerShdw blurRad="38100" dist="38100" dir="2700000" algn="tl">
                    <a:srgbClr val="C0C0C0"/>
                  </a:outerShdw>
                </a:effectLst>
              </a:rPr>
              <a:t>F O R M A</a:t>
            </a:r>
            <a:endParaRPr lang="en-US" altLang="hu-HU" sz="2800" dirty="0">
              <a:solidFill>
                <a:srgbClr val="FFFF00"/>
              </a:solidFill>
              <a:latin typeface="Accord Heavy SF" panose="020BE200000000000000" pitchFamily="34" charset="0"/>
            </a:endParaRPr>
          </a:p>
        </p:txBody>
      </p:sp>
      <p:sp>
        <p:nvSpPr>
          <p:cNvPr id="174088" name="Rectangle 8"/>
          <p:cNvSpPr>
            <a:spLocks noChangeArrowheads="1"/>
          </p:cNvSpPr>
          <p:nvPr/>
        </p:nvSpPr>
        <p:spPr bwMode="auto">
          <a:xfrm>
            <a:off x="2766296" y="2060575"/>
            <a:ext cx="2433447" cy="1511300"/>
          </a:xfrm>
          <a:prstGeom prst="rect">
            <a:avLst/>
          </a:prstGeom>
          <a:gradFill rotWithShape="0">
            <a:gsLst>
              <a:gs pos="0">
                <a:srgbClr val="CCFFFF"/>
              </a:gs>
              <a:gs pos="100000">
                <a:srgbClr val="33CC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hu-HU" altLang="hu-HU" dirty="0">
              <a:solidFill>
                <a:srgbClr val="0000FF"/>
              </a:solidFill>
            </a:endParaRPr>
          </a:p>
        </p:txBody>
      </p:sp>
      <p:sp>
        <p:nvSpPr>
          <p:cNvPr id="174089" name="Text Box 9"/>
          <p:cNvSpPr txBox="1">
            <a:spLocks noChangeArrowheads="1"/>
          </p:cNvSpPr>
          <p:nvPr/>
        </p:nvSpPr>
        <p:spPr bwMode="auto">
          <a:xfrm>
            <a:off x="3569824" y="2671763"/>
            <a:ext cx="1612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ATMIKUS</a:t>
            </a:r>
            <a:endParaRPr lang="en-US" altLang="hu-HU" b="1" dirty="0">
              <a:latin typeface="Accord Heavy SF" panose="020BE200000000000000" pitchFamily="34" charset="0"/>
            </a:endParaRPr>
          </a:p>
        </p:txBody>
      </p:sp>
      <p:sp>
        <p:nvSpPr>
          <p:cNvPr id="174090" name="Rectangle 10"/>
          <p:cNvSpPr>
            <a:spLocks noChangeArrowheads="1"/>
          </p:cNvSpPr>
          <p:nvPr/>
        </p:nvSpPr>
        <p:spPr bwMode="auto">
          <a:xfrm>
            <a:off x="2767449" y="3569834"/>
            <a:ext cx="2432294" cy="1511300"/>
          </a:xfrm>
          <a:prstGeom prst="rect">
            <a:avLst/>
          </a:prstGeom>
          <a:gradFill rotWithShape="0">
            <a:gsLst>
              <a:gs pos="0">
                <a:srgbClr val="FFFF00"/>
              </a:gs>
              <a:gs pos="100000">
                <a:srgbClr val="FF66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1" name="Text Box 11"/>
          <p:cNvSpPr txBox="1">
            <a:spLocks noChangeArrowheads="1"/>
          </p:cNvSpPr>
          <p:nvPr/>
        </p:nvSpPr>
        <p:spPr bwMode="auto">
          <a:xfrm>
            <a:off x="3487359" y="4149725"/>
            <a:ext cx="1655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MENTÁLIS</a:t>
            </a:r>
            <a:endParaRPr lang="en-US" altLang="hu-HU" sz="1600" dirty="0">
              <a:effectLst>
                <a:outerShdw blurRad="38100" dist="38100" dir="2700000" algn="tl">
                  <a:srgbClr val="C0C0C0"/>
                </a:outerShdw>
              </a:effectLst>
              <a:latin typeface="Accord Heavy SF" panose="020BE200000000000000" pitchFamily="34" charset="0"/>
            </a:endParaRPr>
          </a:p>
        </p:txBody>
      </p:sp>
      <p:sp>
        <p:nvSpPr>
          <p:cNvPr id="174092" name="Rectangle 12"/>
          <p:cNvSpPr>
            <a:spLocks noChangeArrowheads="1"/>
          </p:cNvSpPr>
          <p:nvPr/>
        </p:nvSpPr>
        <p:spPr bwMode="auto">
          <a:xfrm>
            <a:off x="2770980" y="5078413"/>
            <a:ext cx="2429670" cy="1512887"/>
          </a:xfrm>
          <a:prstGeom prst="rect">
            <a:avLst/>
          </a:prstGeom>
          <a:gradFill rotWithShape="0">
            <a:gsLst>
              <a:gs pos="0">
                <a:srgbClr val="0099FF"/>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3" name="Text Box 13"/>
          <p:cNvSpPr txBox="1">
            <a:spLocks noChangeArrowheads="1"/>
          </p:cNvSpPr>
          <p:nvPr/>
        </p:nvSpPr>
        <p:spPr bwMode="auto">
          <a:xfrm>
            <a:off x="3784960" y="5553075"/>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2000" b="1" dirty="0">
                <a:solidFill>
                  <a:srgbClr val="FFFF00"/>
                </a:solidFill>
                <a:effectLst>
                  <a:outerShdw blurRad="38100" dist="38100" dir="2700000" algn="tl">
                    <a:srgbClr val="C0C0C0"/>
                  </a:outerShdw>
                </a:effectLst>
              </a:rPr>
              <a:t>FIZIKAI</a:t>
            </a:r>
            <a:endParaRPr lang="hu-HU" altLang="hu-HU" sz="1600" dirty="0"/>
          </a:p>
        </p:txBody>
      </p:sp>
      <p:sp>
        <p:nvSpPr>
          <p:cNvPr id="174094" name="Rectangle 14"/>
          <p:cNvSpPr>
            <a:spLocks noChangeArrowheads="1"/>
          </p:cNvSpPr>
          <p:nvPr/>
        </p:nvSpPr>
        <p:spPr bwMode="auto">
          <a:xfrm>
            <a:off x="323850" y="2852738"/>
            <a:ext cx="2442796" cy="1512887"/>
          </a:xfrm>
          <a:prstGeom prst="rect">
            <a:avLst/>
          </a:prstGeom>
          <a:gradFill rotWithShape="0">
            <a:gsLst>
              <a:gs pos="0">
                <a:srgbClr val="FFFFFF"/>
              </a:gs>
              <a:gs pos="100000">
                <a:srgbClr val="FF99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5" name="Text Box 15"/>
          <p:cNvSpPr txBox="1">
            <a:spLocks noChangeArrowheads="1"/>
          </p:cNvSpPr>
          <p:nvPr/>
        </p:nvSpPr>
        <p:spPr bwMode="auto">
          <a:xfrm>
            <a:off x="395288" y="3463925"/>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BUDDHIKUS</a:t>
            </a:r>
            <a:endParaRPr lang="en-US" altLang="hu-HU" sz="1600" dirty="0">
              <a:latin typeface="Accord Heavy SF" panose="020BE200000000000000" pitchFamily="34" charset="0"/>
            </a:endParaRPr>
          </a:p>
        </p:txBody>
      </p:sp>
      <p:sp>
        <p:nvSpPr>
          <p:cNvPr id="174096" name="Rectangle 16"/>
          <p:cNvSpPr>
            <a:spLocks noChangeArrowheads="1"/>
          </p:cNvSpPr>
          <p:nvPr/>
        </p:nvSpPr>
        <p:spPr bwMode="auto">
          <a:xfrm>
            <a:off x="323850" y="4364038"/>
            <a:ext cx="2444629" cy="1512887"/>
          </a:xfrm>
          <a:prstGeom prst="rect">
            <a:avLst/>
          </a:prstGeom>
          <a:gradFill rotWithShape="0">
            <a:gsLst>
              <a:gs pos="0">
                <a:srgbClr val="FF66FF"/>
              </a:gs>
              <a:gs pos="100000">
                <a:srgbClr val="CC00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7" name="Text Box 17"/>
          <p:cNvSpPr txBox="1">
            <a:spLocks noChangeArrowheads="1"/>
          </p:cNvSpPr>
          <p:nvPr/>
        </p:nvSpPr>
        <p:spPr bwMode="auto">
          <a:xfrm>
            <a:off x="395288" y="4903788"/>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ASZTRÁLIS</a:t>
            </a:r>
            <a:endParaRPr lang="en-US" altLang="hu-HU" sz="1600" dirty="0">
              <a:effectLst>
                <a:outerShdw blurRad="38100" dist="38100" dir="2700000" algn="tl">
                  <a:srgbClr val="C0C0C0"/>
                </a:outerShdw>
              </a:effectLst>
              <a:latin typeface="Accord Heavy SF" panose="020BE200000000000000" pitchFamily="34" charset="0"/>
            </a:endParaRPr>
          </a:p>
        </p:txBody>
      </p:sp>
      <p:sp>
        <p:nvSpPr>
          <p:cNvPr id="174105" name="Text Box 25"/>
          <p:cNvSpPr txBox="1">
            <a:spLocks noChangeArrowheads="1"/>
          </p:cNvSpPr>
          <p:nvPr/>
        </p:nvSpPr>
        <p:spPr bwMode="auto">
          <a:xfrm>
            <a:off x="3009585" y="22451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06" name="Text Box 26"/>
          <p:cNvSpPr txBox="1">
            <a:spLocks noChangeArrowheads="1"/>
          </p:cNvSpPr>
          <p:nvPr/>
        </p:nvSpPr>
        <p:spPr bwMode="auto">
          <a:xfrm>
            <a:off x="3009585" y="24610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07" name="Text Box 27"/>
          <p:cNvSpPr txBox="1">
            <a:spLocks noChangeArrowheads="1"/>
          </p:cNvSpPr>
          <p:nvPr/>
        </p:nvSpPr>
        <p:spPr bwMode="auto">
          <a:xfrm>
            <a:off x="3005103" y="26769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08" name="Text Box 28"/>
          <p:cNvSpPr txBox="1">
            <a:spLocks noChangeArrowheads="1"/>
          </p:cNvSpPr>
          <p:nvPr/>
        </p:nvSpPr>
        <p:spPr bwMode="auto">
          <a:xfrm>
            <a:off x="3005103" y="28928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09" name="Text Box 29"/>
          <p:cNvSpPr txBox="1">
            <a:spLocks noChangeArrowheads="1"/>
          </p:cNvSpPr>
          <p:nvPr/>
        </p:nvSpPr>
        <p:spPr bwMode="auto">
          <a:xfrm>
            <a:off x="3005103" y="3105807"/>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10" name="Text Box 30"/>
          <p:cNvSpPr txBox="1">
            <a:spLocks noChangeArrowheads="1"/>
          </p:cNvSpPr>
          <p:nvPr/>
        </p:nvSpPr>
        <p:spPr bwMode="auto">
          <a:xfrm>
            <a:off x="3009585" y="3326189"/>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11" name="Line 31"/>
          <p:cNvSpPr>
            <a:spLocks noChangeShapeType="1"/>
          </p:cNvSpPr>
          <p:nvPr/>
        </p:nvSpPr>
        <p:spPr bwMode="auto">
          <a:xfrm flipV="1">
            <a:off x="2324737" y="3068638"/>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2" name="Line 32"/>
          <p:cNvSpPr>
            <a:spLocks noChangeShapeType="1"/>
          </p:cNvSpPr>
          <p:nvPr/>
        </p:nvSpPr>
        <p:spPr bwMode="auto">
          <a:xfrm>
            <a:off x="2319294" y="3284538"/>
            <a:ext cx="44735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3" name="Line 33"/>
          <p:cNvSpPr>
            <a:spLocks noChangeShapeType="1"/>
          </p:cNvSpPr>
          <p:nvPr/>
        </p:nvSpPr>
        <p:spPr bwMode="auto">
          <a:xfrm>
            <a:off x="2319470" y="3500438"/>
            <a:ext cx="447176"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4" name="Line 34"/>
          <p:cNvSpPr>
            <a:spLocks noChangeShapeType="1"/>
          </p:cNvSpPr>
          <p:nvPr/>
        </p:nvSpPr>
        <p:spPr bwMode="auto">
          <a:xfrm flipV="1">
            <a:off x="2323703" y="3710781"/>
            <a:ext cx="442943" cy="5557"/>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5" name="Line 35"/>
          <p:cNvSpPr>
            <a:spLocks noChangeShapeType="1"/>
          </p:cNvSpPr>
          <p:nvPr/>
        </p:nvSpPr>
        <p:spPr bwMode="auto">
          <a:xfrm flipV="1">
            <a:off x="2327936" y="3926681"/>
            <a:ext cx="438710" cy="7144"/>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6" name="Line 36"/>
          <p:cNvSpPr>
            <a:spLocks noChangeShapeType="1"/>
          </p:cNvSpPr>
          <p:nvPr/>
        </p:nvSpPr>
        <p:spPr bwMode="auto">
          <a:xfrm flipV="1">
            <a:off x="2323703" y="4144169"/>
            <a:ext cx="442943" cy="1323"/>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0" name="Line 40"/>
          <p:cNvSpPr>
            <a:spLocks noChangeShapeType="1"/>
          </p:cNvSpPr>
          <p:nvPr/>
        </p:nvSpPr>
        <p:spPr bwMode="auto">
          <a:xfrm flipV="1">
            <a:off x="5219700" y="4226878"/>
            <a:ext cx="1348740" cy="1587"/>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4" name="Text Box 44"/>
          <p:cNvSpPr txBox="1">
            <a:spLocks noChangeArrowheads="1"/>
          </p:cNvSpPr>
          <p:nvPr/>
        </p:nvSpPr>
        <p:spPr bwMode="auto">
          <a:xfrm>
            <a:off x="3012123" y="353790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25" name="Text Box 45"/>
          <p:cNvSpPr txBox="1">
            <a:spLocks noChangeArrowheads="1"/>
          </p:cNvSpPr>
          <p:nvPr/>
        </p:nvSpPr>
        <p:spPr bwMode="auto">
          <a:xfrm>
            <a:off x="3015028" y="375888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26" name="Text Box 46"/>
          <p:cNvSpPr txBox="1">
            <a:spLocks noChangeArrowheads="1"/>
          </p:cNvSpPr>
          <p:nvPr/>
        </p:nvSpPr>
        <p:spPr bwMode="auto">
          <a:xfrm>
            <a:off x="3018996" y="396693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27" name="Text Box 47"/>
          <p:cNvSpPr txBox="1">
            <a:spLocks noChangeArrowheads="1"/>
          </p:cNvSpPr>
          <p:nvPr/>
        </p:nvSpPr>
        <p:spPr bwMode="auto">
          <a:xfrm>
            <a:off x="3009697" y="4190089"/>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28" name="Text Box 48"/>
          <p:cNvSpPr txBox="1">
            <a:spLocks noChangeArrowheads="1"/>
          </p:cNvSpPr>
          <p:nvPr/>
        </p:nvSpPr>
        <p:spPr bwMode="auto">
          <a:xfrm>
            <a:off x="3012622" y="439873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29" name="Text Box 49"/>
          <p:cNvSpPr txBox="1">
            <a:spLocks noChangeArrowheads="1"/>
          </p:cNvSpPr>
          <p:nvPr/>
        </p:nvSpPr>
        <p:spPr bwMode="auto">
          <a:xfrm>
            <a:off x="3019880" y="4620302"/>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30" name="Text Box 50"/>
          <p:cNvSpPr txBox="1">
            <a:spLocks noChangeArrowheads="1"/>
          </p:cNvSpPr>
          <p:nvPr/>
        </p:nvSpPr>
        <p:spPr bwMode="auto">
          <a:xfrm>
            <a:off x="3030767" y="4839831"/>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33" name="Text Box 53"/>
          <p:cNvSpPr txBox="1">
            <a:spLocks noChangeArrowheads="1"/>
          </p:cNvSpPr>
          <p:nvPr/>
        </p:nvSpPr>
        <p:spPr bwMode="auto">
          <a:xfrm>
            <a:off x="3030538" y="56959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4</a:t>
            </a:r>
            <a:endParaRPr lang="en-US" altLang="hu-HU" sz="1200" b="1" dirty="0">
              <a:solidFill>
                <a:schemeClr val="bg1"/>
              </a:solidFill>
              <a:latin typeface="Accord Heavy SF" panose="020BE200000000000000" pitchFamily="34" charset="0"/>
            </a:endParaRPr>
          </a:p>
        </p:txBody>
      </p:sp>
      <p:sp>
        <p:nvSpPr>
          <p:cNvPr id="174138" name="Text Box 58"/>
          <p:cNvSpPr txBox="1">
            <a:spLocks noChangeArrowheads="1"/>
          </p:cNvSpPr>
          <p:nvPr/>
        </p:nvSpPr>
        <p:spPr bwMode="auto">
          <a:xfrm>
            <a:off x="3024188" y="50466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1</a:t>
            </a:r>
            <a:endParaRPr lang="en-US" altLang="hu-HU" sz="1200" b="1" dirty="0">
              <a:solidFill>
                <a:schemeClr val="bg1"/>
              </a:solidFill>
              <a:latin typeface="Accord Heavy SF" panose="020BE200000000000000" pitchFamily="34" charset="0"/>
            </a:endParaRPr>
          </a:p>
        </p:txBody>
      </p:sp>
      <p:sp>
        <p:nvSpPr>
          <p:cNvPr id="174139" name="Text Box 59"/>
          <p:cNvSpPr txBox="1">
            <a:spLocks noChangeArrowheads="1"/>
          </p:cNvSpPr>
          <p:nvPr/>
        </p:nvSpPr>
        <p:spPr bwMode="auto">
          <a:xfrm>
            <a:off x="3027363" y="52657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2</a:t>
            </a:r>
            <a:endParaRPr lang="en-US" altLang="hu-HU" sz="1200" b="1" dirty="0">
              <a:solidFill>
                <a:schemeClr val="bg1"/>
              </a:solidFill>
              <a:latin typeface="Accord Heavy SF" panose="020BE200000000000000" pitchFamily="34" charset="0"/>
            </a:endParaRPr>
          </a:p>
        </p:txBody>
      </p:sp>
      <p:sp>
        <p:nvSpPr>
          <p:cNvPr id="174140" name="Text Box 60"/>
          <p:cNvSpPr txBox="1">
            <a:spLocks noChangeArrowheads="1"/>
          </p:cNvSpPr>
          <p:nvPr/>
        </p:nvSpPr>
        <p:spPr bwMode="auto">
          <a:xfrm>
            <a:off x="3033713" y="54816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3</a:t>
            </a:r>
            <a:endParaRPr lang="en-US" altLang="hu-HU" sz="1200" b="1" dirty="0">
              <a:solidFill>
                <a:schemeClr val="bg1"/>
              </a:solidFill>
              <a:latin typeface="Accord Heavy SF" panose="020BE200000000000000" pitchFamily="34" charset="0"/>
            </a:endParaRPr>
          </a:p>
        </p:txBody>
      </p:sp>
      <p:sp>
        <p:nvSpPr>
          <p:cNvPr id="174141" name="Text Box 61"/>
          <p:cNvSpPr txBox="1">
            <a:spLocks noChangeArrowheads="1"/>
          </p:cNvSpPr>
          <p:nvPr/>
        </p:nvSpPr>
        <p:spPr bwMode="auto">
          <a:xfrm>
            <a:off x="3030538" y="59150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5</a:t>
            </a:r>
            <a:endParaRPr lang="en-US" altLang="hu-HU" sz="1200" b="1" dirty="0">
              <a:solidFill>
                <a:schemeClr val="bg1"/>
              </a:solidFill>
              <a:latin typeface="Accord Heavy SF" panose="020BE200000000000000" pitchFamily="34" charset="0"/>
            </a:endParaRPr>
          </a:p>
        </p:txBody>
      </p:sp>
      <p:sp>
        <p:nvSpPr>
          <p:cNvPr id="174142" name="Text Box 62"/>
          <p:cNvSpPr txBox="1">
            <a:spLocks noChangeArrowheads="1"/>
          </p:cNvSpPr>
          <p:nvPr/>
        </p:nvSpPr>
        <p:spPr bwMode="auto">
          <a:xfrm>
            <a:off x="3033713" y="61309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6</a:t>
            </a:r>
            <a:endParaRPr lang="en-US" altLang="hu-HU" sz="1200" b="1" dirty="0">
              <a:solidFill>
                <a:schemeClr val="bg1"/>
              </a:solidFill>
              <a:latin typeface="Accord Heavy SF" panose="020BE200000000000000" pitchFamily="34" charset="0"/>
            </a:endParaRPr>
          </a:p>
        </p:txBody>
      </p:sp>
      <p:sp>
        <p:nvSpPr>
          <p:cNvPr id="174143" name="Text Box 63"/>
          <p:cNvSpPr txBox="1">
            <a:spLocks noChangeArrowheads="1"/>
          </p:cNvSpPr>
          <p:nvPr/>
        </p:nvSpPr>
        <p:spPr bwMode="auto">
          <a:xfrm>
            <a:off x="3033713" y="635158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7</a:t>
            </a:r>
            <a:endParaRPr lang="en-US" altLang="hu-HU" sz="1200" b="1" dirty="0">
              <a:solidFill>
                <a:schemeClr val="bg1"/>
              </a:solidFill>
              <a:latin typeface="Accord Heavy SF" panose="020BE200000000000000" pitchFamily="34" charset="0"/>
            </a:endParaRPr>
          </a:p>
        </p:txBody>
      </p:sp>
      <p:sp>
        <p:nvSpPr>
          <p:cNvPr id="174144" name="Text Box 64"/>
          <p:cNvSpPr txBox="1">
            <a:spLocks noChangeArrowheads="1"/>
          </p:cNvSpPr>
          <p:nvPr/>
        </p:nvSpPr>
        <p:spPr bwMode="auto">
          <a:xfrm>
            <a:off x="2319294" y="3035830"/>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45" name="Text Box 65"/>
          <p:cNvSpPr txBox="1">
            <a:spLocks noChangeArrowheads="1"/>
          </p:cNvSpPr>
          <p:nvPr/>
        </p:nvSpPr>
        <p:spPr bwMode="auto">
          <a:xfrm>
            <a:off x="2319294" y="28188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46" name="Text Box 66"/>
          <p:cNvSpPr txBox="1">
            <a:spLocks noChangeArrowheads="1"/>
          </p:cNvSpPr>
          <p:nvPr/>
        </p:nvSpPr>
        <p:spPr bwMode="auto">
          <a:xfrm>
            <a:off x="2323703" y="32506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47" name="Text Box 67"/>
          <p:cNvSpPr txBox="1">
            <a:spLocks noChangeArrowheads="1"/>
          </p:cNvSpPr>
          <p:nvPr/>
        </p:nvSpPr>
        <p:spPr bwMode="auto">
          <a:xfrm>
            <a:off x="2323703" y="34665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48" name="Text Box 68"/>
          <p:cNvSpPr txBox="1">
            <a:spLocks noChangeArrowheads="1"/>
          </p:cNvSpPr>
          <p:nvPr/>
        </p:nvSpPr>
        <p:spPr bwMode="auto">
          <a:xfrm>
            <a:off x="2323703" y="368406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49" name="Text Box 69"/>
          <p:cNvSpPr txBox="1">
            <a:spLocks noChangeArrowheads="1"/>
          </p:cNvSpPr>
          <p:nvPr/>
        </p:nvSpPr>
        <p:spPr bwMode="auto">
          <a:xfrm>
            <a:off x="2319470" y="3895728"/>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50" name="Text Box 70"/>
          <p:cNvSpPr txBox="1">
            <a:spLocks noChangeArrowheads="1"/>
          </p:cNvSpPr>
          <p:nvPr/>
        </p:nvSpPr>
        <p:spPr bwMode="auto">
          <a:xfrm>
            <a:off x="2323703" y="411586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52" name="Line 72"/>
          <p:cNvSpPr>
            <a:spLocks noChangeShapeType="1"/>
          </p:cNvSpPr>
          <p:nvPr/>
        </p:nvSpPr>
        <p:spPr bwMode="auto">
          <a:xfrm>
            <a:off x="2323952" y="45815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8" name="Text Box 78"/>
          <p:cNvSpPr txBox="1">
            <a:spLocks noChangeArrowheads="1"/>
          </p:cNvSpPr>
          <p:nvPr/>
        </p:nvSpPr>
        <p:spPr bwMode="auto">
          <a:xfrm>
            <a:off x="2328434" y="433425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1</a:t>
            </a:r>
            <a:endParaRPr lang="en-US" altLang="hu-HU" sz="1200" b="1" dirty="0">
              <a:solidFill>
                <a:schemeClr val="bg1"/>
              </a:solidFill>
              <a:latin typeface="Accord Heavy SF" panose="020BE200000000000000" pitchFamily="34" charset="0"/>
            </a:endParaRPr>
          </a:p>
        </p:txBody>
      </p:sp>
      <p:sp>
        <p:nvSpPr>
          <p:cNvPr id="174159" name="Text Box 79"/>
          <p:cNvSpPr txBox="1">
            <a:spLocks noChangeArrowheads="1"/>
          </p:cNvSpPr>
          <p:nvPr/>
        </p:nvSpPr>
        <p:spPr bwMode="auto">
          <a:xfrm>
            <a:off x="2335213" y="47625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3</a:t>
            </a:r>
            <a:endParaRPr lang="en-US" altLang="hu-HU" sz="1200" b="1" dirty="0">
              <a:solidFill>
                <a:schemeClr val="bg1"/>
              </a:solidFill>
              <a:latin typeface="Accord Heavy SF" panose="020BE200000000000000" pitchFamily="34" charset="0"/>
            </a:endParaRPr>
          </a:p>
        </p:txBody>
      </p:sp>
      <p:sp>
        <p:nvSpPr>
          <p:cNvPr id="174160" name="Text Box 80"/>
          <p:cNvSpPr txBox="1">
            <a:spLocks noChangeArrowheads="1"/>
          </p:cNvSpPr>
          <p:nvPr/>
        </p:nvSpPr>
        <p:spPr bwMode="auto">
          <a:xfrm>
            <a:off x="2328863" y="45466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2</a:t>
            </a:r>
            <a:endParaRPr lang="en-US" altLang="hu-HU" sz="1200" b="1" dirty="0">
              <a:solidFill>
                <a:schemeClr val="bg1"/>
              </a:solidFill>
              <a:latin typeface="Accord Heavy SF" panose="020BE200000000000000" pitchFamily="34" charset="0"/>
            </a:endParaRPr>
          </a:p>
        </p:txBody>
      </p:sp>
      <p:sp>
        <p:nvSpPr>
          <p:cNvPr id="174161" name="Text Box 81"/>
          <p:cNvSpPr txBox="1">
            <a:spLocks noChangeArrowheads="1"/>
          </p:cNvSpPr>
          <p:nvPr/>
        </p:nvSpPr>
        <p:spPr bwMode="auto">
          <a:xfrm>
            <a:off x="2335213" y="49815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4</a:t>
            </a:r>
            <a:endParaRPr lang="en-US" altLang="hu-HU" sz="1200" b="1" dirty="0">
              <a:solidFill>
                <a:schemeClr val="bg1"/>
              </a:solidFill>
              <a:latin typeface="Accord Heavy SF" panose="020BE200000000000000" pitchFamily="34" charset="0"/>
            </a:endParaRPr>
          </a:p>
        </p:txBody>
      </p:sp>
      <p:sp>
        <p:nvSpPr>
          <p:cNvPr id="174162" name="Text Box 82"/>
          <p:cNvSpPr txBox="1">
            <a:spLocks noChangeArrowheads="1"/>
          </p:cNvSpPr>
          <p:nvPr/>
        </p:nvSpPr>
        <p:spPr bwMode="auto">
          <a:xfrm>
            <a:off x="2344738" y="51943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5</a:t>
            </a:r>
            <a:endParaRPr lang="en-US" altLang="hu-HU" sz="1200" b="1" dirty="0">
              <a:solidFill>
                <a:schemeClr val="bg1"/>
              </a:solidFill>
              <a:latin typeface="Accord Heavy SF" panose="020BE200000000000000" pitchFamily="34" charset="0"/>
            </a:endParaRPr>
          </a:p>
        </p:txBody>
      </p:sp>
      <p:sp>
        <p:nvSpPr>
          <p:cNvPr id="174164" name="Text Box 84"/>
          <p:cNvSpPr txBox="1">
            <a:spLocks noChangeArrowheads="1"/>
          </p:cNvSpPr>
          <p:nvPr/>
        </p:nvSpPr>
        <p:spPr bwMode="auto">
          <a:xfrm>
            <a:off x="2354263" y="56292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7</a:t>
            </a:r>
            <a:endParaRPr lang="en-US" altLang="hu-HU" sz="1200" b="1" dirty="0">
              <a:solidFill>
                <a:schemeClr val="bg1"/>
              </a:solidFill>
              <a:latin typeface="Accord Heavy SF" panose="020BE200000000000000" pitchFamily="34" charset="0"/>
            </a:endParaRPr>
          </a:p>
        </p:txBody>
      </p:sp>
      <p:sp>
        <p:nvSpPr>
          <p:cNvPr id="174165" name="Text Box 85"/>
          <p:cNvSpPr txBox="1">
            <a:spLocks noChangeArrowheads="1"/>
          </p:cNvSpPr>
          <p:nvPr/>
        </p:nvSpPr>
        <p:spPr bwMode="auto">
          <a:xfrm>
            <a:off x="2344738" y="54102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FFFFFF"/>
                </a:solidFill>
                <a:effectLst>
                  <a:outerShdw blurRad="38100" dist="38100" dir="2700000" algn="tl">
                    <a:srgbClr val="C0C0C0"/>
                  </a:outerShdw>
                </a:effectLst>
              </a:rPr>
              <a:t>6</a:t>
            </a:r>
            <a:endParaRPr lang="en-US" altLang="hu-HU" sz="1200" b="1" dirty="0">
              <a:solidFill>
                <a:srgbClr val="FFFFFF"/>
              </a:solidFill>
              <a:latin typeface="Accord Heavy SF" panose="020BE200000000000000" pitchFamily="34" charset="0"/>
            </a:endParaRPr>
          </a:p>
        </p:txBody>
      </p:sp>
      <p:sp>
        <p:nvSpPr>
          <p:cNvPr id="174166" name="Text Box 86"/>
          <p:cNvSpPr txBox="1">
            <a:spLocks noChangeArrowheads="1"/>
          </p:cNvSpPr>
          <p:nvPr/>
        </p:nvSpPr>
        <p:spPr bwMode="auto">
          <a:xfrm>
            <a:off x="3009585" y="2033683"/>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81" name="Line 31"/>
          <p:cNvSpPr>
            <a:spLocks noChangeShapeType="1"/>
          </p:cNvSpPr>
          <p:nvPr/>
        </p:nvSpPr>
        <p:spPr bwMode="auto">
          <a:xfrm flipV="1">
            <a:off x="2768467" y="2283803"/>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2" name="Line 31"/>
          <p:cNvSpPr>
            <a:spLocks noChangeShapeType="1"/>
          </p:cNvSpPr>
          <p:nvPr/>
        </p:nvSpPr>
        <p:spPr bwMode="auto">
          <a:xfrm flipV="1">
            <a:off x="2763997" y="249048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3" name="Line 31"/>
          <p:cNvSpPr>
            <a:spLocks noChangeShapeType="1"/>
          </p:cNvSpPr>
          <p:nvPr/>
        </p:nvSpPr>
        <p:spPr bwMode="auto">
          <a:xfrm flipV="1">
            <a:off x="2768479" y="2705620"/>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4" name="Line 31"/>
          <p:cNvSpPr>
            <a:spLocks noChangeShapeType="1"/>
          </p:cNvSpPr>
          <p:nvPr/>
        </p:nvSpPr>
        <p:spPr bwMode="auto">
          <a:xfrm flipV="1">
            <a:off x="2763997" y="2920756"/>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5" name="Line 31"/>
          <p:cNvSpPr>
            <a:spLocks noChangeShapeType="1"/>
          </p:cNvSpPr>
          <p:nvPr/>
        </p:nvSpPr>
        <p:spPr bwMode="auto">
          <a:xfrm flipV="1">
            <a:off x="2764009" y="3140386"/>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6" name="Line 31"/>
          <p:cNvSpPr>
            <a:spLocks noChangeShapeType="1"/>
          </p:cNvSpPr>
          <p:nvPr/>
        </p:nvSpPr>
        <p:spPr bwMode="auto">
          <a:xfrm flipV="1">
            <a:off x="2764009" y="3355522"/>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7" name="Line 31"/>
          <p:cNvSpPr>
            <a:spLocks noChangeShapeType="1"/>
          </p:cNvSpPr>
          <p:nvPr/>
        </p:nvSpPr>
        <p:spPr bwMode="auto">
          <a:xfrm flipV="1">
            <a:off x="2763997" y="378850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8" name="Line 31"/>
          <p:cNvSpPr>
            <a:spLocks noChangeShapeType="1"/>
          </p:cNvSpPr>
          <p:nvPr/>
        </p:nvSpPr>
        <p:spPr bwMode="auto">
          <a:xfrm flipV="1">
            <a:off x="2763997" y="400186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89" name="Line 31"/>
          <p:cNvSpPr>
            <a:spLocks noChangeShapeType="1"/>
          </p:cNvSpPr>
          <p:nvPr/>
        </p:nvSpPr>
        <p:spPr bwMode="auto">
          <a:xfrm flipV="1">
            <a:off x="2763997" y="42241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0" name="Line 31"/>
          <p:cNvSpPr>
            <a:spLocks noChangeShapeType="1"/>
          </p:cNvSpPr>
          <p:nvPr/>
        </p:nvSpPr>
        <p:spPr bwMode="auto">
          <a:xfrm flipV="1">
            <a:off x="2767172" y="44400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1" name="Line 31"/>
          <p:cNvSpPr>
            <a:spLocks noChangeShapeType="1"/>
          </p:cNvSpPr>
          <p:nvPr/>
        </p:nvSpPr>
        <p:spPr bwMode="auto">
          <a:xfrm flipV="1">
            <a:off x="2763997" y="46559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2" name="Line 31"/>
          <p:cNvSpPr>
            <a:spLocks noChangeShapeType="1"/>
          </p:cNvSpPr>
          <p:nvPr/>
        </p:nvSpPr>
        <p:spPr bwMode="auto">
          <a:xfrm flipV="1">
            <a:off x="2770347" y="48718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3" name="Line 72"/>
          <p:cNvSpPr>
            <a:spLocks noChangeShapeType="1"/>
          </p:cNvSpPr>
          <p:nvPr/>
        </p:nvSpPr>
        <p:spPr bwMode="auto">
          <a:xfrm>
            <a:off x="2320777" y="47974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4" name="Line 72"/>
          <p:cNvSpPr>
            <a:spLocks noChangeShapeType="1"/>
          </p:cNvSpPr>
          <p:nvPr/>
        </p:nvSpPr>
        <p:spPr bwMode="auto">
          <a:xfrm>
            <a:off x="2320777" y="50133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5" name="Line 72"/>
          <p:cNvSpPr>
            <a:spLocks noChangeShapeType="1"/>
          </p:cNvSpPr>
          <p:nvPr/>
        </p:nvSpPr>
        <p:spPr bwMode="auto">
          <a:xfrm>
            <a:off x="2320777" y="52292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6" name="Line 72"/>
          <p:cNvSpPr>
            <a:spLocks noChangeShapeType="1"/>
          </p:cNvSpPr>
          <p:nvPr/>
        </p:nvSpPr>
        <p:spPr bwMode="auto">
          <a:xfrm>
            <a:off x="2768452" y="53022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7" name="Line 72"/>
          <p:cNvSpPr>
            <a:spLocks noChangeShapeType="1"/>
          </p:cNvSpPr>
          <p:nvPr/>
        </p:nvSpPr>
        <p:spPr bwMode="auto">
          <a:xfrm>
            <a:off x="2320777" y="54451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8" name="Line 72"/>
          <p:cNvSpPr>
            <a:spLocks noChangeShapeType="1"/>
          </p:cNvSpPr>
          <p:nvPr/>
        </p:nvSpPr>
        <p:spPr bwMode="auto">
          <a:xfrm>
            <a:off x="2323952" y="56610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99" name="Line 72"/>
          <p:cNvSpPr>
            <a:spLocks noChangeShapeType="1"/>
          </p:cNvSpPr>
          <p:nvPr/>
        </p:nvSpPr>
        <p:spPr bwMode="auto">
          <a:xfrm>
            <a:off x="2777977" y="55181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0" name="Line 72"/>
          <p:cNvSpPr>
            <a:spLocks noChangeShapeType="1"/>
          </p:cNvSpPr>
          <p:nvPr/>
        </p:nvSpPr>
        <p:spPr bwMode="auto">
          <a:xfrm>
            <a:off x="2774802" y="55181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1" name="Line 72"/>
          <p:cNvSpPr>
            <a:spLocks noChangeShapeType="1"/>
          </p:cNvSpPr>
          <p:nvPr/>
        </p:nvSpPr>
        <p:spPr bwMode="auto">
          <a:xfrm>
            <a:off x="2774802" y="57340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2" name="Line 72"/>
          <p:cNvSpPr>
            <a:spLocks noChangeShapeType="1"/>
          </p:cNvSpPr>
          <p:nvPr/>
        </p:nvSpPr>
        <p:spPr bwMode="auto">
          <a:xfrm>
            <a:off x="2777977" y="59499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3" name="Line 72"/>
          <p:cNvSpPr>
            <a:spLocks noChangeShapeType="1"/>
          </p:cNvSpPr>
          <p:nvPr/>
        </p:nvSpPr>
        <p:spPr bwMode="auto">
          <a:xfrm>
            <a:off x="2765277" y="61658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4" name="Line 72"/>
          <p:cNvSpPr>
            <a:spLocks noChangeShapeType="1"/>
          </p:cNvSpPr>
          <p:nvPr/>
        </p:nvSpPr>
        <p:spPr bwMode="auto">
          <a:xfrm>
            <a:off x="2771627" y="63817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6" name="AutoShape 6"/>
          <p:cNvSpPr>
            <a:spLocks noChangeArrowheads="1"/>
          </p:cNvSpPr>
          <p:nvPr/>
        </p:nvSpPr>
        <p:spPr bwMode="auto">
          <a:xfrm>
            <a:off x="6906013" y="1659457"/>
            <a:ext cx="360363" cy="381000"/>
          </a:xfrm>
          <a:prstGeom prst="star16">
            <a:avLst>
              <a:gd name="adj" fmla="val 20255"/>
            </a:avLst>
          </a:prstGeom>
          <a:solidFill>
            <a:schemeClr val="accent3"/>
          </a:solidFill>
          <a:ln w="9525">
            <a:solidFill>
              <a:schemeClr val="accent2">
                <a:lumMod val="60000"/>
                <a:lumOff val="40000"/>
              </a:schemeClr>
            </a:solidFill>
            <a:miter lim="800000"/>
            <a:headEnd/>
            <a:tailEnd/>
          </a:ln>
          <a:effectLst/>
          <a:extLst/>
        </p:spPr>
        <p:txBody>
          <a:bodyPr wrap="none" anchor="ctr"/>
          <a:lstStyle/>
          <a:p>
            <a:endParaRPr lang="hu-HU" dirty="0"/>
          </a:p>
        </p:txBody>
      </p:sp>
      <p:sp>
        <p:nvSpPr>
          <p:cNvPr id="107" name="AutoShape 17"/>
          <p:cNvSpPr>
            <a:spLocks noChangeArrowheads="1"/>
          </p:cNvSpPr>
          <p:nvPr/>
        </p:nvSpPr>
        <p:spPr bwMode="auto">
          <a:xfrm>
            <a:off x="6638588" y="1945850"/>
            <a:ext cx="908214" cy="222451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8" name="AutoShape 6"/>
          <p:cNvSpPr>
            <a:spLocks noChangeArrowheads="1"/>
          </p:cNvSpPr>
          <p:nvPr/>
        </p:nvSpPr>
        <p:spPr bwMode="auto">
          <a:xfrm>
            <a:off x="6929445" y="3913887"/>
            <a:ext cx="360363" cy="381000"/>
          </a:xfrm>
          <a:prstGeom prst="star16">
            <a:avLst>
              <a:gd name="adj" fmla="val 20255"/>
            </a:avLst>
          </a:prstGeom>
          <a:solidFill>
            <a:srgbClr val="FFFF00"/>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09" name="AutoShape 17"/>
          <p:cNvSpPr>
            <a:spLocks noChangeArrowheads="1"/>
          </p:cNvSpPr>
          <p:nvPr/>
        </p:nvSpPr>
        <p:spPr bwMode="auto">
          <a:xfrm>
            <a:off x="6638588" y="4218690"/>
            <a:ext cx="899875" cy="2402455"/>
          </a:xfrm>
          <a:prstGeom prst="triangle">
            <a:avLst>
              <a:gd name="adj" fmla="val 525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11" name="Text Box 42"/>
          <p:cNvSpPr txBox="1">
            <a:spLocks noChangeArrowheads="1"/>
          </p:cNvSpPr>
          <p:nvPr/>
        </p:nvSpPr>
        <p:spPr bwMode="auto">
          <a:xfrm>
            <a:off x="7512967" y="1707303"/>
            <a:ext cx="9723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0000"/>
                </a:solidFill>
                <a:latin typeface="Arial" charset="0"/>
              </a:rPr>
              <a:t>MONÁD</a:t>
            </a:r>
            <a:endParaRPr lang="en-US" altLang="hu-HU" sz="1600" dirty="0">
              <a:solidFill>
                <a:srgbClr val="FF0000"/>
              </a:solidFill>
              <a:latin typeface="Arial" charset="0"/>
            </a:endParaRPr>
          </a:p>
        </p:txBody>
      </p:sp>
      <p:sp>
        <p:nvSpPr>
          <p:cNvPr id="112" name="Text Box 42"/>
          <p:cNvSpPr txBox="1">
            <a:spLocks noChangeArrowheads="1"/>
          </p:cNvSpPr>
          <p:nvPr/>
        </p:nvSpPr>
        <p:spPr bwMode="auto">
          <a:xfrm rot="-5387214">
            <a:off x="7248361" y="2939213"/>
            <a:ext cx="15009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3300"/>
                </a:solidFill>
                <a:latin typeface="Arial" charset="0"/>
              </a:rPr>
              <a:t>EGYÉNISÉG</a:t>
            </a:r>
            <a:endParaRPr lang="en-US" altLang="hu-HU" sz="1600" dirty="0">
              <a:solidFill>
                <a:srgbClr val="FF3300"/>
              </a:solidFill>
              <a:latin typeface="Arial" charset="0"/>
            </a:endParaRPr>
          </a:p>
        </p:txBody>
      </p:sp>
      <p:sp>
        <p:nvSpPr>
          <p:cNvPr id="114" name="Text Box 42"/>
          <p:cNvSpPr txBox="1">
            <a:spLocks noChangeArrowheads="1"/>
          </p:cNvSpPr>
          <p:nvPr/>
        </p:nvSpPr>
        <p:spPr bwMode="auto">
          <a:xfrm rot="-5387214">
            <a:off x="6986571" y="5290107"/>
            <a:ext cx="20386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3300"/>
                </a:solidFill>
                <a:latin typeface="Arial" charset="0"/>
              </a:rPr>
              <a:t>SZEMÉLYISÉG</a:t>
            </a:r>
            <a:endParaRPr lang="en-US" altLang="hu-HU" sz="1600" dirty="0">
              <a:solidFill>
                <a:srgbClr val="FF3300"/>
              </a:solidFill>
              <a:latin typeface="Arial" charset="0"/>
            </a:endParaRPr>
          </a:p>
        </p:txBody>
      </p:sp>
      <p:pic>
        <p:nvPicPr>
          <p:cNvPr id="105" name="Picture 31" descr="BODY"/>
          <p:cNvPicPr>
            <a:picLocks noChangeAspect="1" noChangeArrowheads="1"/>
          </p:cNvPicPr>
          <p:nvPr/>
        </p:nvPicPr>
        <p:blipFill>
          <a:blip r:embed="rId2" cstate="print">
            <a:lum contrast="18000"/>
            <a:extLst>
              <a:ext uri="{28A0092B-C50C-407E-A947-70E740481C1C}">
                <a14:useLocalDpi xmlns:a14="http://schemas.microsoft.com/office/drawing/2010/main" val="0"/>
              </a:ext>
            </a:extLst>
          </a:blip>
          <a:srcRect/>
          <a:stretch>
            <a:fillRect/>
          </a:stretch>
        </p:blipFill>
        <p:spPr bwMode="auto">
          <a:xfrm>
            <a:off x="6850168" y="5460825"/>
            <a:ext cx="500500" cy="1139602"/>
          </a:xfrm>
          <a:prstGeom prst="rect">
            <a:avLst/>
          </a:prstGeom>
          <a:noFill/>
          <a:ln w="9525">
            <a:solidFill>
              <a:srgbClr val="9966FF"/>
            </a:solidFill>
            <a:miter lim="800000"/>
            <a:headEnd/>
            <a:tailEnd/>
          </a:ln>
          <a:effectLst>
            <a:glow rad="127000">
              <a:srgbClr val="FE4A8A">
                <a:alpha val="40000"/>
              </a:srgbClr>
            </a:glow>
          </a:effectLst>
          <a:extLst>
            <a:ext uri="{909E8E84-426E-40DD-AFC4-6F175D3DCCD1}">
              <a14:hiddenFill xmlns:a14="http://schemas.microsoft.com/office/drawing/2010/main">
                <a:solidFill>
                  <a:srgbClr val="CC99FF"/>
                </a:solidFill>
              </a14:hiddenFill>
            </a:ext>
          </a:extLst>
        </p:spPr>
      </p:pic>
      <p:sp>
        <p:nvSpPr>
          <p:cNvPr id="113" name="Line 40"/>
          <p:cNvSpPr>
            <a:spLocks noChangeShapeType="1"/>
          </p:cNvSpPr>
          <p:nvPr/>
        </p:nvSpPr>
        <p:spPr bwMode="auto">
          <a:xfrm flipV="1">
            <a:off x="7629525" y="4226878"/>
            <a:ext cx="1348740" cy="1587"/>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Tree>
    <p:extLst>
      <p:ext uri="{BB962C8B-B14F-4D97-AF65-F5344CB8AC3E}">
        <p14:creationId xmlns:p14="http://schemas.microsoft.com/office/powerpoint/2010/main" val="96320690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174085"/>
                                        </p:tgtEl>
                                        <p:attrNameLst>
                                          <p:attrName>style.visibility</p:attrName>
                                        </p:attrNameLst>
                                      </p:cBhvr>
                                      <p:to>
                                        <p:strVal val="visible"/>
                                      </p:to>
                                    </p:set>
                                    <p:animEffect transition="in" filter="box(out)">
                                      <p:cBhvr>
                                        <p:cTn id="7" dur="500"/>
                                        <p:tgtEl>
                                          <p:spTgt spid="174085"/>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174086"/>
                                        </p:tgtEl>
                                        <p:attrNameLst>
                                          <p:attrName>style.visibility</p:attrName>
                                        </p:attrNameLst>
                                      </p:cBhvr>
                                      <p:to>
                                        <p:strVal val="visible"/>
                                      </p:to>
                                    </p:set>
                                    <p:animEffect transition="in" filter="box(out)">
                                      <p:cBhvr>
                                        <p:cTn id="11" dur="500"/>
                                        <p:tgtEl>
                                          <p:spTgt spid="174086"/>
                                        </p:tgtEl>
                                      </p:cBhvr>
                                    </p:animEffect>
                                  </p:childTnLst>
                                </p:cTn>
                              </p:par>
                            </p:childTnLst>
                          </p:cTn>
                        </p:par>
                        <p:par>
                          <p:cTn id="12" fill="hold">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174087"/>
                                        </p:tgtEl>
                                        <p:attrNameLst>
                                          <p:attrName>style.visibility</p:attrName>
                                        </p:attrNameLst>
                                      </p:cBhvr>
                                      <p:to>
                                        <p:strVal val="visible"/>
                                      </p:to>
                                    </p:set>
                                    <p:animEffect transition="in" filter="box(out)">
                                      <p:cBhvr>
                                        <p:cTn id="15" dur="500"/>
                                        <p:tgtEl>
                                          <p:spTgt spid="174087"/>
                                        </p:tgtEl>
                                      </p:cBhvr>
                                    </p:animEffect>
                                  </p:childTnLst>
                                </p:cTn>
                              </p:par>
                            </p:childTnLst>
                          </p:cTn>
                        </p:par>
                        <p:par>
                          <p:cTn id="16" fill="hold">
                            <p:stCondLst>
                              <p:cond delay="2000"/>
                            </p:stCondLst>
                            <p:childTnLst>
                              <p:par>
                                <p:cTn id="17" presetID="22" presetClass="entr" presetSubtype="1" fill="hold" grpId="0" nodeType="afterEffect">
                                  <p:stCondLst>
                                    <p:cond delay="500"/>
                                  </p:stCondLst>
                                  <p:childTnLst>
                                    <p:set>
                                      <p:cBhvr>
                                        <p:cTn id="18" dur="1" fill="hold">
                                          <p:stCondLst>
                                            <p:cond delay="0"/>
                                          </p:stCondLst>
                                        </p:cTn>
                                        <p:tgtEl>
                                          <p:spTgt spid="174088"/>
                                        </p:tgtEl>
                                        <p:attrNameLst>
                                          <p:attrName>style.visibility</p:attrName>
                                        </p:attrNameLst>
                                      </p:cBhvr>
                                      <p:to>
                                        <p:strVal val="visible"/>
                                      </p:to>
                                    </p:set>
                                    <p:animEffect transition="in" filter="wipe(up)">
                                      <p:cBhvr>
                                        <p:cTn id="19" dur="500"/>
                                        <p:tgtEl>
                                          <p:spTgt spid="174088"/>
                                        </p:tgtEl>
                                      </p:cBhvr>
                                    </p:animEffect>
                                  </p:childTnLst>
                                </p:cTn>
                              </p:par>
                            </p:childTnLst>
                          </p:cTn>
                        </p:par>
                        <p:par>
                          <p:cTn id="20" fill="hold">
                            <p:stCondLst>
                              <p:cond delay="3000"/>
                            </p:stCondLst>
                            <p:childTnLst>
                              <p:par>
                                <p:cTn id="21" presetID="4" presetClass="entr" presetSubtype="32" fill="hold" grpId="0" nodeType="afterEffect">
                                  <p:stCondLst>
                                    <p:cond delay="0"/>
                                  </p:stCondLst>
                                  <p:childTnLst>
                                    <p:set>
                                      <p:cBhvr>
                                        <p:cTn id="22" dur="1" fill="hold">
                                          <p:stCondLst>
                                            <p:cond delay="0"/>
                                          </p:stCondLst>
                                        </p:cTn>
                                        <p:tgtEl>
                                          <p:spTgt spid="174089"/>
                                        </p:tgtEl>
                                        <p:attrNameLst>
                                          <p:attrName>style.visibility</p:attrName>
                                        </p:attrNameLst>
                                      </p:cBhvr>
                                      <p:to>
                                        <p:strVal val="visible"/>
                                      </p:to>
                                    </p:set>
                                    <p:animEffect transition="in" filter="box(out)">
                                      <p:cBhvr>
                                        <p:cTn id="23" dur="500"/>
                                        <p:tgtEl>
                                          <p:spTgt spid="174089"/>
                                        </p:tgtEl>
                                      </p:cBhvr>
                                    </p:animEffect>
                                  </p:childTnLst>
                                </p:cTn>
                              </p:par>
                            </p:childTnLst>
                          </p:cTn>
                        </p:par>
                        <p:par>
                          <p:cTn id="24" fill="hold">
                            <p:stCondLst>
                              <p:cond delay="3500"/>
                            </p:stCondLst>
                            <p:childTnLst>
                              <p:par>
                                <p:cTn id="25" presetID="4" presetClass="entr" presetSubtype="32" fill="hold" grpId="0" nodeType="afterEffect">
                                  <p:stCondLst>
                                    <p:cond delay="0"/>
                                  </p:stCondLst>
                                  <p:childTnLst>
                                    <p:set>
                                      <p:cBhvr>
                                        <p:cTn id="26" dur="1" fill="hold">
                                          <p:stCondLst>
                                            <p:cond delay="0"/>
                                          </p:stCondLst>
                                        </p:cTn>
                                        <p:tgtEl>
                                          <p:spTgt spid="174166"/>
                                        </p:tgtEl>
                                        <p:attrNameLst>
                                          <p:attrName>style.visibility</p:attrName>
                                        </p:attrNameLst>
                                      </p:cBhvr>
                                      <p:to>
                                        <p:strVal val="visible"/>
                                      </p:to>
                                    </p:set>
                                    <p:animEffect transition="in" filter="box(out)">
                                      <p:cBhvr>
                                        <p:cTn id="27" dur="500"/>
                                        <p:tgtEl>
                                          <p:spTgt spid="174166"/>
                                        </p:tgtEl>
                                      </p:cBhvr>
                                    </p:animEffect>
                                  </p:childTnLst>
                                </p:cTn>
                              </p:par>
                              <p:par>
                                <p:cTn id="28" presetID="1" presetClass="entr" presetSubtype="0" fill="hold" grpId="0" nodeType="withEffect">
                                  <p:stCondLst>
                                    <p:cond delay="0"/>
                                  </p:stCondLst>
                                  <p:childTnLst>
                                    <p:set>
                                      <p:cBhvr>
                                        <p:cTn id="29" dur="1" fill="hold">
                                          <p:stCondLst>
                                            <p:cond delay="499"/>
                                          </p:stCondLst>
                                        </p:cTn>
                                        <p:tgtEl>
                                          <p:spTgt spid="81"/>
                                        </p:tgtEl>
                                        <p:attrNameLst>
                                          <p:attrName>style.visibility</p:attrName>
                                        </p:attrNameLst>
                                      </p:cBhvr>
                                      <p:to>
                                        <p:strVal val="visible"/>
                                      </p:to>
                                    </p:set>
                                  </p:childTnLst>
                                </p:cTn>
                              </p:par>
                              <p:par>
                                <p:cTn id="30" presetID="4" presetClass="entr" presetSubtype="32" fill="hold" grpId="0" nodeType="withEffect">
                                  <p:stCondLst>
                                    <p:cond delay="0"/>
                                  </p:stCondLst>
                                  <p:childTnLst>
                                    <p:set>
                                      <p:cBhvr>
                                        <p:cTn id="31" dur="1" fill="hold">
                                          <p:stCondLst>
                                            <p:cond delay="0"/>
                                          </p:stCondLst>
                                        </p:cTn>
                                        <p:tgtEl>
                                          <p:spTgt spid="174105"/>
                                        </p:tgtEl>
                                        <p:attrNameLst>
                                          <p:attrName>style.visibility</p:attrName>
                                        </p:attrNameLst>
                                      </p:cBhvr>
                                      <p:to>
                                        <p:strVal val="visible"/>
                                      </p:to>
                                    </p:set>
                                    <p:animEffect transition="in" filter="box(out)">
                                      <p:cBhvr>
                                        <p:cTn id="32" dur="500"/>
                                        <p:tgtEl>
                                          <p:spTgt spid="174105"/>
                                        </p:tgtEl>
                                      </p:cBhvr>
                                    </p:animEffect>
                                  </p:childTnLst>
                                </p:cTn>
                              </p:par>
                              <p:par>
                                <p:cTn id="33" presetID="1" presetClass="entr" presetSubtype="0" fill="hold" grpId="0" nodeType="withEffect">
                                  <p:stCondLst>
                                    <p:cond delay="0"/>
                                  </p:stCondLst>
                                  <p:childTnLst>
                                    <p:set>
                                      <p:cBhvr>
                                        <p:cTn id="34" dur="1" fill="hold">
                                          <p:stCondLst>
                                            <p:cond delay="499"/>
                                          </p:stCondLst>
                                        </p:cTn>
                                        <p:tgtEl>
                                          <p:spTgt spid="82"/>
                                        </p:tgtEl>
                                        <p:attrNameLst>
                                          <p:attrName>style.visibility</p:attrName>
                                        </p:attrNameLst>
                                      </p:cBhvr>
                                      <p:to>
                                        <p:strVal val="visible"/>
                                      </p:to>
                                    </p:set>
                                  </p:childTnLst>
                                </p:cTn>
                              </p:par>
                              <p:par>
                                <p:cTn id="35" presetID="4" presetClass="entr" presetSubtype="32" fill="hold" grpId="0" nodeType="withEffect">
                                  <p:stCondLst>
                                    <p:cond delay="0"/>
                                  </p:stCondLst>
                                  <p:childTnLst>
                                    <p:set>
                                      <p:cBhvr>
                                        <p:cTn id="36" dur="1" fill="hold">
                                          <p:stCondLst>
                                            <p:cond delay="0"/>
                                          </p:stCondLst>
                                        </p:cTn>
                                        <p:tgtEl>
                                          <p:spTgt spid="174106"/>
                                        </p:tgtEl>
                                        <p:attrNameLst>
                                          <p:attrName>style.visibility</p:attrName>
                                        </p:attrNameLst>
                                      </p:cBhvr>
                                      <p:to>
                                        <p:strVal val="visible"/>
                                      </p:to>
                                    </p:set>
                                    <p:animEffect transition="in" filter="box(out)">
                                      <p:cBhvr>
                                        <p:cTn id="37" dur="500"/>
                                        <p:tgtEl>
                                          <p:spTgt spid="174106"/>
                                        </p:tgtEl>
                                      </p:cBhvr>
                                    </p:animEffect>
                                  </p:childTnLst>
                                </p:cTn>
                              </p:par>
                              <p:par>
                                <p:cTn id="38" presetID="1" presetClass="entr" presetSubtype="0" fill="hold" grpId="0" nodeType="withEffect">
                                  <p:stCondLst>
                                    <p:cond delay="0"/>
                                  </p:stCondLst>
                                  <p:childTnLst>
                                    <p:set>
                                      <p:cBhvr>
                                        <p:cTn id="39" dur="1" fill="hold">
                                          <p:stCondLst>
                                            <p:cond delay="499"/>
                                          </p:stCondLst>
                                        </p:cTn>
                                        <p:tgtEl>
                                          <p:spTgt spid="83"/>
                                        </p:tgtEl>
                                        <p:attrNameLst>
                                          <p:attrName>style.visibility</p:attrName>
                                        </p:attrNameLst>
                                      </p:cBhvr>
                                      <p:to>
                                        <p:strVal val="visible"/>
                                      </p:to>
                                    </p:set>
                                  </p:childTnLst>
                                </p:cTn>
                              </p:par>
                              <p:par>
                                <p:cTn id="40" presetID="4" presetClass="entr" presetSubtype="32" fill="hold" grpId="0" nodeType="withEffect">
                                  <p:stCondLst>
                                    <p:cond delay="0"/>
                                  </p:stCondLst>
                                  <p:childTnLst>
                                    <p:set>
                                      <p:cBhvr>
                                        <p:cTn id="41" dur="1" fill="hold">
                                          <p:stCondLst>
                                            <p:cond delay="0"/>
                                          </p:stCondLst>
                                        </p:cTn>
                                        <p:tgtEl>
                                          <p:spTgt spid="174107"/>
                                        </p:tgtEl>
                                        <p:attrNameLst>
                                          <p:attrName>style.visibility</p:attrName>
                                        </p:attrNameLst>
                                      </p:cBhvr>
                                      <p:to>
                                        <p:strVal val="visible"/>
                                      </p:to>
                                    </p:set>
                                    <p:animEffect transition="in" filter="box(out)">
                                      <p:cBhvr>
                                        <p:cTn id="42" dur="500"/>
                                        <p:tgtEl>
                                          <p:spTgt spid="174107"/>
                                        </p:tgtEl>
                                      </p:cBhvr>
                                    </p:animEffect>
                                  </p:childTnLst>
                                </p:cTn>
                              </p:par>
                              <p:par>
                                <p:cTn id="43" presetID="1" presetClass="entr" presetSubtype="0" fill="hold" grpId="0" nodeType="withEffect">
                                  <p:stCondLst>
                                    <p:cond delay="0"/>
                                  </p:stCondLst>
                                  <p:childTnLst>
                                    <p:set>
                                      <p:cBhvr>
                                        <p:cTn id="44" dur="1" fill="hold">
                                          <p:stCondLst>
                                            <p:cond delay="499"/>
                                          </p:stCondLst>
                                        </p:cTn>
                                        <p:tgtEl>
                                          <p:spTgt spid="84"/>
                                        </p:tgtEl>
                                        <p:attrNameLst>
                                          <p:attrName>style.visibility</p:attrName>
                                        </p:attrNameLst>
                                      </p:cBhvr>
                                      <p:to>
                                        <p:strVal val="visible"/>
                                      </p:to>
                                    </p:set>
                                  </p:childTnLst>
                                </p:cTn>
                              </p:par>
                              <p:par>
                                <p:cTn id="45" presetID="4" presetClass="entr" presetSubtype="32" fill="hold" grpId="0" nodeType="withEffect">
                                  <p:stCondLst>
                                    <p:cond delay="0"/>
                                  </p:stCondLst>
                                  <p:childTnLst>
                                    <p:set>
                                      <p:cBhvr>
                                        <p:cTn id="46" dur="1" fill="hold">
                                          <p:stCondLst>
                                            <p:cond delay="0"/>
                                          </p:stCondLst>
                                        </p:cTn>
                                        <p:tgtEl>
                                          <p:spTgt spid="174108"/>
                                        </p:tgtEl>
                                        <p:attrNameLst>
                                          <p:attrName>style.visibility</p:attrName>
                                        </p:attrNameLst>
                                      </p:cBhvr>
                                      <p:to>
                                        <p:strVal val="visible"/>
                                      </p:to>
                                    </p:set>
                                    <p:animEffect transition="in" filter="box(out)">
                                      <p:cBhvr>
                                        <p:cTn id="47" dur="500"/>
                                        <p:tgtEl>
                                          <p:spTgt spid="174108"/>
                                        </p:tgtEl>
                                      </p:cBhvr>
                                    </p:animEffect>
                                  </p:childTnLst>
                                </p:cTn>
                              </p:par>
                              <p:par>
                                <p:cTn id="48" presetID="1" presetClass="entr" presetSubtype="0" fill="hold" grpId="0" nodeType="withEffect">
                                  <p:stCondLst>
                                    <p:cond delay="0"/>
                                  </p:stCondLst>
                                  <p:childTnLst>
                                    <p:set>
                                      <p:cBhvr>
                                        <p:cTn id="49" dur="1" fill="hold">
                                          <p:stCondLst>
                                            <p:cond delay="499"/>
                                          </p:stCondLst>
                                        </p:cTn>
                                        <p:tgtEl>
                                          <p:spTgt spid="85"/>
                                        </p:tgtEl>
                                        <p:attrNameLst>
                                          <p:attrName>style.visibility</p:attrName>
                                        </p:attrNameLst>
                                      </p:cBhvr>
                                      <p:to>
                                        <p:strVal val="visible"/>
                                      </p:to>
                                    </p:set>
                                  </p:childTnLst>
                                </p:cTn>
                              </p:par>
                              <p:par>
                                <p:cTn id="50" presetID="4" presetClass="entr" presetSubtype="32" fill="hold" grpId="0" nodeType="withEffect">
                                  <p:stCondLst>
                                    <p:cond delay="0"/>
                                  </p:stCondLst>
                                  <p:childTnLst>
                                    <p:set>
                                      <p:cBhvr>
                                        <p:cTn id="51" dur="1" fill="hold">
                                          <p:stCondLst>
                                            <p:cond delay="0"/>
                                          </p:stCondLst>
                                        </p:cTn>
                                        <p:tgtEl>
                                          <p:spTgt spid="174109"/>
                                        </p:tgtEl>
                                        <p:attrNameLst>
                                          <p:attrName>style.visibility</p:attrName>
                                        </p:attrNameLst>
                                      </p:cBhvr>
                                      <p:to>
                                        <p:strVal val="visible"/>
                                      </p:to>
                                    </p:set>
                                    <p:animEffect transition="in" filter="box(out)">
                                      <p:cBhvr>
                                        <p:cTn id="52" dur="500"/>
                                        <p:tgtEl>
                                          <p:spTgt spid="174109"/>
                                        </p:tgtEl>
                                      </p:cBhvr>
                                    </p:animEffect>
                                  </p:childTnLst>
                                </p:cTn>
                              </p:par>
                              <p:par>
                                <p:cTn id="53" presetID="1" presetClass="entr" presetSubtype="0" fill="hold" grpId="0" nodeType="withEffect">
                                  <p:stCondLst>
                                    <p:cond delay="0"/>
                                  </p:stCondLst>
                                  <p:childTnLst>
                                    <p:set>
                                      <p:cBhvr>
                                        <p:cTn id="54" dur="1" fill="hold">
                                          <p:stCondLst>
                                            <p:cond delay="499"/>
                                          </p:stCondLst>
                                        </p:cTn>
                                        <p:tgtEl>
                                          <p:spTgt spid="86"/>
                                        </p:tgtEl>
                                        <p:attrNameLst>
                                          <p:attrName>style.visibility</p:attrName>
                                        </p:attrNameLst>
                                      </p:cBhvr>
                                      <p:to>
                                        <p:strVal val="visible"/>
                                      </p:to>
                                    </p:set>
                                  </p:childTnLst>
                                </p:cTn>
                              </p:par>
                              <p:par>
                                <p:cTn id="55" presetID="4" presetClass="entr" presetSubtype="32" fill="hold" grpId="0" nodeType="withEffect">
                                  <p:stCondLst>
                                    <p:cond delay="0"/>
                                  </p:stCondLst>
                                  <p:childTnLst>
                                    <p:set>
                                      <p:cBhvr>
                                        <p:cTn id="56" dur="1" fill="hold">
                                          <p:stCondLst>
                                            <p:cond delay="0"/>
                                          </p:stCondLst>
                                        </p:cTn>
                                        <p:tgtEl>
                                          <p:spTgt spid="174110"/>
                                        </p:tgtEl>
                                        <p:attrNameLst>
                                          <p:attrName>style.visibility</p:attrName>
                                        </p:attrNameLst>
                                      </p:cBhvr>
                                      <p:to>
                                        <p:strVal val="visible"/>
                                      </p:to>
                                    </p:set>
                                    <p:animEffect transition="in" filter="box(out)">
                                      <p:cBhvr>
                                        <p:cTn id="57" dur="500"/>
                                        <p:tgtEl>
                                          <p:spTgt spid="174110"/>
                                        </p:tgtEl>
                                      </p:cBhvr>
                                    </p:animEffect>
                                  </p:childTnLst>
                                </p:cTn>
                              </p:par>
                            </p:childTnLst>
                          </p:cTn>
                        </p:par>
                        <p:par>
                          <p:cTn id="58" fill="hold">
                            <p:stCondLst>
                              <p:cond delay="4000"/>
                            </p:stCondLst>
                            <p:childTnLst>
                              <p:par>
                                <p:cTn id="59" presetID="22" presetClass="entr" presetSubtype="1" fill="hold" grpId="0" nodeType="afterEffect">
                                  <p:stCondLst>
                                    <p:cond delay="0"/>
                                  </p:stCondLst>
                                  <p:childTnLst>
                                    <p:set>
                                      <p:cBhvr>
                                        <p:cTn id="60" dur="1" fill="hold">
                                          <p:stCondLst>
                                            <p:cond delay="0"/>
                                          </p:stCondLst>
                                        </p:cTn>
                                        <p:tgtEl>
                                          <p:spTgt spid="174094"/>
                                        </p:tgtEl>
                                        <p:attrNameLst>
                                          <p:attrName>style.visibility</p:attrName>
                                        </p:attrNameLst>
                                      </p:cBhvr>
                                      <p:to>
                                        <p:strVal val="visible"/>
                                      </p:to>
                                    </p:set>
                                    <p:animEffect transition="in" filter="wipe(up)">
                                      <p:cBhvr>
                                        <p:cTn id="61" dur="500"/>
                                        <p:tgtEl>
                                          <p:spTgt spid="174094"/>
                                        </p:tgtEl>
                                      </p:cBhvr>
                                    </p:animEffect>
                                  </p:childTnLst>
                                </p:cTn>
                              </p:par>
                              <p:par>
                                <p:cTn id="62" presetID="4" presetClass="entr" presetSubtype="32" fill="hold" grpId="0" nodeType="withEffect">
                                  <p:stCondLst>
                                    <p:cond delay="0"/>
                                  </p:stCondLst>
                                  <p:childTnLst>
                                    <p:set>
                                      <p:cBhvr>
                                        <p:cTn id="63" dur="1" fill="hold">
                                          <p:stCondLst>
                                            <p:cond delay="0"/>
                                          </p:stCondLst>
                                        </p:cTn>
                                        <p:tgtEl>
                                          <p:spTgt spid="174095"/>
                                        </p:tgtEl>
                                        <p:attrNameLst>
                                          <p:attrName>style.visibility</p:attrName>
                                        </p:attrNameLst>
                                      </p:cBhvr>
                                      <p:to>
                                        <p:strVal val="visible"/>
                                      </p:to>
                                    </p:set>
                                    <p:animEffect transition="in" filter="box(out)">
                                      <p:cBhvr>
                                        <p:cTn id="64" dur="500"/>
                                        <p:tgtEl>
                                          <p:spTgt spid="174095"/>
                                        </p:tgtEl>
                                      </p:cBhvr>
                                    </p:animEffect>
                                  </p:childTnLst>
                                </p:cTn>
                              </p:par>
                            </p:childTnLst>
                          </p:cTn>
                        </p:par>
                        <p:par>
                          <p:cTn id="65" fill="hold">
                            <p:stCondLst>
                              <p:cond delay="4500"/>
                            </p:stCondLst>
                            <p:childTnLst>
                              <p:par>
                                <p:cTn id="66" presetID="4" presetClass="entr" presetSubtype="32" fill="hold" grpId="0" nodeType="afterEffect">
                                  <p:stCondLst>
                                    <p:cond delay="0"/>
                                  </p:stCondLst>
                                  <p:childTnLst>
                                    <p:set>
                                      <p:cBhvr>
                                        <p:cTn id="67" dur="1" fill="hold">
                                          <p:stCondLst>
                                            <p:cond delay="0"/>
                                          </p:stCondLst>
                                        </p:cTn>
                                        <p:tgtEl>
                                          <p:spTgt spid="174145"/>
                                        </p:tgtEl>
                                        <p:attrNameLst>
                                          <p:attrName>style.visibility</p:attrName>
                                        </p:attrNameLst>
                                      </p:cBhvr>
                                      <p:to>
                                        <p:strVal val="visible"/>
                                      </p:to>
                                    </p:set>
                                    <p:animEffect transition="in" filter="box(out)">
                                      <p:cBhvr>
                                        <p:cTn id="68" dur="500"/>
                                        <p:tgtEl>
                                          <p:spTgt spid="174145"/>
                                        </p:tgtEl>
                                      </p:cBhvr>
                                    </p:animEffect>
                                  </p:childTnLst>
                                </p:cTn>
                              </p:par>
                              <p:par>
                                <p:cTn id="69" presetID="1" presetClass="entr" presetSubtype="0" fill="hold" grpId="0" nodeType="withEffect">
                                  <p:stCondLst>
                                    <p:cond delay="0"/>
                                  </p:stCondLst>
                                  <p:childTnLst>
                                    <p:set>
                                      <p:cBhvr>
                                        <p:cTn id="70" dur="1" fill="hold">
                                          <p:stCondLst>
                                            <p:cond delay="499"/>
                                          </p:stCondLst>
                                        </p:cTn>
                                        <p:tgtEl>
                                          <p:spTgt spid="174111"/>
                                        </p:tgtEl>
                                        <p:attrNameLst>
                                          <p:attrName>style.visibility</p:attrName>
                                        </p:attrNameLst>
                                      </p:cBhvr>
                                      <p:to>
                                        <p:strVal val="visible"/>
                                      </p:to>
                                    </p:set>
                                  </p:childTnLst>
                                </p:cTn>
                              </p:par>
                              <p:par>
                                <p:cTn id="71" presetID="4" presetClass="entr" presetSubtype="32" fill="hold" grpId="0" nodeType="withEffect">
                                  <p:stCondLst>
                                    <p:cond delay="0"/>
                                  </p:stCondLst>
                                  <p:childTnLst>
                                    <p:set>
                                      <p:cBhvr>
                                        <p:cTn id="72" dur="1" fill="hold">
                                          <p:stCondLst>
                                            <p:cond delay="0"/>
                                          </p:stCondLst>
                                        </p:cTn>
                                        <p:tgtEl>
                                          <p:spTgt spid="174144"/>
                                        </p:tgtEl>
                                        <p:attrNameLst>
                                          <p:attrName>style.visibility</p:attrName>
                                        </p:attrNameLst>
                                      </p:cBhvr>
                                      <p:to>
                                        <p:strVal val="visible"/>
                                      </p:to>
                                    </p:set>
                                    <p:animEffect transition="in" filter="box(out)">
                                      <p:cBhvr>
                                        <p:cTn id="73" dur="500"/>
                                        <p:tgtEl>
                                          <p:spTgt spid="174144"/>
                                        </p:tgtEl>
                                      </p:cBhvr>
                                    </p:animEffect>
                                  </p:childTnLst>
                                </p:cTn>
                              </p:par>
                              <p:par>
                                <p:cTn id="74" presetID="1" presetClass="entr" presetSubtype="0" fill="hold" grpId="0" nodeType="withEffect">
                                  <p:stCondLst>
                                    <p:cond delay="0"/>
                                  </p:stCondLst>
                                  <p:childTnLst>
                                    <p:set>
                                      <p:cBhvr>
                                        <p:cTn id="75" dur="1" fill="hold">
                                          <p:stCondLst>
                                            <p:cond delay="499"/>
                                          </p:stCondLst>
                                        </p:cTn>
                                        <p:tgtEl>
                                          <p:spTgt spid="174112"/>
                                        </p:tgtEl>
                                        <p:attrNameLst>
                                          <p:attrName>style.visibility</p:attrName>
                                        </p:attrNameLst>
                                      </p:cBhvr>
                                      <p:to>
                                        <p:strVal val="visible"/>
                                      </p:to>
                                    </p:set>
                                  </p:childTnLst>
                                </p:cTn>
                              </p:par>
                              <p:par>
                                <p:cTn id="76" presetID="4" presetClass="entr" presetSubtype="32" fill="hold" grpId="0" nodeType="withEffect">
                                  <p:stCondLst>
                                    <p:cond delay="0"/>
                                  </p:stCondLst>
                                  <p:childTnLst>
                                    <p:set>
                                      <p:cBhvr>
                                        <p:cTn id="77" dur="1" fill="hold">
                                          <p:stCondLst>
                                            <p:cond delay="0"/>
                                          </p:stCondLst>
                                        </p:cTn>
                                        <p:tgtEl>
                                          <p:spTgt spid="174146"/>
                                        </p:tgtEl>
                                        <p:attrNameLst>
                                          <p:attrName>style.visibility</p:attrName>
                                        </p:attrNameLst>
                                      </p:cBhvr>
                                      <p:to>
                                        <p:strVal val="visible"/>
                                      </p:to>
                                    </p:set>
                                    <p:animEffect transition="in" filter="box(out)">
                                      <p:cBhvr>
                                        <p:cTn id="78" dur="500"/>
                                        <p:tgtEl>
                                          <p:spTgt spid="174146"/>
                                        </p:tgtEl>
                                      </p:cBhvr>
                                    </p:animEffect>
                                  </p:childTnLst>
                                </p:cTn>
                              </p:par>
                              <p:par>
                                <p:cTn id="79" presetID="1" presetClass="entr" presetSubtype="0" fill="hold" grpId="0" nodeType="withEffect">
                                  <p:stCondLst>
                                    <p:cond delay="0"/>
                                  </p:stCondLst>
                                  <p:childTnLst>
                                    <p:set>
                                      <p:cBhvr>
                                        <p:cTn id="80" dur="1" fill="hold">
                                          <p:stCondLst>
                                            <p:cond delay="499"/>
                                          </p:stCondLst>
                                        </p:cTn>
                                        <p:tgtEl>
                                          <p:spTgt spid="174113"/>
                                        </p:tgtEl>
                                        <p:attrNameLst>
                                          <p:attrName>style.visibility</p:attrName>
                                        </p:attrNameLst>
                                      </p:cBhvr>
                                      <p:to>
                                        <p:strVal val="visible"/>
                                      </p:to>
                                    </p:set>
                                  </p:childTnLst>
                                </p:cTn>
                              </p:par>
                              <p:par>
                                <p:cTn id="81" presetID="4" presetClass="entr" presetSubtype="32" fill="hold" grpId="0" nodeType="withEffect">
                                  <p:stCondLst>
                                    <p:cond delay="0"/>
                                  </p:stCondLst>
                                  <p:childTnLst>
                                    <p:set>
                                      <p:cBhvr>
                                        <p:cTn id="82" dur="1" fill="hold">
                                          <p:stCondLst>
                                            <p:cond delay="0"/>
                                          </p:stCondLst>
                                        </p:cTn>
                                        <p:tgtEl>
                                          <p:spTgt spid="174147"/>
                                        </p:tgtEl>
                                        <p:attrNameLst>
                                          <p:attrName>style.visibility</p:attrName>
                                        </p:attrNameLst>
                                      </p:cBhvr>
                                      <p:to>
                                        <p:strVal val="visible"/>
                                      </p:to>
                                    </p:set>
                                    <p:animEffect transition="in" filter="box(out)">
                                      <p:cBhvr>
                                        <p:cTn id="83" dur="500"/>
                                        <p:tgtEl>
                                          <p:spTgt spid="174147"/>
                                        </p:tgtEl>
                                      </p:cBhvr>
                                    </p:animEffect>
                                  </p:childTnLst>
                                </p:cTn>
                              </p:par>
                              <p:par>
                                <p:cTn id="84" presetID="1" presetClass="entr" presetSubtype="0" fill="hold" grpId="0" nodeType="withEffect">
                                  <p:stCondLst>
                                    <p:cond delay="0"/>
                                  </p:stCondLst>
                                  <p:childTnLst>
                                    <p:set>
                                      <p:cBhvr>
                                        <p:cTn id="85" dur="1" fill="hold">
                                          <p:stCondLst>
                                            <p:cond delay="499"/>
                                          </p:stCondLst>
                                        </p:cTn>
                                        <p:tgtEl>
                                          <p:spTgt spid="174114"/>
                                        </p:tgtEl>
                                        <p:attrNameLst>
                                          <p:attrName>style.visibility</p:attrName>
                                        </p:attrNameLst>
                                      </p:cBhvr>
                                      <p:to>
                                        <p:strVal val="visible"/>
                                      </p:to>
                                    </p:set>
                                  </p:childTnLst>
                                </p:cTn>
                              </p:par>
                              <p:par>
                                <p:cTn id="86" presetID="4" presetClass="entr" presetSubtype="32" fill="hold" grpId="0" nodeType="withEffect">
                                  <p:stCondLst>
                                    <p:cond delay="0"/>
                                  </p:stCondLst>
                                  <p:childTnLst>
                                    <p:set>
                                      <p:cBhvr>
                                        <p:cTn id="87" dur="1" fill="hold">
                                          <p:stCondLst>
                                            <p:cond delay="0"/>
                                          </p:stCondLst>
                                        </p:cTn>
                                        <p:tgtEl>
                                          <p:spTgt spid="174148"/>
                                        </p:tgtEl>
                                        <p:attrNameLst>
                                          <p:attrName>style.visibility</p:attrName>
                                        </p:attrNameLst>
                                      </p:cBhvr>
                                      <p:to>
                                        <p:strVal val="visible"/>
                                      </p:to>
                                    </p:set>
                                    <p:animEffect transition="in" filter="box(out)">
                                      <p:cBhvr>
                                        <p:cTn id="88" dur="500"/>
                                        <p:tgtEl>
                                          <p:spTgt spid="174148"/>
                                        </p:tgtEl>
                                      </p:cBhvr>
                                    </p:animEffect>
                                  </p:childTnLst>
                                </p:cTn>
                              </p:par>
                              <p:par>
                                <p:cTn id="89" presetID="1" presetClass="entr" presetSubtype="0" fill="hold" grpId="0" nodeType="withEffect">
                                  <p:stCondLst>
                                    <p:cond delay="0"/>
                                  </p:stCondLst>
                                  <p:childTnLst>
                                    <p:set>
                                      <p:cBhvr>
                                        <p:cTn id="90" dur="1" fill="hold">
                                          <p:stCondLst>
                                            <p:cond delay="499"/>
                                          </p:stCondLst>
                                        </p:cTn>
                                        <p:tgtEl>
                                          <p:spTgt spid="174115"/>
                                        </p:tgtEl>
                                        <p:attrNameLst>
                                          <p:attrName>style.visibility</p:attrName>
                                        </p:attrNameLst>
                                      </p:cBhvr>
                                      <p:to>
                                        <p:strVal val="visible"/>
                                      </p:to>
                                    </p:set>
                                  </p:childTnLst>
                                </p:cTn>
                              </p:par>
                              <p:par>
                                <p:cTn id="91" presetID="4" presetClass="entr" presetSubtype="32" fill="hold" grpId="0" nodeType="withEffect">
                                  <p:stCondLst>
                                    <p:cond delay="0"/>
                                  </p:stCondLst>
                                  <p:childTnLst>
                                    <p:set>
                                      <p:cBhvr>
                                        <p:cTn id="92" dur="1" fill="hold">
                                          <p:stCondLst>
                                            <p:cond delay="0"/>
                                          </p:stCondLst>
                                        </p:cTn>
                                        <p:tgtEl>
                                          <p:spTgt spid="174149"/>
                                        </p:tgtEl>
                                        <p:attrNameLst>
                                          <p:attrName>style.visibility</p:attrName>
                                        </p:attrNameLst>
                                      </p:cBhvr>
                                      <p:to>
                                        <p:strVal val="visible"/>
                                      </p:to>
                                    </p:set>
                                    <p:animEffect transition="in" filter="box(out)">
                                      <p:cBhvr>
                                        <p:cTn id="93" dur="500"/>
                                        <p:tgtEl>
                                          <p:spTgt spid="174149"/>
                                        </p:tgtEl>
                                      </p:cBhvr>
                                    </p:animEffect>
                                  </p:childTnLst>
                                </p:cTn>
                              </p:par>
                              <p:par>
                                <p:cTn id="94" presetID="1" presetClass="entr" presetSubtype="0" fill="hold" grpId="0" nodeType="withEffect">
                                  <p:stCondLst>
                                    <p:cond delay="0"/>
                                  </p:stCondLst>
                                  <p:childTnLst>
                                    <p:set>
                                      <p:cBhvr>
                                        <p:cTn id="95" dur="1" fill="hold">
                                          <p:stCondLst>
                                            <p:cond delay="499"/>
                                          </p:stCondLst>
                                        </p:cTn>
                                        <p:tgtEl>
                                          <p:spTgt spid="174116"/>
                                        </p:tgtEl>
                                        <p:attrNameLst>
                                          <p:attrName>style.visibility</p:attrName>
                                        </p:attrNameLst>
                                      </p:cBhvr>
                                      <p:to>
                                        <p:strVal val="visible"/>
                                      </p:to>
                                    </p:set>
                                  </p:childTnLst>
                                </p:cTn>
                              </p:par>
                              <p:par>
                                <p:cTn id="96" presetID="4" presetClass="entr" presetSubtype="32" fill="hold" grpId="0" nodeType="withEffect">
                                  <p:stCondLst>
                                    <p:cond delay="0"/>
                                  </p:stCondLst>
                                  <p:childTnLst>
                                    <p:set>
                                      <p:cBhvr>
                                        <p:cTn id="97" dur="1" fill="hold">
                                          <p:stCondLst>
                                            <p:cond delay="0"/>
                                          </p:stCondLst>
                                        </p:cTn>
                                        <p:tgtEl>
                                          <p:spTgt spid="174150"/>
                                        </p:tgtEl>
                                        <p:attrNameLst>
                                          <p:attrName>style.visibility</p:attrName>
                                        </p:attrNameLst>
                                      </p:cBhvr>
                                      <p:to>
                                        <p:strVal val="visible"/>
                                      </p:to>
                                    </p:set>
                                    <p:animEffect transition="in" filter="box(out)">
                                      <p:cBhvr>
                                        <p:cTn id="98" dur="500"/>
                                        <p:tgtEl>
                                          <p:spTgt spid="174150"/>
                                        </p:tgtEl>
                                      </p:cBhvr>
                                    </p:animEffect>
                                  </p:childTnLst>
                                </p:cTn>
                              </p:par>
                            </p:childTnLst>
                          </p:cTn>
                        </p:par>
                        <p:par>
                          <p:cTn id="99" fill="hold">
                            <p:stCondLst>
                              <p:cond delay="5000"/>
                            </p:stCondLst>
                            <p:childTnLst>
                              <p:par>
                                <p:cTn id="100" presetID="22" presetClass="entr" presetSubtype="1" fill="hold" grpId="0" nodeType="afterEffect">
                                  <p:stCondLst>
                                    <p:cond delay="0"/>
                                  </p:stCondLst>
                                  <p:childTnLst>
                                    <p:set>
                                      <p:cBhvr>
                                        <p:cTn id="101" dur="1" fill="hold">
                                          <p:stCondLst>
                                            <p:cond delay="0"/>
                                          </p:stCondLst>
                                        </p:cTn>
                                        <p:tgtEl>
                                          <p:spTgt spid="174090"/>
                                        </p:tgtEl>
                                        <p:attrNameLst>
                                          <p:attrName>style.visibility</p:attrName>
                                        </p:attrNameLst>
                                      </p:cBhvr>
                                      <p:to>
                                        <p:strVal val="visible"/>
                                      </p:to>
                                    </p:set>
                                    <p:animEffect transition="in" filter="wipe(up)">
                                      <p:cBhvr>
                                        <p:cTn id="102" dur="500"/>
                                        <p:tgtEl>
                                          <p:spTgt spid="174090"/>
                                        </p:tgtEl>
                                      </p:cBhvr>
                                    </p:animEffect>
                                  </p:childTnLst>
                                </p:cTn>
                              </p:par>
                              <p:par>
                                <p:cTn id="103" presetID="4" presetClass="entr" presetSubtype="32" fill="hold" grpId="0" nodeType="withEffect">
                                  <p:stCondLst>
                                    <p:cond delay="0"/>
                                  </p:stCondLst>
                                  <p:childTnLst>
                                    <p:set>
                                      <p:cBhvr>
                                        <p:cTn id="104" dur="1" fill="hold">
                                          <p:stCondLst>
                                            <p:cond delay="0"/>
                                          </p:stCondLst>
                                        </p:cTn>
                                        <p:tgtEl>
                                          <p:spTgt spid="174091"/>
                                        </p:tgtEl>
                                        <p:attrNameLst>
                                          <p:attrName>style.visibility</p:attrName>
                                        </p:attrNameLst>
                                      </p:cBhvr>
                                      <p:to>
                                        <p:strVal val="visible"/>
                                      </p:to>
                                    </p:set>
                                    <p:animEffect transition="in" filter="box(out)">
                                      <p:cBhvr>
                                        <p:cTn id="105" dur="500"/>
                                        <p:tgtEl>
                                          <p:spTgt spid="174091"/>
                                        </p:tgtEl>
                                      </p:cBhvr>
                                    </p:animEffect>
                                  </p:childTnLst>
                                </p:cTn>
                              </p:par>
                              <p:par>
                                <p:cTn id="106" presetID="1" presetClass="entr" presetSubtype="0" fill="hold" grpId="0" nodeType="withEffect">
                                  <p:stCondLst>
                                    <p:cond delay="0"/>
                                  </p:stCondLst>
                                  <p:childTnLst>
                                    <p:set>
                                      <p:cBhvr>
                                        <p:cTn id="107" dur="1" fill="hold">
                                          <p:stCondLst>
                                            <p:cond delay="499"/>
                                          </p:stCondLst>
                                        </p:cTn>
                                        <p:tgtEl>
                                          <p:spTgt spid="174120"/>
                                        </p:tgtEl>
                                        <p:attrNameLst>
                                          <p:attrName>style.visibility</p:attrName>
                                        </p:attrNameLst>
                                      </p:cBhvr>
                                      <p:to>
                                        <p:strVal val="visible"/>
                                      </p:to>
                                    </p:set>
                                  </p:childTnLst>
                                </p:cTn>
                              </p:par>
                            </p:childTnLst>
                          </p:cTn>
                        </p:par>
                        <p:par>
                          <p:cTn id="108" fill="hold">
                            <p:stCondLst>
                              <p:cond delay="5500"/>
                            </p:stCondLst>
                            <p:childTnLst>
                              <p:par>
                                <p:cTn id="109" presetID="4" presetClass="entr" presetSubtype="32" fill="hold" grpId="0" nodeType="afterEffect">
                                  <p:stCondLst>
                                    <p:cond delay="0"/>
                                  </p:stCondLst>
                                  <p:childTnLst>
                                    <p:set>
                                      <p:cBhvr>
                                        <p:cTn id="110" dur="1" fill="hold">
                                          <p:stCondLst>
                                            <p:cond delay="0"/>
                                          </p:stCondLst>
                                        </p:cTn>
                                        <p:tgtEl>
                                          <p:spTgt spid="174124"/>
                                        </p:tgtEl>
                                        <p:attrNameLst>
                                          <p:attrName>style.visibility</p:attrName>
                                        </p:attrNameLst>
                                      </p:cBhvr>
                                      <p:to>
                                        <p:strVal val="visible"/>
                                      </p:to>
                                    </p:set>
                                    <p:animEffect transition="in" filter="box(out)">
                                      <p:cBhvr>
                                        <p:cTn id="111" dur="500"/>
                                        <p:tgtEl>
                                          <p:spTgt spid="174124"/>
                                        </p:tgtEl>
                                      </p:cBhvr>
                                    </p:animEffect>
                                  </p:childTnLst>
                                </p:cTn>
                              </p:par>
                              <p:par>
                                <p:cTn id="112" presetID="1" presetClass="entr" presetSubtype="0" fill="hold" grpId="0" nodeType="withEffect">
                                  <p:stCondLst>
                                    <p:cond delay="0"/>
                                  </p:stCondLst>
                                  <p:childTnLst>
                                    <p:set>
                                      <p:cBhvr>
                                        <p:cTn id="113" dur="1" fill="hold">
                                          <p:stCondLst>
                                            <p:cond delay="499"/>
                                          </p:stCondLst>
                                        </p:cTn>
                                        <p:tgtEl>
                                          <p:spTgt spid="87"/>
                                        </p:tgtEl>
                                        <p:attrNameLst>
                                          <p:attrName>style.visibility</p:attrName>
                                        </p:attrNameLst>
                                      </p:cBhvr>
                                      <p:to>
                                        <p:strVal val="visible"/>
                                      </p:to>
                                    </p:set>
                                  </p:childTnLst>
                                </p:cTn>
                              </p:par>
                              <p:par>
                                <p:cTn id="114" presetID="4" presetClass="entr" presetSubtype="32" fill="hold" grpId="0" nodeType="withEffect">
                                  <p:stCondLst>
                                    <p:cond delay="0"/>
                                  </p:stCondLst>
                                  <p:childTnLst>
                                    <p:set>
                                      <p:cBhvr>
                                        <p:cTn id="115" dur="1" fill="hold">
                                          <p:stCondLst>
                                            <p:cond delay="0"/>
                                          </p:stCondLst>
                                        </p:cTn>
                                        <p:tgtEl>
                                          <p:spTgt spid="174125"/>
                                        </p:tgtEl>
                                        <p:attrNameLst>
                                          <p:attrName>style.visibility</p:attrName>
                                        </p:attrNameLst>
                                      </p:cBhvr>
                                      <p:to>
                                        <p:strVal val="visible"/>
                                      </p:to>
                                    </p:set>
                                    <p:animEffect transition="in" filter="box(out)">
                                      <p:cBhvr>
                                        <p:cTn id="116" dur="500"/>
                                        <p:tgtEl>
                                          <p:spTgt spid="174125"/>
                                        </p:tgtEl>
                                      </p:cBhvr>
                                    </p:animEffect>
                                  </p:childTnLst>
                                </p:cTn>
                              </p:par>
                              <p:par>
                                <p:cTn id="117" presetID="1" presetClass="entr" presetSubtype="0" fill="hold" grpId="0" nodeType="withEffect">
                                  <p:stCondLst>
                                    <p:cond delay="0"/>
                                  </p:stCondLst>
                                  <p:childTnLst>
                                    <p:set>
                                      <p:cBhvr>
                                        <p:cTn id="118" dur="1" fill="hold">
                                          <p:stCondLst>
                                            <p:cond delay="499"/>
                                          </p:stCondLst>
                                        </p:cTn>
                                        <p:tgtEl>
                                          <p:spTgt spid="88"/>
                                        </p:tgtEl>
                                        <p:attrNameLst>
                                          <p:attrName>style.visibility</p:attrName>
                                        </p:attrNameLst>
                                      </p:cBhvr>
                                      <p:to>
                                        <p:strVal val="visible"/>
                                      </p:to>
                                    </p:set>
                                  </p:childTnLst>
                                </p:cTn>
                              </p:par>
                              <p:par>
                                <p:cTn id="119" presetID="4" presetClass="entr" presetSubtype="32" fill="hold" grpId="0" nodeType="withEffect">
                                  <p:stCondLst>
                                    <p:cond delay="0"/>
                                  </p:stCondLst>
                                  <p:childTnLst>
                                    <p:set>
                                      <p:cBhvr>
                                        <p:cTn id="120" dur="1" fill="hold">
                                          <p:stCondLst>
                                            <p:cond delay="0"/>
                                          </p:stCondLst>
                                        </p:cTn>
                                        <p:tgtEl>
                                          <p:spTgt spid="174126"/>
                                        </p:tgtEl>
                                        <p:attrNameLst>
                                          <p:attrName>style.visibility</p:attrName>
                                        </p:attrNameLst>
                                      </p:cBhvr>
                                      <p:to>
                                        <p:strVal val="visible"/>
                                      </p:to>
                                    </p:set>
                                    <p:animEffect transition="in" filter="box(out)">
                                      <p:cBhvr>
                                        <p:cTn id="121" dur="500"/>
                                        <p:tgtEl>
                                          <p:spTgt spid="174126"/>
                                        </p:tgtEl>
                                      </p:cBhvr>
                                    </p:animEffect>
                                  </p:childTnLst>
                                </p:cTn>
                              </p:par>
                              <p:par>
                                <p:cTn id="122" presetID="1" presetClass="entr" presetSubtype="0" fill="hold" grpId="0" nodeType="withEffect">
                                  <p:stCondLst>
                                    <p:cond delay="0"/>
                                  </p:stCondLst>
                                  <p:childTnLst>
                                    <p:set>
                                      <p:cBhvr>
                                        <p:cTn id="123" dur="1" fill="hold">
                                          <p:stCondLst>
                                            <p:cond delay="499"/>
                                          </p:stCondLst>
                                        </p:cTn>
                                        <p:tgtEl>
                                          <p:spTgt spid="89"/>
                                        </p:tgtEl>
                                        <p:attrNameLst>
                                          <p:attrName>style.visibility</p:attrName>
                                        </p:attrNameLst>
                                      </p:cBhvr>
                                      <p:to>
                                        <p:strVal val="visible"/>
                                      </p:to>
                                    </p:set>
                                  </p:childTnLst>
                                </p:cTn>
                              </p:par>
                              <p:par>
                                <p:cTn id="124" presetID="4" presetClass="entr" presetSubtype="32" fill="hold" grpId="0" nodeType="withEffect">
                                  <p:stCondLst>
                                    <p:cond delay="0"/>
                                  </p:stCondLst>
                                  <p:childTnLst>
                                    <p:set>
                                      <p:cBhvr>
                                        <p:cTn id="125" dur="1" fill="hold">
                                          <p:stCondLst>
                                            <p:cond delay="0"/>
                                          </p:stCondLst>
                                        </p:cTn>
                                        <p:tgtEl>
                                          <p:spTgt spid="174127"/>
                                        </p:tgtEl>
                                        <p:attrNameLst>
                                          <p:attrName>style.visibility</p:attrName>
                                        </p:attrNameLst>
                                      </p:cBhvr>
                                      <p:to>
                                        <p:strVal val="visible"/>
                                      </p:to>
                                    </p:set>
                                    <p:animEffect transition="in" filter="box(out)">
                                      <p:cBhvr>
                                        <p:cTn id="126" dur="500"/>
                                        <p:tgtEl>
                                          <p:spTgt spid="174127"/>
                                        </p:tgtEl>
                                      </p:cBhvr>
                                    </p:animEffect>
                                  </p:childTnLst>
                                </p:cTn>
                              </p:par>
                              <p:par>
                                <p:cTn id="127" presetID="1" presetClass="entr" presetSubtype="0" fill="hold" grpId="0" nodeType="withEffect">
                                  <p:stCondLst>
                                    <p:cond delay="0"/>
                                  </p:stCondLst>
                                  <p:childTnLst>
                                    <p:set>
                                      <p:cBhvr>
                                        <p:cTn id="128" dur="1" fill="hold">
                                          <p:stCondLst>
                                            <p:cond delay="499"/>
                                          </p:stCondLst>
                                        </p:cTn>
                                        <p:tgtEl>
                                          <p:spTgt spid="90"/>
                                        </p:tgtEl>
                                        <p:attrNameLst>
                                          <p:attrName>style.visibility</p:attrName>
                                        </p:attrNameLst>
                                      </p:cBhvr>
                                      <p:to>
                                        <p:strVal val="visible"/>
                                      </p:to>
                                    </p:set>
                                  </p:childTnLst>
                                </p:cTn>
                              </p:par>
                              <p:par>
                                <p:cTn id="129" presetID="4" presetClass="entr" presetSubtype="32" fill="hold" grpId="0" nodeType="withEffect">
                                  <p:stCondLst>
                                    <p:cond delay="0"/>
                                  </p:stCondLst>
                                  <p:childTnLst>
                                    <p:set>
                                      <p:cBhvr>
                                        <p:cTn id="130" dur="1" fill="hold">
                                          <p:stCondLst>
                                            <p:cond delay="0"/>
                                          </p:stCondLst>
                                        </p:cTn>
                                        <p:tgtEl>
                                          <p:spTgt spid="174128"/>
                                        </p:tgtEl>
                                        <p:attrNameLst>
                                          <p:attrName>style.visibility</p:attrName>
                                        </p:attrNameLst>
                                      </p:cBhvr>
                                      <p:to>
                                        <p:strVal val="visible"/>
                                      </p:to>
                                    </p:set>
                                    <p:animEffect transition="in" filter="box(out)">
                                      <p:cBhvr>
                                        <p:cTn id="131" dur="500"/>
                                        <p:tgtEl>
                                          <p:spTgt spid="174128"/>
                                        </p:tgtEl>
                                      </p:cBhvr>
                                    </p:animEffect>
                                  </p:childTnLst>
                                </p:cTn>
                              </p:par>
                              <p:par>
                                <p:cTn id="132" presetID="1" presetClass="entr" presetSubtype="0" fill="hold" grpId="0" nodeType="withEffect">
                                  <p:stCondLst>
                                    <p:cond delay="0"/>
                                  </p:stCondLst>
                                  <p:childTnLst>
                                    <p:set>
                                      <p:cBhvr>
                                        <p:cTn id="133" dur="1" fill="hold">
                                          <p:stCondLst>
                                            <p:cond delay="499"/>
                                          </p:stCondLst>
                                        </p:cTn>
                                        <p:tgtEl>
                                          <p:spTgt spid="91"/>
                                        </p:tgtEl>
                                        <p:attrNameLst>
                                          <p:attrName>style.visibility</p:attrName>
                                        </p:attrNameLst>
                                      </p:cBhvr>
                                      <p:to>
                                        <p:strVal val="visible"/>
                                      </p:to>
                                    </p:set>
                                  </p:childTnLst>
                                </p:cTn>
                              </p:par>
                              <p:par>
                                <p:cTn id="134" presetID="4" presetClass="entr" presetSubtype="32" fill="hold" grpId="0" nodeType="withEffect">
                                  <p:stCondLst>
                                    <p:cond delay="0"/>
                                  </p:stCondLst>
                                  <p:childTnLst>
                                    <p:set>
                                      <p:cBhvr>
                                        <p:cTn id="135" dur="1" fill="hold">
                                          <p:stCondLst>
                                            <p:cond delay="0"/>
                                          </p:stCondLst>
                                        </p:cTn>
                                        <p:tgtEl>
                                          <p:spTgt spid="174129"/>
                                        </p:tgtEl>
                                        <p:attrNameLst>
                                          <p:attrName>style.visibility</p:attrName>
                                        </p:attrNameLst>
                                      </p:cBhvr>
                                      <p:to>
                                        <p:strVal val="visible"/>
                                      </p:to>
                                    </p:set>
                                    <p:animEffect transition="in" filter="box(out)">
                                      <p:cBhvr>
                                        <p:cTn id="136" dur="500"/>
                                        <p:tgtEl>
                                          <p:spTgt spid="174129"/>
                                        </p:tgtEl>
                                      </p:cBhvr>
                                    </p:animEffect>
                                  </p:childTnLst>
                                </p:cTn>
                              </p:par>
                              <p:par>
                                <p:cTn id="137" presetID="1" presetClass="entr" presetSubtype="0" fill="hold" grpId="0" nodeType="withEffect">
                                  <p:stCondLst>
                                    <p:cond delay="0"/>
                                  </p:stCondLst>
                                  <p:childTnLst>
                                    <p:set>
                                      <p:cBhvr>
                                        <p:cTn id="138" dur="1" fill="hold">
                                          <p:stCondLst>
                                            <p:cond delay="499"/>
                                          </p:stCondLst>
                                        </p:cTn>
                                        <p:tgtEl>
                                          <p:spTgt spid="92"/>
                                        </p:tgtEl>
                                        <p:attrNameLst>
                                          <p:attrName>style.visibility</p:attrName>
                                        </p:attrNameLst>
                                      </p:cBhvr>
                                      <p:to>
                                        <p:strVal val="visible"/>
                                      </p:to>
                                    </p:set>
                                  </p:childTnLst>
                                </p:cTn>
                              </p:par>
                              <p:par>
                                <p:cTn id="139" presetID="4" presetClass="entr" presetSubtype="32" fill="hold" grpId="0" nodeType="withEffect">
                                  <p:stCondLst>
                                    <p:cond delay="0"/>
                                  </p:stCondLst>
                                  <p:childTnLst>
                                    <p:set>
                                      <p:cBhvr>
                                        <p:cTn id="140" dur="1" fill="hold">
                                          <p:stCondLst>
                                            <p:cond delay="0"/>
                                          </p:stCondLst>
                                        </p:cTn>
                                        <p:tgtEl>
                                          <p:spTgt spid="174130"/>
                                        </p:tgtEl>
                                        <p:attrNameLst>
                                          <p:attrName>style.visibility</p:attrName>
                                        </p:attrNameLst>
                                      </p:cBhvr>
                                      <p:to>
                                        <p:strVal val="visible"/>
                                      </p:to>
                                    </p:set>
                                    <p:animEffect transition="in" filter="box(out)">
                                      <p:cBhvr>
                                        <p:cTn id="141" dur="500"/>
                                        <p:tgtEl>
                                          <p:spTgt spid="174130"/>
                                        </p:tgtEl>
                                      </p:cBhvr>
                                    </p:animEffect>
                                  </p:childTnLst>
                                </p:cTn>
                              </p:par>
                            </p:childTnLst>
                          </p:cTn>
                        </p:par>
                        <p:par>
                          <p:cTn id="142" fill="hold">
                            <p:stCondLst>
                              <p:cond delay="6000"/>
                            </p:stCondLst>
                            <p:childTnLst>
                              <p:par>
                                <p:cTn id="143" presetID="22" presetClass="entr" presetSubtype="1" fill="hold" grpId="0" nodeType="afterEffect">
                                  <p:stCondLst>
                                    <p:cond delay="0"/>
                                  </p:stCondLst>
                                  <p:childTnLst>
                                    <p:set>
                                      <p:cBhvr>
                                        <p:cTn id="144" dur="1" fill="hold">
                                          <p:stCondLst>
                                            <p:cond delay="0"/>
                                          </p:stCondLst>
                                        </p:cTn>
                                        <p:tgtEl>
                                          <p:spTgt spid="174096"/>
                                        </p:tgtEl>
                                        <p:attrNameLst>
                                          <p:attrName>style.visibility</p:attrName>
                                        </p:attrNameLst>
                                      </p:cBhvr>
                                      <p:to>
                                        <p:strVal val="visible"/>
                                      </p:to>
                                    </p:set>
                                    <p:animEffect transition="in" filter="wipe(up)">
                                      <p:cBhvr>
                                        <p:cTn id="145" dur="500"/>
                                        <p:tgtEl>
                                          <p:spTgt spid="174096"/>
                                        </p:tgtEl>
                                      </p:cBhvr>
                                    </p:animEffect>
                                  </p:childTnLst>
                                </p:cTn>
                              </p:par>
                            </p:childTnLst>
                          </p:cTn>
                        </p:par>
                        <p:par>
                          <p:cTn id="146" fill="hold">
                            <p:stCondLst>
                              <p:cond delay="6500"/>
                            </p:stCondLst>
                            <p:childTnLst>
                              <p:par>
                                <p:cTn id="147" presetID="4" presetClass="entr" presetSubtype="32" fill="hold" grpId="0" nodeType="afterEffect">
                                  <p:stCondLst>
                                    <p:cond delay="0"/>
                                  </p:stCondLst>
                                  <p:childTnLst>
                                    <p:set>
                                      <p:cBhvr>
                                        <p:cTn id="148" dur="1" fill="hold">
                                          <p:stCondLst>
                                            <p:cond delay="0"/>
                                          </p:stCondLst>
                                        </p:cTn>
                                        <p:tgtEl>
                                          <p:spTgt spid="174097"/>
                                        </p:tgtEl>
                                        <p:attrNameLst>
                                          <p:attrName>style.visibility</p:attrName>
                                        </p:attrNameLst>
                                      </p:cBhvr>
                                      <p:to>
                                        <p:strVal val="visible"/>
                                      </p:to>
                                    </p:set>
                                    <p:animEffect transition="in" filter="box(out)">
                                      <p:cBhvr>
                                        <p:cTn id="149" dur="500"/>
                                        <p:tgtEl>
                                          <p:spTgt spid="174097"/>
                                        </p:tgtEl>
                                      </p:cBhvr>
                                    </p:animEffect>
                                  </p:childTnLst>
                                </p:cTn>
                              </p:par>
                            </p:childTnLst>
                          </p:cTn>
                        </p:par>
                        <p:par>
                          <p:cTn id="150" fill="hold">
                            <p:stCondLst>
                              <p:cond delay="7000"/>
                            </p:stCondLst>
                            <p:childTnLst>
                              <p:par>
                                <p:cTn id="151" presetID="4" presetClass="entr" presetSubtype="32" fill="hold" grpId="0" nodeType="afterEffect">
                                  <p:stCondLst>
                                    <p:cond delay="0"/>
                                  </p:stCondLst>
                                  <p:childTnLst>
                                    <p:set>
                                      <p:cBhvr>
                                        <p:cTn id="152" dur="1" fill="hold">
                                          <p:stCondLst>
                                            <p:cond delay="0"/>
                                          </p:stCondLst>
                                        </p:cTn>
                                        <p:tgtEl>
                                          <p:spTgt spid="174158"/>
                                        </p:tgtEl>
                                        <p:attrNameLst>
                                          <p:attrName>style.visibility</p:attrName>
                                        </p:attrNameLst>
                                      </p:cBhvr>
                                      <p:to>
                                        <p:strVal val="visible"/>
                                      </p:to>
                                    </p:set>
                                    <p:animEffect transition="in" filter="box(out)">
                                      <p:cBhvr>
                                        <p:cTn id="153" dur="500"/>
                                        <p:tgtEl>
                                          <p:spTgt spid="174158"/>
                                        </p:tgtEl>
                                      </p:cBhvr>
                                    </p:animEffect>
                                  </p:childTnLst>
                                </p:cTn>
                              </p:par>
                              <p:par>
                                <p:cTn id="154" presetID="1" presetClass="entr" presetSubtype="0" fill="hold" grpId="0" nodeType="withEffect">
                                  <p:stCondLst>
                                    <p:cond delay="0"/>
                                  </p:stCondLst>
                                  <p:childTnLst>
                                    <p:set>
                                      <p:cBhvr>
                                        <p:cTn id="155" dur="1" fill="hold">
                                          <p:stCondLst>
                                            <p:cond delay="499"/>
                                          </p:stCondLst>
                                        </p:cTn>
                                        <p:tgtEl>
                                          <p:spTgt spid="174152"/>
                                        </p:tgtEl>
                                        <p:attrNameLst>
                                          <p:attrName>style.visibility</p:attrName>
                                        </p:attrNameLst>
                                      </p:cBhvr>
                                      <p:to>
                                        <p:strVal val="visible"/>
                                      </p:to>
                                    </p:set>
                                  </p:childTnLst>
                                </p:cTn>
                              </p:par>
                              <p:par>
                                <p:cTn id="156" presetID="4" presetClass="entr" presetSubtype="32" fill="hold" grpId="0" nodeType="withEffect">
                                  <p:stCondLst>
                                    <p:cond delay="0"/>
                                  </p:stCondLst>
                                  <p:childTnLst>
                                    <p:set>
                                      <p:cBhvr>
                                        <p:cTn id="157" dur="1" fill="hold">
                                          <p:stCondLst>
                                            <p:cond delay="0"/>
                                          </p:stCondLst>
                                        </p:cTn>
                                        <p:tgtEl>
                                          <p:spTgt spid="174160"/>
                                        </p:tgtEl>
                                        <p:attrNameLst>
                                          <p:attrName>style.visibility</p:attrName>
                                        </p:attrNameLst>
                                      </p:cBhvr>
                                      <p:to>
                                        <p:strVal val="visible"/>
                                      </p:to>
                                    </p:set>
                                    <p:animEffect transition="in" filter="box(out)">
                                      <p:cBhvr>
                                        <p:cTn id="158" dur="500"/>
                                        <p:tgtEl>
                                          <p:spTgt spid="174160"/>
                                        </p:tgtEl>
                                      </p:cBhvr>
                                    </p:animEffect>
                                  </p:childTnLst>
                                </p:cTn>
                              </p:par>
                              <p:par>
                                <p:cTn id="159" presetID="1" presetClass="entr" presetSubtype="0" fill="hold" grpId="0" nodeType="withEffect">
                                  <p:stCondLst>
                                    <p:cond delay="0"/>
                                  </p:stCondLst>
                                  <p:childTnLst>
                                    <p:set>
                                      <p:cBhvr>
                                        <p:cTn id="160" dur="1" fill="hold">
                                          <p:stCondLst>
                                            <p:cond delay="499"/>
                                          </p:stCondLst>
                                        </p:cTn>
                                        <p:tgtEl>
                                          <p:spTgt spid="93"/>
                                        </p:tgtEl>
                                        <p:attrNameLst>
                                          <p:attrName>style.visibility</p:attrName>
                                        </p:attrNameLst>
                                      </p:cBhvr>
                                      <p:to>
                                        <p:strVal val="visible"/>
                                      </p:to>
                                    </p:set>
                                  </p:childTnLst>
                                </p:cTn>
                              </p:par>
                              <p:par>
                                <p:cTn id="161" presetID="4" presetClass="entr" presetSubtype="32" fill="hold" grpId="0" nodeType="withEffect">
                                  <p:stCondLst>
                                    <p:cond delay="0"/>
                                  </p:stCondLst>
                                  <p:childTnLst>
                                    <p:set>
                                      <p:cBhvr>
                                        <p:cTn id="162" dur="1" fill="hold">
                                          <p:stCondLst>
                                            <p:cond delay="0"/>
                                          </p:stCondLst>
                                        </p:cTn>
                                        <p:tgtEl>
                                          <p:spTgt spid="174159"/>
                                        </p:tgtEl>
                                        <p:attrNameLst>
                                          <p:attrName>style.visibility</p:attrName>
                                        </p:attrNameLst>
                                      </p:cBhvr>
                                      <p:to>
                                        <p:strVal val="visible"/>
                                      </p:to>
                                    </p:set>
                                    <p:animEffect transition="in" filter="box(out)">
                                      <p:cBhvr>
                                        <p:cTn id="163" dur="500"/>
                                        <p:tgtEl>
                                          <p:spTgt spid="174159"/>
                                        </p:tgtEl>
                                      </p:cBhvr>
                                    </p:animEffect>
                                  </p:childTnLst>
                                </p:cTn>
                              </p:par>
                              <p:par>
                                <p:cTn id="164" presetID="1" presetClass="entr" presetSubtype="0" fill="hold" grpId="0" nodeType="withEffect">
                                  <p:stCondLst>
                                    <p:cond delay="0"/>
                                  </p:stCondLst>
                                  <p:childTnLst>
                                    <p:set>
                                      <p:cBhvr>
                                        <p:cTn id="165" dur="1" fill="hold">
                                          <p:stCondLst>
                                            <p:cond delay="499"/>
                                          </p:stCondLst>
                                        </p:cTn>
                                        <p:tgtEl>
                                          <p:spTgt spid="94"/>
                                        </p:tgtEl>
                                        <p:attrNameLst>
                                          <p:attrName>style.visibility</p:attrName>
                                        </p:attrNameLst>
                                      </p:cBhvr>
                                      <p:to>
                                        <p:strVal val="visible"/>
                                      </p:to>
                                    </p:set>
                                  </p:childTnLst>
                                </p:cTn>
                              </p:par>
                              <p:par>
                                <p:cTn id="166" presetID="4" presetClass="entr" presetSubtype="32" fill="hold" grpId="0" nodeType="withEffect">
                                  <p:stCondLst>
                                    <p:cond delay="0"/>
                                  </p:stCondLst>
                                  <p:childTnLst>
                                    <p:set>
                                      <p:cBhvr>
                                        <p:cTn id="167" dur="1" fill="hold">
                                          <p:stCondLst>
                                            <p:cond delay="0"/>
                                          </p:stCondLst>
                                        </p:cTn>
                                        <p:tgtEl>
                                          <p:spTgt spid="174161"/>
                                        </p:tgtEl>
                                        <p:attrNameLst>
                                          <p:attrName>style.visibility</p:attrName>
                                        </p:attrNameLst>
                                      </p:cBhvr>
                                      <p:to>
                                        <p:strVal val="visible"/>
                                      </p:to>
                                    </p:set>
                                    <p:animEffect transition="in" filter="box(out)">
                                      <p:cBhvr>
                                        <p:cTn id="168" dur="500"/>
                                        <p:tgtEl>
                                          <p:spTgt spid="174161"/>
                                        </p:tgtEl>
                                      </p:cBhvr>
                                    </p:animEffect>
                                  </p:childTnLst>
                                </p:cTn>
                              </p:par>
                              <p:par>
                                <p:cTn id="169" presetID="1" presetClass="entr" presetSubtype="0" fill="hold" grpId="0" nodeType="withEffect">
                                  <p:stCondLst>
                                    <p:cond delay="0"/>
                                  </p:stCondLst>
                                  <p:childTnLst>
                                    <p:set>
                                      <p:cBhvr>
                                        <p:cTn id="170" dur="1" fill="hold">
                                          <p:stCondLst>
                                            <p:cond delay="499"/>
                                          </p:stCondLst>
                                        </p:cTn>
                                        <p:tgtEl>
                                          <p:spTgt spid="95"/>
                                        </p:tgtEl>
                                        <p:attrNameLst>
                                          <p:attrName>style.visibility</p:attrName>
                                        </p:attrNameLst>
                                      </p:cBhvr>
                                      <p:to>
                                        <p:strVal val="visible"/>
                                      </p:to>
                                    </p:set>
                                  </p:childTnLst>
                                </p:cTn>
                              </p:par>
                              <p:par>
                                <p:cTn id="171" presetID="4" presetClass="entr" presetSubtype="32" fill="hold" grpId="0" nodeType="withEffect">
                                  <p:stCondLst>
                                    <p:cond delay="0"/>
                                  </p:stCondLst>
                                  <p:childTnLst>
                                    <p:set>
                                      <p:cBhvr>
                                        <p:cTn id="172" dur="1" fill="hold">
                                          <p:stCondLst>
                                            <p:cond delay="0"/>
                                          </p:stCondLst>
                                        </p:cTn>
                                        <p:tgtEl>
                                          <p:spTgt spid="174162"/>
                                        </p:tgtEl>
                                        <p:attrNameLst>
                                          <p:attrName>style.visibility</p:attrName>
                                        </p:attrNameLst>
                                      </p:cBhvr>
                                      <p:to>
                                        <p:strVal val="visible"/>
                                      </p:to>
                                    </p:set>
                                    <p:animEffect transition="in" filter="box(out)">
                                      <p:cBhvr>
                                        <p:cTn id="173" dur="500"/>
                                        <p:tgtEl>
                                          <p:spTgt spid="174162"/>
                                        </p:tgtEl>
                                      </p:cBhvr>
                                    </p:animEffect>
                                  </p:childTnLst>
                                </p:cTn>
                              </p:par>
                              <p:par>
                                <p:cTn id="174" presetID="1" presetClass="entr" presetSubtype="0" fill="hold" grpId="0" nodeType="withEffect">
                                  <p:stCondLst>
                                    <p:cond delay="0"/>
                                  </p:stCondLst>
                                  <p:childTnLst>
                                    <p:set>
                                      <p:cBhvr>
                                        <p:cTn id="175" dur="1" fill="hold">
                                          <p:stCondLst>
                                            <p:cond delay="499"/>
                                          </p:stCondLst>
                                        </p:cTn>
                                        <p:tgtEl>
                                          <p:spTgt spid="97"/>
                                        </p:tgtEl>
                                        <p:attrNameLst>
                                          <p:attrName>style.visibility</p:attrName>
                                        </p:attrNameLst>
                                      </p:cBhvr>
                                      <p:to>
                                        <p:strVal val="visible"/>
                                      </p:to>
                                    </p:set>
                                  </p:childTnLst>
                                </p:cTn>
                              </p:par>
                              <p:par>
                                <p:cTn id="176" presetID="4" presetClass="entr" presetSubtype="32" fill="hold" grpId="0" nodeType="withEffect">
                                  <p:stCondLst>
                                    <p:cond delay="0"/>
                                  </p:stCondLst>
                                  <p:childTnLst>
                                    <p:set>
                                      <p:cBhvr>
                                        <p:cTn id="177" dur="1" fill="hold">
                                          <p:stCondLst>
                                            <p:cond delay="0"/>
                                          </p:stCondLst>
                                        </p:cTn>
                                        <p:tgtEl>
                                          <p:spTgt spid="174165"/>
                                        </p:tgtEl>
                                        <p:attrNameLst>
                                          <p:attrName>style.visibility</p:attrName>
                                        </p:attrNameLst>
                                      </p:cBhvr>
                                      <p:to>
                                        <p:strVal val="visible"/>
                                      </p:to>
                                    </p:set>
                                    <p:animEffect transition="in" filter="box(out)">
                                      <p:cBhvr>
                                        <p:cTn id="178" dur="500"/>
                                        <p:tgtEl>
                                          <p:spTgt spid="174165"/>
                                        </p:tgtEl>
                                      </p:cBhvr>
                                    </p:animEffect>
                                  </p:childTnLst>
                                </p:cTn>
                              </p:par>
                              <p:par>
                                <p:cTn id="179" presetID="1" presetClass="entr" presetSubtype="0" fill="hold" grpId="0" nodeType="withEffect">
                                  <p:stCondLst>
                                    <p:cond delay="0"/>
                                  </p:stCondLst>
                                  <p:childTnLst>
                                    <p:set>
                                      <p:cBhvr>
                                        <p:cTn id="180" dur="1" fill="hold">
                                          <p:stCondLst>
                                            <p:cond delay="499"/>
                                          </p:stCondLst>
                                        </p:cTn>
                                        <p:tgtEl>
                                          <p:spTgt spid="98"/>
                                        </p:tgtEl>
                                        <p:attrNameLst>
                                          <p:attrName>style.visibility</p:attrName>
                                        </p:attrNameLst>
                                      </p:cBhvr>
                                      <p:to>
                                        <p:strVal val="visible"/>
                                      </p:to>
                                    </p:set>
                                  </p:childTnLst>
                                </p:cTn>
                              </p:par>
                              <p:par>
                                <p:cTn id="181" presetID="4" presetClass="entr" presetSubtype="32" fill="hold" grpId="0" nodeType="withEffect">
                                  <p:stCondLst>
                                    <p:cond delay="0"/>
                                  </p:stCondLst>
                                  <p:childTnLst>
                                    <p:set>
                                      <p:cBhvr>
                                        <p:cTn id="182" dur="1" fill="hold">
                                          <p:stCondLst>
                                            <p:cond delay="0"/>
                                          </p:stCondLst>
                                        </p:cTn>
                                        <p:tgtEl>
                                          <p:spTgt spid="174164"/>
                                        </p:tgtEl>
                                        <p:attrNameLst>
                                          <p:attrName>style.visibility</p:attrName>
                                        </p:attrNameLst>
                                      </p:cBhvr>
                                      <p:to>
                                        <p:strVal val="visible"/>
                                      </p:to>
                                    </p:set>
                                    <p:animEffect transition="in" filter="box(out)">
                                      <p:cBhvr>
                                        <p:cTn id="183" dur="500"/>
                                        <p:tgtEl>
                                          <p:spTgt spid="174164"/>
                                        </p:tgtEl>
                                      </p:cBhvr>
                                    </p:animEffect>
                                  </p:childTnLst>
                                </p:cTn>
                              </p:par>
                            </p:childTnLst>
                          </p:cTn>
                        </p:par>
                        <p:par>
                          <p:cTn id="184" fill="hold">
                            <p:stCondLst>
                              <p:cond delay="7500"/>
                            </p:stCondLst>
                            <p:childTnLst>
                              <p:par>
                                <p:cTn id="185" presetID="22" presetClass="entr" presetSubtype="1" fill="hold" grpId="0" nodeType="afterEffect">
                                  <p:stCondLst>
                                    <p:cond delay="0"/>
                                  </p:stCondLst>
                                  <p:childTnLst>
                                    <p:set>
                                      <p:cBhvr>
                                        <p:cTn id="186" dur="1" fill="hold">
                                          <p:stCondLst>
                                            <p:cond delay="0"/>
                                          </p:stCondLst>
                                        </p:cTn>
                                        <p:tgtEl>
                                          <p:spTgt spid="174092"/>
                                        </p:tgtEl>
                                        <p:attrNameLst>
                                          <p:attrName>style.visibility</p:attrName>
                                        </p:attrNameLst>
                                      </p:cBhvr>
                                      <p:to>
                                        <p:strVal val="visible"/>
                                      </p:to>
                                    </p:set>
                                    <p:animEffect transition="in" filter="wipe(up)">
                                      <p:cBhvr>
                                        <p:cTn id="187" dur="500"/>
                                        <p:tgtEl>
                                          <p:spTgt spid="174092"/>
                                        </p:tgtEl>
                                      </p:cBhvr>
                                    </p:animEffect>
                                  </p:childTnLst>
                                </p:cTn>
                              </p:par>
                              <p:par>
                                <p:cTn id="188" presetID="4" presetClass="entr" presetSubtype="32" fill="hold" grpId="0" nodeType="withEffect">
                                  <p:stCondLst>
                                    <p:cond delay="0"/>
                                  </p:stCondLst>
                                  <p:childTnLst>
                                    <p:set>
                                      <p:cBhvr>
                                        <p:cTn id="189" dur="1" fill="hold">
                                          <p:stCondLst>
                                            <p:cond delay="0"/>
                                          </p:stCondLst>
                                        </p:cTn>
                                        <p:tgtEl>
                                          <p:spTgt spid="174093"/>
                                        </p:tgtEl>
                                        <p:attrNameLst>
                                          <p:attrName>style.visibility</p:attrName>
                                        </p:attrNameLst>
                                      </p:cBhvr>
                                      <p:to>
                                        <p:strVal val="visible"/>
                                      </p:to>
                                    </p:set>
                                    <p:animEffect transition="in" filter="box(out)">
                                      <p:cBhvr>
                                        <p:cTn id="190" dur="500"/>
                                        <p:tgtEl>
                                          <p:spTgt spid="174093"/>
                                        </p:tgtEl>
                                      </p:cBhvr>
                                    </p:animEffect>
                                  </p:childTnLst>
                                </p:cTn>
                              </p:par>
                            </p:childTnLst>
                          </p:cTn>
                        </p:par>
                        <p:par>
                          <p:cTn id="191" fill="hold">
                            <p:stCondLst>
                              <p:cond delay="8000"/>
                            </p:stCondLst>
                            <p:childTnLst>
                              <p:par>
                                <p:cTn id="192" presetID="4" presetClass="entr" presetSubtype="32" fill="hold" grpId="0" nodeType="afterEffect">
                                  <p:stCondLst>
                                    <p:cond delay="0"/>
                                  </p:stCondLst>
                                  <p:childTnLst>
                                    <p:set>
                                      <p:cBhvr>
                                        <p:cTn id="193" dur="1" fill="hold">
                                          <p:stCondLst>
                                            <p:cond delay="0"/>
                                          </p:stCondLst>
                                        </p:cTn>
                                        <p:tgtEl>
                                          <p:spTgt spid="174138"/>
                                        </p:tgtEl>
                                        <p:attrNameLst>
                                          <p:attrName>style.visibility</p:attrName>
                                        </p:attrNameLst>
                                      </p:cBhvr>
                                      <p:to>
                                        <p:strVal val="visible"/>
                                      </p:to>
                                    </p:set>
                                    <p:animEffect transition="in" filter="box(out)">
                                      <p:cBhvr>
                                        <p:cTn id="194" dur="500"/>
                                        <p:tgtEl>
                                          <p:spTgt spid="174138"/>
                                        </p:tgtEl>
                                      </p:cBhvr>
                                    </p:animEffect>
                                  </p:childTnLst>
                                </p:cTn>
                              </p:par>
                              <p:par>
                                <p:cTn id="195" presetID="1" presetClass="entr" presetSubtype="0" fill="hold" grpId="0" nodeType="withEffect">
                                  <p:stCondLst>
                                    <p:cond delay="0"/>
                                  </p:stCondLst>
                                  <p:childTnLst>
                                    <p:set>
                                      <p:cBhvr>
                                        <p:cTn id="196" dur="1" fill="hold">
                                          <p:stCondLst>
                                            <p:cond delay="499"/>
                                          </p:stCondLst>
                                        </p:cTn>
                                        <p:tgtEl>
                                          <p:spTgt spid="96"/>
                                        </p:tgtEl>
                                        <p:attrNameLst>
                                          <p:attrName>style.visibility</p:attrName>
                                        </p:attrNameLst>
                                      </p:cBhvr>
                                      <p:to>
                                        <p:strVal val="visible"/>
                                      </p:to>
                                    </p:set>
                                  </p:childTnLst>
                                </p:cTn>
                              </p:par>
                              <p:par>
                                <p:cTn id="197" presetID="4" presetClass="entr" presetSubtype="32" fill="hold" grpId="0" nodeType="withEffect">
                                  <p:stCondLst>
                                    <p:cond delay="0"/>
                                  </p:stCondLst>
                                  <p:childTnLst>
                                    <p:set>
                                      <p:cBhvr>
                                        <p:cTn id="198" dur="1" fill="hold">
                                          <p:stCondLst>
                                            <p:cond delay="0"/>
                                          </p:stCondLst>
                                        </p:cTn>
                                        <p:tgtEl>
                                          <p:spTgt spid="174139"/>
                                        </p:tgtEl>
                                        <p:attrNameLst>
                                          <p:attrName>style.visibility</p:attrName>
                                        </p:attrNameLst>
                                      </p:cBhvr>
                                      <p:to>
                                        <p:strVal val="visible"/>
                                      </p:to>
                                    </p:set>
                                    <p:animEffect transition="in" filter="box(out)">
                                      <p:cBhvr>
                                        <p:cTn id="199" dur="500"/>
                                        <p:tgtEl>
                                          <p:spTgt spid="174139"/>
                                        </p:tgtEl>
                                      </p:cBhvr>
                                    </p:animEffect>
                                  </p:childTnLst>
                                </p:cTn>
                              </p:par>
                              <p:par>
                                <p:cTn id="200" presetID="1" presetClass="entr" presetSubtype="0" fill="hold" grpId="0" nodeType="withEffect">
                                  <p:stCondLst>
                                    <p:cond delay="0"/>
                                  </p:stCondLst>
                                  <p:childTnLst>
                                    <p:set>
                                      <p:cBhvr>
                                        <p:cTn id="201" dur="1" fill="hold">
                                          <p:stCondLst>
                                            <p:cond delay="499"/>
                                          </p:stCondLst>
                                        </p:cTn>
                                        <p:tgtEl>
                                          <p:spTgt spid="100"/>
                                        </p:tgtEl>
                                        <p:attrNameLst>
                                          <p:attrName>style.visibility</p:attrName>
                                        </p:attrNameLst>
                                      </p:cBhvr>
                                      <p:to>
                                        <p:strVal val="visible"/>
                                      </p:to>
                                    </p:set>
                                  </p:childTnLst>
                                </p:cTn>
                              </p:par>
                              <p:par>
                                <p:cTn id="202" presetID="4" presetClass="entr" presetSubtype="32" fill="hold" grpId="0" nodeType="withEffect">
                                  <p:stCondLst>
                                    <p:cond delay="0"/>
                                  </p:stCondLst>
                                  <p:childTnLst>
                                    <p:set>
                                      <p:cBhvr>
                                        <p:cTn id="203" dur="1" fill="hold">
                                          <p:stCondLst>
                                            <p:cond delay="0"/>
                                          </p:stCondLst>
                                        </p:cTn>
                                        <p:tgtEl>
                                          <p:spTgt spid="174140"/>
                                        </p:tgtEl>
                                        <p:attrNameLst>
                                          <p:attrName>style.visibility</p:attrName>
                                        </p:attrNameLst>
                                      </p:cBhvr>
                                      <p:to>
                                        <p:strVal val="visible"/>
                                      </p:to>
                                    </p:set>
                                    <p:animEffect transition="in" filter="box(out)">
                                      <p:cBhvr>
                                        <p:cTn id="204" dur="500"/>
                                        <p:tgtEl>
                                          <p:spTgt spid="174140"/>
                                        </p:tgtEl>
                                      </p:cBhvr>
                                    </p:animEffect>
                                  </p:childTnLst>
                                </p:cTn>
                              </p:par>
                              <p:par>
                                <p:cTn id="205" presetID="1" presetClass="entr" presetSubtype="0" fill="hold" grpId="0" nodeType="withEffect">
                                  <p:stCondLst>
                                    <p:cond delay="0"/>
                                  </p:stCondLst>
                                  <p:childTnLst>
                                    <p:set>
                                      <p:cBhvr>
                                        <p:cTn id="206" dur="1" fill="hold">
                                          <p:stCondLst>
                                            <p:cond delay="499"/>
                                          </p:stCondLst>
                                        </p:cTn>
                                        <p:tgtEl>
                                          <p:spTgt spid="101"/>
                                        </p:tgtEl>
                                        <p:attrNameLst>
                                          <p:attrName>style.visibility</p:attrName>
                                        </p:attrNameLst>
                                      </p:cBhvr>
                                      <p:to>
                                        <p:strVal val="visible"/>
                                      </p:to>
                                    </p:set>
                                  </p:childTnLst>
                                </p:cTn>
                              </p:par>
                              <p:par>
                                <p:cTn id="207" presetID="4" presetClass="entr" presetSubtype="32" fill="hold" grpId="0" nodeType="withEffect">
                                  <p:stCondLst>
                                    <p:cond delay="0"/>
                                  </p:stCondLst>
                                  <p:childTnLst>
                                    <p:set>
                                      <p:cBhvr>
                                        <p:cTn id="208" dur="1" fill="hold">
                                          <p:stCondLst>
                                            <p:cond delay="0"/>
                                          </p:stCondLst>
                                        </p:cTn>
                                        <p:tgtEl>
                                          <p:spTgt spid="174133"/>
                                        </p:tgtEl>
                                        <p:attrNameLst>
                                          <p:attrName>style.visibility</p:attrName>
                                        </p:attrNameLst>
                                      </p:cBhvr>
                                      <p:to>
                                        <p:strVal val="visible"/>
                                      </p:to>
                                    </p:set>
                                    <p:animEffect transition="in" filter="box(out)">
                                      <p:cBhvr>
                                        <p:cTn id="209" dur="500"/>
                                        <p:tgtEl>
                                          <p:spTgt spid="174133"/>
                                        </p:tgtEl>
                                      </p:cBhvr>
                                    </p:animEffect>
                                  </p:childTnLst>
                                </p:cTn>
                              </p:par>
                              <p:par>
                                <p:cTn id="210" presetID="1" presetClass="entr" presetSubtype="0" fill="hold" grpId="0" nodeType="withEffect">
                                  <p:stCondLst>
                                    <p:cond delay="0"/>
                                  </p:stCondLst>
                                  <p:childTnLst>
                                    <p:set>
                                      <p:cBhvr>
                                        <p:cTn id="211" dur="1" fill="hold">
                                          <p:stCondLst>
                                            <p:cond delay="499"/>
                                          </p:stCondLst>
                                        </p:cTn>
                                        <p:tgtEl>
                                          <p:spTgt spid="102"/>
                                        </p:tgtEl>
                                        <p:attrNameLst>
                                          <p:attrName>style.visibility</p:attrName>
                                        </p:attrNameLst>
                                      </p:cBhvr>
                                      <p:to>
                                        <p:strVal val="visible"/>
                                      </p:to>
                                    </p:set>
                                  </p:childTnLst>
                                </p:cTn>
                              </p:par>
                              <p:par>
                                <p:cTn id="212" presetID="4" presetClass="entr" presetSubtype="32" fill="hold" grpId="0" nodeType="withEffect">
                                  <p:stCondLst>
                                    <p:cond delay="0"/>
                                  </p:stCondLst>
                                  <p:childTnLst>
                                    <p:set>
                                      <p:cBhvr>
                                        <p:cTn id="213" dur="1" fill="hold">
                                          <p:stCondLst>
                                            <p:cond delay="0"/>
                                          </p:stCondLst>
                                        </p:cTn>
                                        <p:tgtEl>
                                          <p:spTgt spid="174141"/>
                                        </p:tgtEl>
                                        <p:attrNameLst>
                                          <p:attrName>style.visibility</p:attrName>
                                        </p:attrNameLst>
                                      </p:cBhvr>
                                      <p:to>
                                        <p:strVal val="visible"/>
                                      </p:to>
                                    </p:set>
                                    <p:animEffect transition="in" filter="box(out)">
                                      <p:cBhvr>
                                        <p:cTn id="214" dur="500"/>
                                        <p:tgtEl>
                                          <p:spTgt spid="174141"/>
                                        </p:tgtEl>
                                      </p:cBhvr>
                                    </p:animEffect>
                                  </p:childTnLst>
                                </p:cTn>
                              </p:par>
                              <p:par>
                                <p:cTn id="215" presetID="1" presetClass="entr" presetSubtype="0" fill="hold" grpId="0" nodeType="withEffect">
                                  <p:stCondLst>
                                    <p:cond delay="0"/>
                                  </p:stCondLst>
                                  <p:childTnLst>
                                    <p:set>
                                      <p:cBhvr>
                                        <p:cTn id="216" dur="1" fill="hold">
                                          <p:stCondLst>
                                            <p:cond delay="499"/>
                                          </p:stCondLst>
                                        </p:cTn>
                                        <p:tgtEl>
                                          <p:spTgt spid="103"/>
                                        </p:tgtEl>
                                        <p:attrNameLst>
                                          <p:attrName>style.visibility</p:attrName>
                                        </p:attrNameLst>
                                      </p:cBhvr>
                                      <p:to>
                                        <p:strVal val="visible"/>
                                      </p:to>
                                    </p:set>
                                  </p:childTnLst>
                                </p:cTn>
                              </p:par>
                              <p:par>
                                <p:cTn id="217" presetID="4" presetClass="entr" presetSubtype="32" fill="hold" grpId="0" nodeType="withEffect">
                                  <p:stCondLst>
                                    <p:cond delay="0"/>
                                  </p:stCondLst>
                                  <p:childTnLst>
                                    <p:set>
                                      <p:cBhvr>
                                        <p:cTn id="218" dur="1" fill="hold">
                                          <p:stCondLst>
                                            <p:cond delay="0"/>
                                          </p:stCondLst>
                                        </p:cTn>
                                        <p:tgtEl>
                                          <p:spTgt spid="174142"/>
                                        </p:tgtEl>
                                        <p:attrNameLst>
                                          <p:attrName>style.visibility</p:attrName>
                                        </p:attrNameLst>
                                      </p:cBhvr>
                                      <p:to>
                                        <p:strVal val="visible"/>
                                      </p:to>
                                    </p:set>
                                    <p:animEffect transition="in" filter="box(out)">
                                      <p:cBhvr>
                                        <p:cTn id="219" dur="500"/>
                                        <p:tgtEl>
                                          <p:spTgt spid="174142"/>
                                        </p:tgtEl>
                                      </p:cBhvr>
                                    </p:animEffect>
                                  </p:childTnLst>
                                </p:cTn>
                              </p:par>
                              <p:par>
                                <p:cTn id="220" presetID="1" presetClass="entr" presetSubtype="0" fill="hold" grpId="0" nodeType="withEffect">
                                  <p:stCondLst>
                                    <p:cond delay="0"/>
                                  </p:stCondLst>
                                  <p:childTnLst>
                                    <p:set>
                                      <p:cBhvr>
                                        <p:cTn id="221" dur="1" fill="hold">
                                          <p:stCondLst>
                                            <p:cond delay="499"/>
                                          </p:stCondLst>
                                        </p:cTn>
                                        <p:tgtEl>
                                          <p:spTgt spid="104"/>
                                        </p:tgtEl>
                                        <p:attrNameLst>
                                          <p:attrName>style.visibility</p:attrName>
                                        </p:attrNameLst>
                                      </p:cBhvr>
                                      <p:to>
                                        <p:strVal val="visible"/>
                                      </p:to>
                                    </p:set>
                                  </p:childTnLst>
                                </p:cTn>
                              </p:par>
                              <p:par>
                                <p:cTn id="222" presetID="4" presetClass="entr" presetSubtype="32" fill="hold" grpId="0" nodeType="withEffect">
                                  <p:stCondLst>
                                    <p:cond delay="0"/>
                                  </p:stCondLst>
                                  <p:childTnLst>
                                    <p:set>
                                      <p:cBhvr>
                                        <p:cTn id="223" dur="1" fill="hold">
                                          <p:stCondLst>
                                            <p:cond delay="0"/>
                                          </p:stCondLst>
                                        </p:cTn>
                                        <p:tgtEl>
                                          <p:spTgt spid="174143"/>
                                        </p:tgtEl>
                                        <p:attrNameLst>
                                          <p:attrName>style.visibility</p:attrName>
                                        </p:attrNameLst>
                                      </p:cBhvr>
                                      <p:to>
                                        <p:strVal val="visible"/>
                                      </p:to>
                                    </p:set>
                                    <p:animEffect transition="in" filter="box(out)">
                                      <p:cBhvr>
                                        <p:cTn id="224" dur="500"/>
                                        <p:tgtEl>
                                          <p:spTgt spid="174143"/>
                                        </p:tgtEl>
                                      </p:cBhvr>
                                    </p:animEffect>
                                  </p:childTnLst>
                                </p:cTn>
                              </p:par>
                              <p:par>
                                <p:cTn id="225" presetID="1" presetClass="entr" presetSubtype="0" fill="hold" grpId="0" nodeType="withEffect">
                                  <p:stCondLst>
                                    <p:cond delay="0"/>
                                  </p:stCondLst>
                                  <p:childTnLst>
                                    <p:set>
                                      <p:cBhvr>
                                        <p:cTn id="226" dur="1" fill="hold">
                                          <p:stCondLst>
                                            <p:cond delay="499"/>
                                          </p:stCondLst>
                                        </p:cTn>
                                        <p:tgtEl>
                                          <p:spTgt spid="99"/>
                                        </p:tgtEl>
                                        <p:attrNameLst>
                                          <p:attrName>style.visibility</p:attrName>
                                        </p:attrNameLst>
                                      </p:cBhvr>
                                      <p:to>
                                        <p:strVal val="visible"/>
                                      </p:to>
                                    </p:set>
                                  </p:childTnLst>
                                </p:cTn>
                              </p:par>
                            </p:childTnLst>
                          </p:cTn>
                        </p:par>
                        <p:par>
                          <p:cTn id="227" fill="hold">
                            <p:stCondLst>
                              <p:cond delay="8500"/>
                            </p:stCondLst>
                            <p:childTnLst>
                              <p:par>
                                <p:cTn id="228" presetID="23" presetClass="entr" presetSubtype="32" fill="hold" grpId="0" nodeType="afterEffect">
                                  <p:stCondLst>
                                    <p:cond delay="0"/>
                                  </p:stCondLst>
                                  <p:childTnLst>
                                    <p:set>
                                      <p:cBhvr>
                                        <p:cTn id="229" dur="1" fill="hold">
                                          <p:stCondLst>
                                            <p:cond delay="0"/>
                                          </p:stCondLst>
                                        </p:cTn>
                                        <p:tgtEl>
                                          <p:spTgt spid="106"/>
                                        </p:tgtEl>
                                        <p:attrNameLst>
                                          <p:attrName>style.visibility</p:attrName>
                                        </p:attrNameLst>
                                      </p:cBhvr>
                                      <p:to>
                                        <p:strVal val="visible"/>
                                      </p:to>
                                    </p:set>
                                    <p:anim calcmode="lin" valueType="num">
                                      <p:cBhvr>
                                        <p:cTn id="230" dur="500" fill="hold"/>
                                        <p:tgtEl>
                                          <p:spTgt spid="106"/>
                                        </p:tgtEl>
                                        <p:attrNameLst>
                                          <p:attrName>ppt_w</p:attrName>
                                        </p:attrNameLst>
                                      </p:cBhvr>
                                      <p:tavLst>
                                        <p:tav tm="0">
                                          <p:val>
                                            <p:strVal val="4*#ppt_w"/>
                                          </p:val>
                                        </p:tav>
                                        <p:tav tm="100000">
                                          <p:val>
                                            <p:strVal val="#ppt_w"/>
                                          </p:val>
                                        </p:tav>
                                      </p:tavLst>
                                    </p:anim>
                                    <p:anim calcmode="lin" valueType="num">
                                      <p:cBhvr>
                                        <p:cTn id="231" dur="500" fill="hold"/>
                                        <p:tgtEl>
                                          <p:spTgt spid="106"/>
                                        </p:tgtEl>
                                        <p:attrNameLst>
                                          <p:attrName>ppt_h</p:attrName>
                                        </p:attrNameLst>
                                      </p:cBhvr>
                                      <p:tavLst>
                                        <p:tav tm="0">
                                          <p:val>
                                            <p:strVal val="4*#ppt_h"/>
                                          </p:val>
                                        </p:tav>
                                        <p:tav tm="100000">
                                          <p:val>
                                            <p:strVal val="#ppt_h"/>
                                          </p:val>
                                        </p:tav>
                                      </p:tavLst>
                                    </p:anim>
                                  </p:childTnLst>
                                </p:cTn>
                              </p:par>
                            </p:childTnLst>
                          </p:cTn>
                        </p:par>
                        <p:par>
                          <p:cTn id="232" fill="hold">
                            <p:stCondLst>
                              <p:cond delay="9000"/>
                            </p:stCondLst>
                            <p:childTnLst>
                              <p:par>
                                <p:cTn id="233" presetID="4" presetClass="entr" presetSubtype="32" fill="hold" grpId="0" nodeType="afterEffect">
                                  <p:stCondLst>
                                    <p:cond delay="0"/>
                                  </p:stCondLst>
                                  <p:childTnLst>
                                    <p:set>
                                      <p:cBhvr>
                                        <p:cTn id="234" dur="1" fill="hold">
                                          <p:stCondLst>
                                            <p:cond delay="0"/>
                                          </p:stCondLst>
                                        </p:cTn>
                                        <p:tgtEl>
                                          <p:spTgt spid="111"/>
                                        </p:tgtEl>
                                        <p:attrNameLst>
                                          <p:attrName>style.visibility</p:attrName>
                                        </p:attrNameLst>
                                      </p:cBhvr>
                                      <p:to>
                                        <p:strVal val="visible"/>
                                      </p:to>
                                    </p:set>
                                    <p:animEffect transition="in" filter="box(out)">
                                      <p:cBhvr>
                                        <p:cTn id="235" dur="500"/>
                                        <p:tgtEl>
                                          <p:spTgt spid="111"/>
                                        </p:tgtEl>
                                      </p:cBhvr>
                                    </p:animEffect>
                                  </p:childTnLst>
                                </p:cTn>
                              </p:par>
                            </p:childTnLst>
                          </p:cTn>
                        </p:par>
                        <p:par>
                          <p:cTn id="236" fill="hold">
                            <p:stCondLst>
                              <p:cond delay="9500"/>
                            </p:stCondLst>
                            <p:childTnLst>
                              <p:par>
                                <p:cTn id="237" presetID="4" presetClass="entr" presetSubtype="32" fill="hold" grpId="0" nodeType="afterEffect">
                                  <p:stCondLst>
                                    <p:cond delay="0"/>
                                  </p:stCondLst>
                                  <p:childTnLst>
                                    <p:set>
                                      <p:cBhvr>
                                        <p:cTn id="238" dur="1" fill="hold">
                                          <p:stCondLst>
                                            <p:cond delay="0"/>
                                          </p:stCondLst>
                                        </p:cTn>
                                        <p:tgtEl>
                                          <p:spTgt spid="107"/>
                                        </p:tgtEl>
                                        <p:attrNameLst>
                                          <p:attrName>style.visibility</p:attrName>
                                        </p:attrNameLst>
                                      </p:cBhvr>
                                      <p:to>
                                        <p:strVal val="visible"/>
                                      </p:to>
                                    </p:set>
                                    <p:animEffect transition="in" filter="box(out)">
                                      <p:cBhvr>
                                        <p:cTn id="239" dur="500"/>
                                        <p:tgtEl>
                                          <p:spTgt spid="107"/>
                                        </p:tgtEl>
                                      </p:cBhvr>
                                    </p:animEffect>
                                  </p:childTnLst>
                                </p:cTn>
                              </p:par>
                            </p:childTnLst>
                          </p:cTn>
                        </p:par>
                        <p:par>
                          <p:cTn id="240" fill="hold">
                            <p:stCondLst>
                              <p:cond delay="10000"/>
                            </p:stCondLst>
                            <p:childTnLst>
                              <p:par>
                                <p:cTn id="241" presetID="4" presetClass="entr" presetSubtype="32" fill="hold" grpId="0" nodeType="afterEffect">
                                  <p:stCondLst>
                                    <p:cond delay="0"/>
                                  </p:stCondLst>
                                  <p:childTnLst>
                                    <p:set>
                                      <p:cBhvr>
                                        <p:cTn id="242" dur="1" fill="hold">
                                          <p:stCondLst>
                                            <p:cond delay="0"/>
                                          </p:stCondLst>
                                        </p:cTn>
                                        <p:tgtEl>
                                          <p:spTgt spid="112"/>
                                        </p:tgtEl>
                                        <p:attrNameLst>
                                          <p:attrName>style.visibility</p:attrName>
                                        </p:attrNameLst>
                                      </p:cBhvr>
                                      <p:to>
                                        <p:strVal val="visible"/>
                                      </p:to>
                                    </p:set>
                                    <p:animEffect transition="in" filter="box(out)">
                                      <p:cBhvr>
                                        <p:cTn id="243" dur="500"/>
                                        <p:tgtEl>
                                          <p:spTgt spid="112"/>
                                        </p:tgtEl>
                                      </p:cBhvr>
                                    </p:animEffect>
                                  </p:childTnLst>
                                </p:cTn>
                              </p:par>
                            </p:childTnLst>
                          </p:cTn>
                        </p:par>
                        <p:par>
                          <p:cTn id="244" fill="hold">
                            <p:stCondLst>
                              <p:cond delay="10500"/>
                            </p:stCondLst>
                            <p:childTnLst>
                              <p:par>
                                <p:cTn id="245" presetID="23" presetClass="entr" presetSubtype="32" fill="hold" grpId="0" nodeType="afterEffect">
                                  <p:stCondLst>
                                    <p:cond delay="1000"/>
                                  </p:stCondLst>
                                  <p:childTnLst>
                                    <p:set>
                                      <p:cBhvr>
                                        <p:cTn id="246" dur="1" fill="hold">
                                          <p:stCondLst>
                                            <p:cond delay="0"/>
                                          </p:stCondLst>
                                        </p:cTn>
                                        <p:tgtEl>
                                          <p:spTgt spid="108"/>
                                        </p:tgtEl>
                                        <p:attrNameLst>
                                          <p:attrName>style.visibility</p:attrName>
                                        </p:attrNameLst>
                                      </p:cBhvr>
                                      <p:to>
                                        <p:strVal val="visible"/>
                                      </p:to>
                                    </p:set>
                                    <p:anim calcmode="lin" valueType="num">
                                      <p:cBhvr>
                                        <p:cTn id="247" dur="500" fill="hold"/>
                                        <p:tgtEl>
                                          <p:spTgt spid="108"/>
                                        </p:tgtEl>
                                        <p:attrNameLst>
                                          <p:attrName>ppt_w</p:attrName>
                                        </p:attrNameLst>
                                      </p:cBhvr>
                                      <p:tavLst>
                                        <p:tav tm="0">
                                          <p:val>
                                            <p:strVal val="4*#ppt_w"/>
                                          </p:val>
                                        </p:tav>
                                        <p:tav tm="100000">
                                          <p:val>
                                            <p:strVal val="#ppt_w"/>
                                          </p:val>
                                        </p:tav>
                                      </p:tavLst>
                                    </p:anim>
                                    <p:anim calcmode="lin" valueType="num">
                                      <p:cBhvr>
                                        <p:cTn id="248" dur="500" fill="hold"/>
                                        <p:tgtEl>
                                          <p:spTgt spid="108"/>
                                        </p:tgtEl>
                                        <p:attrNameLst>
                                          <p:attrName>ppt_h</p:attrName>
                                        </p:attrNameLst>
                                      </p:cBhvr>
                                      <p:tavLst>
                                        <p:tav tm="0">
                                          <p:val>
                                            <p:strVal val="4*#ppt_h"/>
                                          </p:val>
                                        </p:tav>
                                        <p:tav tm="100000">
                                          <p:val>
                                            <p:strVal val="#ppt_h"/>
                                          </p:val>
                                        </p:tav>
                                      </p:tavLst>
                                    </p:anim>
                                  </p:childTnLst>
                                </p:cTn>
                              </p:par>
                            </p:childTnLst>
                          </p:cTn>
                        </p:par>
                        <p:par>
                          <p:cTn id="249" fill="hold">
                            <p:stCondLst>
                              <p:cond delay="12000"/>
                            </p:stCondLst>
                            <p:childTnLst>
                              <p:par>
                                <p:cTn id="250" presetID="4" presetClass="entr" presetSubtype="32" fill="hold" grpId="0" nodeType="afterEffect">
                                  <p:stCondLst>
                                    <p:cond delay="0"/>
                                  </p:stCondLst>
                                  <p:childTnLst>
                                    <p:set>
                                      <p:cBhvr>
                                        <p:cTn id="251" dur="1" fill="hold">
                                          <p:stCondLst>
                                            <p:cond delay="0"/>
                                          </p:stCondLst>
                                        </p:cTn>
                                        <p:tgtEl>
                                          <p:spTgt spid="109"/>
                                        </p:tgtEl>
                                        <p:attrNameLst>
                                          <p:attrName>style.visibility</p:attrName>
                                        </p:attrNameLst>
                                      </p:cBhvr>
                                      <p:to>
                                        <p:strVal val="visible"/>
                                      </p:to>
                                    </p:set>
                                    <p:animEffect transition="in" filter="box(out)">
                                      <p:cBhvr>
                                        <p:cTn id="252" dur="500"/>
                                        <p:tgtEl>
                                          <p:spTgt spid="109"/>
                                        </p:tgtEl>
                                      </p:cBhvr>
                                    </p:animEffect>
                                  </p:childTnLst>
                                </p:cTn>
                              </p:par>
                            </p:childTnLst>
                          </p:cTn>
                        </p:par>
                        <p:par>
                          <p:cTn id="253" fill="hold">
                            <p:stCondLst>
                              <p:cond delay="12500"/>
                            </p:stCondLst>
                            <p:childTnLst>
                              <p:par>
                                <p:cTn id="254" presetID="16" presetClass="entr" presetSubtype="42" fill="hold" nodeType="afterEffect">
                                  <p:stCondLst>
                                    <p:cond delay="0"/>
                                  </p:stCondLst>
                                  <p:childTnLst>
                                    <p:set>
                                      <p:cBhvr>
                                        <p:cTn id="255" dur="1" fill="hold">
                                          <p:stCondLst>
                                            <p:cond delay="0"/>
                                          </p:stCondLst>
                                        </p:cTn>
                                        <p:tgtEl>
                                          <p:spTgt spid="105"/>
                                        </p:tgtEl>
                                        <p:attrNameLst>
                                          <p:attrName>style.visibility</p:attrName>
                                        </p:attrNameLst>
                                      </p:cBhvr>
                                      <p:to>
                                        <p:strVal val="visible"/>
                                      </p:to>
                                    </p:set>
                                    <p:animEffect transition="in" filter="barn(outHorizontal)">
                                      <p:cBhvr>
                                        <p:cTn id="256" dur="500"/>
                                        <p:tgtEl>
                                          <p:spTgt spid="105"/>
                                        </p:tgtEl>
                                      </p:cBhvr>
                                    </p:animEffect>
                                  </p:childTnLst>
                                </p:cTn>
                              </p:par>
                            </p:childTnLst>
                          </p:cTn>
                        </p:par>
                        <p:par>
                          <p:cTn id="257" fill="hold">
                            <p:stCondLst>
                              <p:cond delay="13000"/>
                            </p:stCondLst>
                            <p:childTnLst>
                              <p:par>
                                <p:cTn id="258" presetID="4" presetClass="entr" presetSubtype="32" fill="hold" grpId="0" nodeType="afterEffect">
                                  <p:stCondLst>
                                    <p:cond delay="0"/>
                                  </p:stCondLst>
                                  <p:childTnLst>
                                    <p:set>
                                      <p:cBhvr>
                                        <p:cTn id="259" dur="1" fill="hold">
                                          <p:stCondLst>
                                            <p:cond delay="0"/>
                                          </p:stCondLst>
                                        </p:cTn>
                                        <p:tgtEl>
                                          <p:spTgt spid="114"/>
                                        </p:tgtEl>
                                        <p:attrNameLst>
                                          <p:attrName>style.visibility</p:attrName>
                                        </p:attrNameLst>
                                      </p:cBhvr>
                                      <p:to>
                                        <p:strVal val="visible"/>
                                      </p:to>
                                    </p:set>
                                    <p:animEffect transition="in" filter="box(out)">
                                      <p:cBhvr>
                                        <p:cTn id="260" dur="500"/>
                                        <p:tgtEl>
                                          <p:spTgt spid="114"/>
                                        </p:tgtEl>
                                      </p:cBhvr>
                                    </p:animEffect>
                                  </p:childTnLst>
                                </p:cTn>
                              </p:par>
                              <p:par>
                                <p:cTn id="261" presetID="1" presetClass="entr" presetSubtype="0" fill="hold" grpId="0" nodeType="withEffect">
                                  <p:stCondLst>
                                    <p:cond delay="0"/>
                                  </p:stCondLst>
                                  <p:childTnLst>
                                    <p:set>
                                      <p:cBhvr>
                                        <p:cTn id="262" dur="1" fill="hold">
                                          <p:stCondLst>
                                            <p:cond delay="499"/>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nimBg="1" autoUpdateAnimBg="0"/>
      <p:bldP spid="174086" grpId="0" autoUpdateAnimBg="0"/>
      <p:bldP spid="174087" grpId="0" autoUpdateAnimBg="0"/>
      <p:bldP spid="174088" grpId="0" animBg="1"/>
      <p:bldP spid="174089" grpId="0" autoUpdateAnimBg="0"/>
      <p:bldP spid="174090" grpId="0" animBg="1"/>
      <p:bldP spid="174091" grpId="0" autoUpdateAnimBg="0"/>
      <p:bldP spid="174092" grpId="0" animBg="1"/>
      <p:bldP spid="174093" grpId="0" autoUpdateAnimBg="0"/>
      <p:bldP spid="174094" grpId="0" animBg="1"/>
      <p:bldP spid="174095" grpId="0" autoUpdateAnimBg="0"/>
      <p:bldP spid="174096" grpId="0" animBg="1"/>
      <p:bldP spid="174097" grpId="0" autoUpdateAnimBg="0"/>
      <p:bldP spid="174105" grpId="0" autoUpdateAnimBg="0"/>
      <p:bldP spid="174106" grpId="0" autoUpdateAnimBg="0"/>
      <p:bldP spid="174107" grpId="0" autoUpdateAnimBg="0"/>
      <p:bldP spid="174108" grpId="0" autoUpdateAnimBg="0"/>
      <p:bldP spid="174109" grpId="0" autoUpdateAnimBg="0"/>
      <p:bldP spid="174110" grpId="0" autoUpdateAnimBg="0"/>
      <p:bldP spid="174111" grpId="0" animBg="1"/>
      <p:bldP spid="174112" grpId="0" animBg="1"/>
      <p:bldP spid="174113" grpId="0" animBg="1"/>
      <p:bldP spid="174114" grpId="0" animBg="1"/>
      <p:bldP spid="174115" grpId="0" animBg="1"/>
      <p:bldP spid="174116" grpId="0" animBg="1"/>
      <p:bldP spid="174120" grpId="0" animBg="1"/>
      <p:bldP spid="174124" grpId="0" autoUpdateAnimBg="0"/>
      <p:bldP spid="174125" grpId="0" autoUpdateAnimBg="0"/>
      <p:bldP spid="174126" grpId="0" autoUpdateAnimBg="0"/>
      <p:bldP spid="174127" grpId="0" autoUpdateAnimBg="0"/>
      <p:bldP spid="174128" grpId="0" autoUpdateAnimBg="0"/>
      <p:bldP spid="174129" grpId="0" autoUpdateAnimBg="0"/>
      <p:bldP spid="174130" grpId="0" autoUpdateAnimBg="0"/>
      <p:bldP spid="174133" grpId="0" autoUpdateAnimBg="0"/>
      <p:bldP spid="174138" grpId="0" autoUpdateAnimBg="0"/>
      <p:bldP spid="174139" grpId="0" autoUpdateAnimBg="0"/>
      <p:bldP spid="174140" grpId="0" autoUpdateAnimBg="0"/>
      <p:bldP spid="174141" grpId="0" autoUpdateAnimBg="0"/>
      <p:bldP spid="174142" grpId="0" autoUpdateAnimBg="0"/>
      <p:bldP spid="174143" grpId="0" autoUpdateAnimBg="0"/>
      <p:bldP spid="174144" grpId="0" autoUpdateAnimBg="0"/>
      <p:bldP spid="174145" grpId="0" autoUpdateAnimBg="0"/>
      <p:bldP spid="174146" grpId="0" autoUpdateAnimBg="0"/>
      <p:bldP spid="174147" grpId="0" autoUpdateAnimBg="0"/>
      <p:bldP spid="174148" grpId="0" autoUpdateAnimBg="0"/>
      <p:bldP spid="174149" grpId="0" autoUpdateAnimBg="0"/>
      <p:bldP spid="174150" grpId="0" autoUpdateAnimBg="0"/>
      <p:bldP spid="174152" grpId="0" animBg="1"/>
      <p:bldP spid="174158" grpId="0" autoUpdateAnimBg="0"/>
      <p:bldP spid="174159" grpId="0" autoUpdateAnimBg="0"/>
      <p:bldP spid="174160" grpId="0" autoUpdateAnimBg="0"/>
      <p:bldP spid="174161" grpId="0" autoUpdateAnimBg="0"/>
      <p:bldP spid="174162" grpId="0" autoUpdateAnimBg="0"/>
      <p:bldP spid="174164" grpId="0" autoUpdateAnimBg="0"/>
      <p:bldP spid="174165" grpId="0" autoUpdateAnimBg="0"/>
      <p:bldP spid="174166" grpId="0" autoUpdateAnimBg="0"/>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6" grpId="0" animBg="1"/>
      <p:bldP spid="107" grpId="0" animBg="1"/>
      <p:bldP spid="108" grpId="0" animBg="1"/>
      <p:bldP spid="109" grpId="0" animBg="1"/>
      <p:bldP spid="111" grpId="0" autoUpdateAnimBg="0"/>
      <p:bldP spid="112" grpId="0" autoUpdateAnimBg="0"/>
      <p:bldP spid="114" grpId="0" autoUpdateAnimBg="0"/>
      <p:bldP spid="11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362498" name="AutoShape 2"/>
          <p:cNvSpPr>
            <a:spLocks noChangeAspect="1" noChangeArrowheads="1"/>
          </p:cNvSpPr>
          <p:nvPr/>
        </p:nvSpPr>
        <p:spPr bwMode="auto">
          <a:xfrm>
            <a:off x="5815013" y="4057650"/>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499" name="AutoShape 3"/>
          <p:cNvSpPr>
            <a:spLocks noChangeAspect="1" noChangeArrowheads="1"/>
          </p:cNvSpPr>
          <p:nvPr/>
        </p:nvSpPr>
        <p:spPr bwMode="auto">
          <a:xfrm>
            <a:off x="5080000" y="2362200"/>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0" name="AutoShape 4"/>
          <p:cNvSpPr>
            <a:spLocks noChangeAspect="1" noChangeArrowheads="1"/>
          </p:cNvSpPr>
          <p:nvPr/>
        </p:nvSpPr>
        <p:spPr bwMode="auto">
          <a:xfrm>
            <a:off x="6537325" y="5637213"/>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1" name="Line 5"/>
          <p:cNvSpPr>
            <a:spLocks noChangeShapeType="1"/>
          </p:cNvSpPr>
          <p:nvPr/>
        </p:nvSpPr>
        <p:spPr bwMode="auto">
          <a:xfrm>
            <a:off x="0" y="5334000"/>
            <a:ext cx="1676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2" name="Line 6"/>
          <p:cNvSpPr>
            <a:spLocks noChangeShapeType="1"/>
          </p:cNvSpPr>
          <p:nvPr/>
        </p:nvSpPr>
        <p:spPr bwMode="auto">
          <a:xfrm>
            <a:off x="4763" y="1895475"/>
            <a:ext cx="2743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3" name="Oval 7"/>
          <p:cNvSpPr>
            <a:spLocks noChangeAspect="1" noChangeArrowheads="1"/>
          </p:cNvSpPr>
          <p:nvPr/>
        </p:nvSpPr>
        <p:spPr bwMode="auto">
          <a:xfrm>
            <a:off x="4600575" y="1819275"/>
            <a:ext cx="1190625" cy="2295525"/>
          </a:xfrm>
          <a:prstGeom prst="ellipse">
            <a:avLst/>
          </a:prstGeom>
          <a:gradFill rotWithShape="0">
            <a:gsLst>
              <a:gs pos="0">
                <a:srgbClr val="FFFF00"/>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4" name="Rectangle 8"/>
          <p:cNvSpPr>
            <a:spLocks noGrp="1" noChangeArrowheads="1"/>
          </p:cNvSpPr>
          <p:nvPr>
            <p:ph type="title"/>
          </p:nvPr>
        </p:nvSpPr>
        <p:spPr>
          <a:xfrm>
            <a:off x="5029200" y="152400"/>
            <a:ext cx="4114800" cy="1676400"/>
          </a:xfrm>
        </p:spPr>
        <p:txBody>
          <a:bodyPr/>
          <a:lstStyle/>
          <a:p>
            <a:r>
              <a:rPr lang="hu-HU" altLang="hu-HU" dirty="0">
                <a:solidFill>
                  <a:schemeClr val="bg1"/>
                </a:solidFill>
              </a:rPr>
              <a:t>Az </a:t>
            </a:r>
            <a:br>
              <a:rPr lang="hu-HU" altLang="hu-HU" dirty="0">
                <a:solidFill>
                  <a:schemeClr val="bg1"/>
                </a:solidFill>
              </a:rPr>
            </a:br>
            <a:r>
              <a:rPr lang="hu-HU" altLang="hu-HU" dirty="0">
                <a:solidFill>
                  <a:srgbClr val="66FF33"/>
                </a:solidFill>
                <a:effectLst>
                  <a:outerShdw blurRad="38100" dist="38100" dir="2700000" algn="tl">
                    <a:srgbClr val="000000"/>
                  </a:outerShdw>
                </a:effectLst>
              </a:rPr>
              <a:t>újra-megszületés</a:t>
            </a:r>
            <a:r>
              <a:rPr lang="hu-HU" altLang="hu-HU" dirty="0">
                <a:solidFill>
                  <a:srgbClr val="66FF33"/>
                </a:solidFill>
              </a:rPr>
              <a:t> </a:t>
            </a:r>
            <a:r>
              <a:rPr lang="hu-HU" altLang="hu-HU" dirty="0">
                <a:solidFill>
                  <a:schemeClr val="bg1"/>
                </a:solidFill>
              </a:rPr>
              <a:t>folyamata</a:t>
            </a:r>
            <a:endParaRPr lang="en-US" altLang="hu-HU" dirty="0">
              <a:solidFill>
                <a:schemeClr val="bg1"/>
              </a:solidFill>
              <a:latin typeface="Accord Heavy SF" panose="020BE200000000000000" pitchFamily="34" charset="0"/>
            </a:endParaRPr>
          </a:p>
        </p:txBody>
      </p:sp>
      <p:sp>
        <p:nvSpPr>
          <p:cNvPr id="362505" name="Line 9"/>
          <p:cNvSpPr>
            <a:spLocks noChangeShapeType="1"/>
          </p:cNvSpPr>
          <p:nvPr/>
        </p:nvSpPr>
        <p:spPr bwMode="auto">
          <a:xfrm>
            <a:off x="0" y="3733800"/>
            <a:ext cx="2057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6" name="Oval 10"/>
          <p:cNvSpPr>
            <a:spLocks noChangeAspect="1" noChangeArrowheads="1"/>
          </p:cNvSpPr>
          <p:nvPr/>
        </p:nvSpPr>
        <p:spPr bwMode="auto">
          <a:xfrm>
            <a:off x="5419725" y="3455988"/>
            <a:ext cx="1044575" cy="1965325"/>
          </a:xfrm>
          <a:prstGeom prst="ellipse">
            <a:avLst/>
          </a:prstGeom>
          <a:gradFill rotWithShape="0">
            <a:gsLst>
              <a:gs pos="0">
                <a:srgbClr val="FF9933"/>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7" name="Oval 11"/>
          <p:cNvSpPr>
            <a:spLocks noChangeArrowheads="1"/>
          </p:cNvSpPr>
          <p:nvPr/>
        </p:nvSpPr>
        <p:spPr bwMode="auto">
          <a:xfrm rot="-8656497">
            <a:off x="6400800" y="5718175"/>
            <a:ext cx="1066800" cy="715963"/>
          </a:xfrm>
          <a:prstGeom prst="ellipse">
            <a:avLst/>
          </a:prstGeom>
          <a:gradFill rotWithShape="0">
            <a:gsLst>
              <a:gs pos="0">
                <a:srgbClr val="FFFFFF"/>
              </a:gs>
              <a:gs pos="100000">
                <a:srgbClr val="FF99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8" name="AutoShape 12"/>
          <p:cNvSpPr>
            <a:spLocks noChangeArrowheads="1"/>
          </p:cNvSpPr>
          <p:nvPr/>
        </p:nvSpPr>
        <p:spPr bwMode="auto">
          <a:xfrm>
            <a:off x="6461125" y="5556250"/>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362513" name="Picture 17" descr="BABY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2413" y="5794375"/>
            <a:ext cx="790575" cy="584200"/>
          </a:xfrm>
          <a:prstGeom prst="rect">
            <a:avLst/>
          </a:prstGeom>
          <a:noFill/>
          <a:extLst>
            <a:ext uri="{909E8E84-426E-40DD-AFC4-6F175D3DCCD1}">
              <a14:hiddenFill xmlns:a14="http://schemas.microsoft.com/office/drawing/2010/main">
                <a:solidFill>
                  <a:srgbClr val="FFFFFF"/>
                </a:solidFill>
              </a14:hiddenFill>
            </a:ext>
          </a:extLst>
        </p:spPr>
      </p:pic>
      <p:sp>
        <p:nvSpPr>
          <p:cNvPr id="362514" name="Oval 18" descr="Pink tissue paper"/>
          <p:cNvSpPr>
            <a:spLocks noChangeArrowheads="1"/>
          </p:cNvSpPr>
          <p:nvPr/>
        </p:nvSpPr>
        <p:spPr bwMode="auto">
          <a:xfrm>
            <a:off x="3962400" y="304800"/>
            <a:ext cx="1066800" cy="1752600"/>
          </a:xfrm>
          <a:prstGeom prst="ellipse">
            <a:avLst/>
          </a:prstGeom>
          <a:blipFill dpi="0" rotWithShape="0">
            <a:blip r:embed="rId4"/>
            <a:srcRect/>
            <a:tile tx="0" ty="0" sx="100000" sy="100000" flip="none" algn="tl"/>
          </a:blipFill>
          <a:ln w="9525">
            <a:solidFill>
              <a:srgbClr val="FF99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5" name="Line 19"/>
          <p:cNvSpPr>
            <a:spLocks noChangeShapeType="1"/>
          </p:cNvSpPr>
          <p:nvPr/>
        </p:nvSpPr>
        <p:spPr bwMode="auto">
          <a:xfrm flipH="1" flipV="1">
            <a:off x="4521200" y="898525"/>
            <a:ext cx="2138363" cy="4892675"/>
          </a:xfrm>
          <a:prstGeom prst="line">
            <a:avLst/>
          </a:prstGeom>
          <a:noFill/>
          <a:ln w="38100" cmpd="dbl">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6" name="AutoShape 20"/>
          <p:cNvSpPr>
            <a:spLocks noChangeArrowheads="1"/>
          </p:cNvSpPr>
          <p:nvPr/>
        </p:nvSpPr>
        <p:spPr bwMode="auto">
          <a:xfrm>
            <a:off x="5008563" y="2290763"/>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7" name="AutoShape 21"/>
          <p:cNvSpPr>
            <a:spLocks noChangeArrowheads="1"/>
          </p:cNvSpPr>
          <p:nvPr/>
        </p:nvSpPr>
        <p:spPr bwMode="auto">
          <a:xfrm>
            <a:off x="5745163" y="3979863"/>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8" name="AutoShape 22"/>
          <p:cNvSpPr>
            <a:spLocks noChangeArrowheads="1"/>
          </p:cNvSpPr>
          <p:nvPr/>
        </p:nvSpPr>
        <p:spPr bwMode="auto">
          <a:xfrm>
            <a:off x="4337050" y="709613"/>
            <a:ext cx="381000"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9" name="Text Box 23"/>
          <p:cNvSpPr txBox="1">
            <a:spLocks noChangeArrowheads="1"/>
          </p:cNvSpPr>
          <p:nvPr/>
        </p:nvSpPr>
        <p:spPr bwMode="auto">
          <a:xfrm>
            <a:off x="6172200" y="2514600"/>
            <a:ext cx="266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2400">
                <a:solidFill>
                  <a:schemeClr val="bg1"/>
                </a:solidFill>
                <a:effectLst>
                  <a:outerShdw blurRad="38100" dist="38100" dir="2700000" algn="tl">
                    <a:srgbClr val="000000"/>
                  </a:outerShdw>
                </a:effectLst>
                <a:latin typeface="Arial" charset="0"/>
              </a:rPr>
              <a:t>A permanens atom újra éled</a:t>
            </a:r>
            <a:endParaRPr lang="en-US" altLang="hu-HU" sz="2400">
              <a:solidFill>
                <a:schemeClr val="bg1"/>
              </a:solidFill>
              <a:latin typeface="Arial" charset="0"/>
            </a:endParaRPr>
          </a:p>
        </p:txBody>
      </p:sp>
      <p:sp>
        <p:nvSpPr>
          <p:cNvPr id="362520" name="Text Box 24"/>
          <p:cNvSpPr txBox="1">
            <a:spLocks noChangeArrowheads="1"/>
          </p:cNvSpPr>
          <p:nvPr/>
        </p:nvSpPr>
        <p:spPr bwMode="auto">
          <a:xfrm>
            <a:off x="190500" y="990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Kauzális</a:t>
            </a:r>
            <a:endParaRPr lang="en-US" altLang="hu-HU" sz="2400">
              <a:solidFill>
                <a:schemeClr val="bg1"/>
              </a:solidFill>
              <a:latin typeface="Arial" charset="0"/>
            </a:endParaRPr>
          </a:p>
        </p:txBody>
      </p:sp>
      <p:sp>
        <p:nvSpPr>
          <p:cNvPr id="362522" name="Text Box 26"/>
          <p:cNvSpPr txBox="1">
            <a:spLocks noChangeArrowheads="1"/>
          </p:cNvSpPr>
          <p:nvPr/>
        </p:nvSpPr>
        <p:spPr bwMode="auto">
          <a:xfrm>
            <a:off x="190500" y="2667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Mentális</a:t>
            </a:r>
            <a:r>
              <a:rPr lang="en-US" altLang="hu-HU" sz="2400">
                <a:solidFill>
                  <a:schemeClr val="bg1"/>
                </a:solidFill>
                <a:latin typeface="Arial" charset="0"/>
              </a:rPr>
              <a:t> </a:t>
            </a:r>
          </a:p>
        </p:txBody>
      </p:sp>
      <p:sp>
        <p:nvSpPr>
          <p:cNvPr id="362523" name="Text Box 27"/>
          <p:cNvSpPr txBox="1">
            <a:spLocks noChangeArrowheads="1"/>
          </p:cNvSpPr>
          <p:nvPr/>
        </p:nvSpPr>
        <p:spPr bwMode="auto">
          <a:xfrm>
            <a:off x="190500" y="4343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Asztrális</a:t>
            </a:r>
            <a:r>
              <a:rPr lang="en-US" altLang="hu-HU" sz="2400">
                <a:solidFill>
                  <a:schemeClr val="bg1"/>
                </a:solidFill>
                <a:latin typeface="Arial" charset="0"/>
              </a:rPr>
              <a:t> </a:t>
            </a:r>
          </a:p>
        </p:txBody>
      </p:sp>
      <p:sp>
        <p:nvSpPr>
          <p:cNvPr id="362524" name="Text Box 28"/>
          <p:cNvSpPr txBox="1">
            <a:spLocks noChangeArrowheads="1"/>
          </p:cNvSpPr>
          <p:nvPr/>
        </p:nvSpPr>
        <p:spPr bwMode="auto">
          <a:xfrm>
            <a:off x="190500" y="5715000"/>
            <a:ext cx="152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Éterikus &amp; Fizikai</a:t>
            </a:r>
            <a:endParaRPr lang="en-US" altLang="hu-HU" sz="2400">
              <a:solidFill>
                <a:schemeClr val="bg1"/>
              </a:solidFill>
              <a:effectLst>
                <a:outerShdw blurRad="38100" dist="38100" dir="2700000" algn="tl">
                  <a:srgbClr val="000000"/>
                </a:outerShdw>
              </a:effectLst>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62504"/>
                                        </p:tgtEl>
                                        <p:attrNameLst>
                                          <p:attrName>style.visibility</p:attrName>
                                        </p:attrNameLst>
                                      </p:cBhvr>
                                      <p:to>
                                        <p:strVal val="visible"/>
                                      </p:to>
                                    </p:set>
                                    <p:anim calcmode="lin" valueType="num">
                                      <p:cBhvr>
                                        <p:cTn id="7" dur="500" fill="hold"/>
                                        <p:tgtEl>
                                          <p:spTgt spid="362504"/>
                                        </p:tgtEl>
                                        <p:attrNameLst>
                                          <p:attrName>ppt_w</p:attrName>
                                        </p:attrNameLst>
                                      </p:cBhvr>
                                      <p:tavLst>
                                        <p:tav tm="0">
                                          <p:val>
                                            <p:fltVal val="0"/>
                                          </p:val>
                                        </p:tav>
                                        <p:tav tm="100000">
                                          <p:val>
                                            <p:strVal val="#ppt_w"/>
                                          </p:val>
                                        </p:tav>
                                      </p:tavLst>
                                    </p:anim>
                                    <p:anim calcmode="lin" valueType="num">
                                      <p:cBhvr>
                                        <p:cTn id="8" dur="500" fill="hold"/>
                                        <p:tgtEl>
                                          <p:spTgt spid="362504"/>
                                        </p:tgtEl>
                                        <p:attrNameLst>
                                          <p:attrName>ppt_h</p:attrName>
                                        </p:attrNameLst>
                                      </p:cBhvr>
                                      <p:tavLst>
                                        <p:tav tm="0">
                                          <p:val>
                                            <p:fltVal val="0"/>
                                          </p:val>
                                        </p:tav>
                                        <p:tav tm="100000">
                                          <p:val>
                                            <p:strVal val="#ppt_h"/>
                                          </p:val>
                                        </p:tav>
                                      </p:tavLst>
                                    </p:anim>
                                    <p:animEffect transition="in" filter="fade">
                                      <p:cBhvr>
                                        <p:cTn id="9" dur="500"/>
                                        <p:tgtEl>
                                          <p:spTgt spid="362504"/>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62502"/>
                                        </p:tgtEl>
                                        <p:attrNameLst>
                                          <p:attrName>style.visibility</p:attrName>
                                        </p:attrNameLst>
                                      </p:cBhvr>
                                      <p:to>
                                        <p:strVal val="visible"/>
                                      </p:to>
                                    </p:set>
                                    <p:anim calcmode="lin" valueType="num">
                                      <p:cBhvr additive="base">
                                        <p:cTn id="13" dur="500" fill="hold"/>
                                        <p:tgtEl>
                                          <p:spTgt spid="362502"/>
                                        </p:tgtEl>
                                        <p:attrNameLst>
                                          <p:attrName>ppt_x</p:attrName>
                                        </p:attrNameLst>
                                      </p:cBhvr>
                                      <p:tavLst>
                                        <p:tav tm="0">
                                          <p:val>
                                            <p:strVal val="0-#ppt_w/2"/>
                                          </p:val>
                                        </p:tav>
                                        <p:tav tm="100000">
                                          <p:val>
                                            <p:strVal val="#ppt_x"/>
                                          </p:val>
                                        </p:tav>
                                      </p:tavLst>
                                    </p:anim>
                                    <p:anim calcmode="lin" valueType="num">
                                      <p:cBhvr additive="base">
                                        <p:cTn id="14" dur="500" fill="hold"/>
                                        <p:tgtEl>
                                          <p:spTgt spid="36250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000"/>
                            </p:stCondLst>
                            <p:childTnLst>
                              <p:par>
                                <p:cTn id="16" presetID="4" presetClass="entr" presetSubtype="32" fill="hold" grpId="0" nodeType="afterEffect">
                                  <p:stCondLst>
                                    <p:cond delay="0"/>
                                  </p:stCondLst>
                                  <p:childTnLst>
                                    <p:set>
                                      <p:cBhvr>
                                        <p:cTn id="17" dur="1" fill="hold">
                                          <p:stCondLst>
                                            <p:cond delay="0"/>
                                          </p:stCondLst>
                                        </p:cTn>
                                        <p:tgtEl>
                                          <p:spTgt spid="362520"/>
                                        </p:tgtEl>
                                        <p:attrNameLst>
                                          <p:attrName>style.visibility</p:attrName>
                                        </p:attrNameLst>
                                      </p:cBhvr>
                                      <p:to>
                                        <p:strVal val="visible"/>
                                      </p:to>
                                    </p:set>
                                    <p:animEffect transition="in" filter="box(out)">
                                      <p:cBhvr>
                                        <p:cTn id="18" dur="500"/>
                                        <p:tgtEl>
                                          <p:spTgt spid="362520"/>
                                        </p:tgtEl>
                                      </p:cBhvr>
                                    </p:animEffect>
                                  </p:childTnLst>
                                </p:cTn>
                              </p:par>
                              <p:par>
                                <p:cTn id="19" presetID="23" presetClass="entr" presetSubtype="288" fill="hold" grpId="0" nodeType="withEffect">
                                  <p:stCondLst>
                                    <p:cond delay="0"/>
                                  </p:stCondLst>
                                  <p:childTnLst>
                                    <p:set>
                                      <p:cBhvr>
                                        <p:cTn id="20" dur="1" fill="hold">
                                          <p:stCondLst>
                                            <p:cond delay="0"/>
                                          </p:stCondLst>
                                        </p:cTn>
                                        <p:tgtEl>
                                          <p:spTgt spid="362518"/>
                                        </p:tgtEl>
                                        <p:attrNameLst>
                                          <p:attrName>style.visibility</p:attrName>
                                        </p:attrNameLst>
                                      </p:cBhvr>
                                      <p:to>
                                        <p:strVal val="visible"/>
                                      </p:to>
                                    </p:set>
                                    <p:anim calcmode="lin" valueType="num">
                                      <p:cBhvr>
                                        <p:cTn id="21" dur="500" fill="hold"/>
                                        <p:tgtEl>
                                          <p:spTgt spid="362518"/>
                                        </p:tgtEl>
                                        <p:attrNameLst>
                                          <p:attrName>ppt_w</p:attrName>
                                        </p:attrNameLst>
                                      </p:cBhvr>
                                      <p:tavLst>
                                        <p:tav tm="0">
                                          <p:val>
                                            <p:strVal val="4/3*#ppt_w"/>
                                          </p:val>
                                        </p:tav>
                                        <p:tav tm="100000">
                                          <p:val>
                                            <p:strVal val="#ppt_w"/>
                                          </p:val>
                                        </p:tav>
                                      </p:tavLst>
                                    </p:anim>
                                    <p:anim calcmode="lin" valueType="num">
                                      <p:cBhvr>
                                        <p:cTn id="22" dur="500" fill="hold"/>
                                        <p:tgtEl>
                                          <p:spTgt spid="362518"/>
                                        </p:tgtEl>
                                        <p:attrNameLst>
                                          <p:attrName>ppt_h</p:attrName>
                                        </p:attrNameLst>
                                      </p:cBhvr>
                                      <p:tavLst>
                                        <p:tav tm="0">
                                          <p:val>
                                            <p:strVal val="4/3*#ppt_h"/>
                                          </p:val>
                                        </p:tav>
                                        <p:tav tm="100000">
                                          <p:val>
                                            <p:strVal val="#ppt_h"/>
                                          </p:val>
                                        </p:tav>
                                      </p:tavLst>
                                    </p:anim>
                                  </p:childTnLst>
                                </p:cTn>
                              </p:par>
                              <p:par>
                                <p:cTn id="23" presetID="4" presetClass="entr" presetSubtype="32" fill="hold" grpId="0" nodeType="withEffect">
                                  <p:stCondLst>
                                    <p:cond delay="0"/>
                                  </p:stCondLst>
                                  <p:childTnLst>
                                    <p:set>
                                      <p:cBhvr>
                                        <p:cTn id="24" dur="1" fill="hold">
                                          <p:stCondLst>
                                            <p:cond delay="0"/>
                                          </p:stCondLst>
                                        </p:cTn>
                                        <p:tgtEl>
                                          <p:spTgt spid="362514"/>
                                        </p:tgtEl>
                                        <p:attrNameLst>
                                          <p:attrName>style.visibility</p:attrName>
                                        </p:attrNameLst>
                                      </p:cBhvr>
                                      <p:to>
                                        <p:strVal val="visible"/>
                                      </p:to>
                                    </p:set>
                                    <p:animEffect transition="in" filter="box(out)">
                                      <p:cBhvr>
                                        <p:cTn id="25" dur="500"/>
                                        <p:tgtEl>
                                          <p:spTgt spid="362514"/>
                                        </p:tgtEl>
                                      </p:cBhvr>
                                    </p:animEffect>
                                  </p:childTnLst>
                                </p:cTn>
                              </p:par>
                            </p:childTnLst>
                          </p:cTn>
                        </p:par>
                        <p:par>
                          <p:cTn id="26" fill="hold" nodeType="afterGroup">
                            <p:stCondLst>
                              <p:cond delay="1500"/>
                            </p:stCondLst>
                            <p:childTnLst>
                              <p:par>
                                <p:cTn id="27" presetID="22" presetClass="entr" presetSubtype="1" fill="hold" grpId="0" nodeType="afterEffect">
                                  <p:stCondLst>
                                    <p:cond delay="0"/>
                                  </p:stCondLst>
                                  <p:childTnLst>
                                    <p:set>
                                      <p:cBhvr>
                                        <p:cTn id="28" dur="1" fill="hold">
                                          <p:stCondLst>
                                            <p:cond delay="0"/>
                                          </p:stCondLst>
                                        </p:cTn>
                                        <p:tgtEl>
                                          <p:spTgt spid="362515"/>
                                        </p:tgtEl>
                                        <p:attrNameLst>
                                          <p:attrName>style.visibility</p:attrName>
                                        </p:attrNameLst>
                                      </p:cBhvr>
                                      <p:to>
                                        <p:strVal val="visible"/>
                                      </p:to>
                                    </p:set>
                                    <p:animEffect transition="in" filter="wipe(up)">
                                      <p:cBhvr>
                                        <p:cTn id="29" dur="500"/>
                                        <p:tgtEl>
                                          <p:spTgt spid="362515"/>
                                        </p:tgtEl>
                                      </p:cBhvr>
                                    </p:animEffect>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362505"/>
                                        </p:tgtEl>
                                        <p:attrNameLst>
                                          <p:attrName>style.visibility</p:attrName>
                                        </p:attrNameLst>
                                      </p:cBhvr>
                                      <p:to>
                                        <p:strVal val="visible"/>
                                      </p:to>
                                    </p:set>
                                    <p:anim calcmode="lin" valueType="num">
                                      <p:cBhvr additive="base">
                                        <p:cTn id="33" dur="500" fill="hold"/>
                                        <p:tgtEl>
                                          <p:spTgt spid="362505"/>
                                        </p:tgtEl>
                                        <p:attrNameLst>
                                          <p:attrName>ppt_x</p:attrName>
                                        </p:attrNameLst>
                                      </p:cBhvr>
                                      <p:tavLst>
                                        <p:tav tm="0">
                                          <p:val>
                                            <p:strVal val="0-#ppt_w/2"/>
                                          </p:val>
                                        </p:tav>
                                        <p:tav tm="100000">
                                          <p:val>
                                            <p:strVal val="#ppt_x"/>
                                          </p:val>
                                        </p:tav>
                                      </p:tavLst>
                                    </p:anim>
                                    <p:anim calcmode="lin" valueType="num">
                                      <p:cBhvr additive="base">
                                        <p:cTn id="34" dur="500" fill="hold"/>
                                        <p:tgtEl>
                                          <p:spTgt spid="362505"/>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4" presetClass="entr" presetSubtype="32" fill="hold" grpId="0" nodeType="afterEffect">
                                  <p:stCondLst>
                                    <p:cond delay="0"/>
                                  </p:stCondLst>
                                  <p:childTnLst>
                                    <p:set>
                                      <p:cBhvr>
                                        <p:cTn id="37" dur="1" fill="hold">
                                          <p:stCondLst>
                                            <p:cond delay="0"/>
                                          </p:stCondLst>
                                        </p:cTn>
                                        <p:tgtEl>
                                          <p:spTgt spid="362522"/>
                                        </p:tgtEl>
                                        <p:attrNameLst>
                                          <p:attrName>style.visibility</p:attrName>
                                        </p:attrNameLst>
                                      </p:cBhvr>
                                      <p:to>
                                        <p:strVal val="visible"/>
                                      </p:to>
                                    </p:set>
                                    <p:animEffect transition="in" filter="box(out)">
                                      <p:cBhvr>
                                        <p:cTn id="38" dur="500"/>
                                        <p:tgtEl>
                                          <p:spTgt spid="362522"/>
                                        </p:tgtEl>
                                      </p:cBhvr>
                                    </p:animEffect>
                                  </p:childTnLst>
                                </p:cTn>
                              </p:par>
                              <p:par>
                                <p:cTn id="39" presetID="1" presetClass="entr" presetSubtype="0" fill="hold" grpId="0" nodeType="withEffect">
                                  <p:stCondLst>
                                    <p:cond delay="0"/>
                                  </p:stCondLst>
                                  <p:childTnLst>
                                    <p:set>
                                      <p:cBhvr>
                                        <p:cTn id="40" dur="1" fill="hold">
                                          <p:stCondLst>
                                            <p:cond delay="499"/>
                                          </p:stCondLst>
                                        </p:cTn>
                                        <p:tgtEl>
                                          <p:spTgt spid="362499"/>
                                        </p:tgtEl>
                                        <p:attrNameLst>
                                          <p:attrName>style.visibility</p:attrName>
                                        </p:attrNameLst>
                                      </p:cBhvr>
                                      <p:to>
                                        <p:strVal val="visible"/>
                                      </p:to>
                                    </p:set>
                                  </p:childTnLst>
                                </p:cTn>
                              </p:par>
                            </p:childTnLst>
                          </p:cTn>
                        </p:par>
                        <p:par>
                          <p:cTn id="41" fill="hold" nodeType="afterGroup">
                            <p:stCondLst>
                              <p:cond delay="3000"/>
                            </p:stCondLst>
                            <p:childTnLst>
                              <p:par>
                                <p:cTn id="42" presetID="2" presetClass="entr" presetSubtype="8" fill="hold" grpId="0" nodeType="afterEffect">
                                  <p:stCondLst>
                                    <p:cond delay="0"/>
                                  </p:stCondLst>
                                  <p:childTnLst>
                                    <p:set>
                                      <p:cBhvr>
                                        <p:cTn id="43" dur="1" fill="hold">
                                          <p:stCondLst>
                                            <p:cond delay="0"/>
                                          </p:stCondLst>
                                        </p:cTn>
                                        <p:tgtEl>
                                          <p:spTgt spid="362501"/>
                                        </p:tgtEl>
                                        <p:attrNameLst>
                                          <p:attrName>style.visibility</p:attrName>
                                        </p:attrNameLst>
                                      </p:cBhvr>
                                      <p:to>
                                        <p:strVal val="visible"/>
                                      </p:to>
                                    </p:set>
                                    <p:anim calcmode="lin" valueType="num">
                                      <p:cBhvr additive="base">
                                        <p:cTn id="44" dur="500" fill="hold"/>
                                        <p:tgtEl>
                                          <p:spTgt spid="362501"/>
                                        </p:tgtEl>
                                        <p:attrNameLst>
                                          <p:attrName>ppt_x</p:attrName>
                                        </p:attrNameLst>
                                      </p:cBhvr>
                                      <p:tavLst>
                                        <p:tav tm="0">
                                          <p:val>
                                            <p:strVal val="0-#ppt_w/2"/>
                                          </p:val>
                                        </p:tav>
                                        <p:tav tm="100000">
                                          <p:val>
                                            <p:strVal val="#ppt_x"/>
                                          </p:val>
                                        </p:tav>
                                      </p:tavLst>
                                    </p:anim>
                                    <p:anim calcmode="lin" valueType="num">
                                      <p:cBhvr additive="base">
                                        <p:cTn id="45" dur="500" fill="hold"/>
                                        <p:tgtEl>
                                          <p:spTgt spid="362501"/>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3500"/>
                            </p:stCondLst>
                            <p:childTnLst>
                              <p:par>
                                <p:cTn id="47" presetID="4" presetClass="entr" presetSubtype="32" fill="hold" grpId="0" nodeType="afterEffect">
                                  <p:stCondLst>
                                    <p:cond delay="0"/>
                                  </p:stCondLst>
                                  <p:childTnLst>
                                    <p:set>
                                      <p:cBhvr>
                                        <p:cTn id="48" dur="1" fill="hold">
                                          <p:stCondLst>
                                            <p:cond delay="0"/>
                                          </p:stCondLst>
                                        </p:cTn>
                                        <p:tgtEl>
                                          <p:spTgt spid="362523"/>
                                        </p:tgtEl>
                                        <p:attrNameLst>
                                          <p:attrName>style.visibility</p:attrName>
                                        </p:attrNameLst>
                                      </p:cBhvr>
                                      <p:to>
                                        <p:strVal val="visible"/>
                                      </p:to>
                                    </p:set>
                                    <p:animEffect transition="in" filter="box(out)">
                                      <p:cBhvr>
                                        <p:cTn id="49" dur="500"/>
                                        <p:tgtEl>
                                          <p:spTgt spid="362523"/>
                                        </p:tgtEl>
                                      </p:cBhvr>
                                    </p:animEffect>
                                  </p:childTnLst>
                                </p:cTn>
                              </p:par>
                              <p:par>
                                <p:cTn id="50" presetID="1" presetClass="entr" presetSubtype="0" fill="hold" grpId="0" nodeType="withEffect">
                                  <p:stCondLst>
                                    <p:cond delay="0"/>
                                  </p:stCondLst>
                                  <p:childTnLst>
                                    <p:set>
                                      <p:cBhvr>
                                        <p:cTn id="51" dur="1" fill="hold">
                                          <p:stCondLst>
                                            <p:cond delay="499"/>
                                          </p:stCondLst>
                                        </p:cTn>
                                        <p:tgtEl>
                                          <p:spTgt spid="362498"/>
                                        </p:tgtEl>
                                        <p:attrNameLst>
                                          <p:attrName>style.visibility</p:attrName>
                                        </p:attrNameLst>
                                      </p:cBhvr>
                                      <p:to>
                                        <p:strVal val="visible"/>
                                      </p:to>
                                    </p:set>
                                  </p:childTnLst>
                                </p:cTn>
                              </p:par>
                            </p:childTnLst>
                          </p:cTn>
                        </p:par>
                        <p:par>
                          <p:cTn id="52" fill="hold" nodeType="afterGroup">
                            <p:stCondLst>
                              <p:cond delay="4000"/>
                            </p:stCondLst>
                            <p:childTnLst>
                              <p:par>
                                <p:cTn id="53" presetID="4" presetClass="entr" presetSubtype="32" fill="hold" grpId="0" nodeType="afterEffect">
                                  <p:stCondLst>
                                    <p:cond delay="0"/>
                                  </p:stCondLst>
                                  <p:childTnLst>
                                    <p:set>
                                      <p:cBhvr>
                                        <p:cTn id="54" dur="1" fill="hold">
                                          <p:stCondLst>
                                            <p:cond delay="0"/>
                                          </p:stCondLst>
                                        </p:cTn>
                                        <p:tgtEl>
                                          <p:spTgt spid="362524"/>
                                        </p:tgtEl>
                                        <p:attrNameLst>
                                          <p:attrName>style.visibility</p:attrName>
                                        </p:attrNameLst>
                                      </p:cBhvr>
                                      <p:to>
                                        <p:strVal val="visible"/>
                                      </p:to>
                                    </p:set>
                                    <p:animEffect transition="in" filter="box(out)">
                                      <p:cBhvr>
                                        <p:cTn id="55" dur="500"/>
                                        <p:tgtEl>
                                          <p:spTgt spid="362524"/>
                                        </p:tgtEl>
                                      </p:cBhvr>
                                    </p:animEffect>
                                  </p:childTnLst>
                                </p:cTn>
                              </p:par>
                              <p:par>
                                <p:cTn id="56" presetID="1" presetClass="entr" presetSubtype="0" fill="hold" grpId="0" nodeType="withEffect">
                                  <p:stCondLst>
                                    <p:cond delay="0"/>
                                  </p:stCondLst>
                                  <p:childTnLst>
                                    <p:set>
                                      <p:cBhvr>
                                        <p:cTn id="57" dur="1" fill="hold">
                                          <p:stCondLst>
                                            <p:cond delay="499"/>
                                          </p:stCondLst>
                                        </p:cTn>
                                        <p:tgtEl>
                                          <p:spTgt spid="362500"/>
                                        </p:tgtEl>
                                        <p:attrNameLst>
                                          <p:attrName>style.visibility</p:attrName>
                                        </p:attrNameLst>
                                      </p:cBhvr>
                                      <p:to>
                                        <p:strVal val="visible"/>
                                      </p:to>
                                    </p:set>
                                  </p:childTnLst>
                                </p:cTn>
                              </p:par>
                            </p:childTnLst>
                          </p:cTn>
                        </p:par>
                        <p:par>
                          <p:cTn id="58" fill="hold" nodeType="withGroup">
                            <p:stCondLst>
                              <p:cond delay="4500"/>
                            </p:stCondLst>
                            <p:childTnLst>
                              <p:par>
                                <p:cTn id="59" presetID="23" presetClass="entr" presetSubtype="16" fill="hold" grpId="0" nodeType="afterEffect">
                                  <p:stCondLst>
                                    <p:cond delay="0"/>
                                  </p:stCondLst>
                                  <p:childTnLst>
                                    <p:set>
                                      <p:cBhvr>
                                        <p:cTn id="60" dur="1" fill="hold">
                                          <p:stCondLst>
                                            <p:cond delay="0"/>
                                          </p:stCondLst>
                                        </p:cTn>
                                        <p:tgtEl>
                                          <p:spTgt spid="362516"/>
                                        </p:tgtEl>
                                        <p:attrNameLst>
                                          <p:attrName>style.visibility</p:attrName>
                                        </p:attrNameLst>
                                      </p:cBhvr>
                                      <p:to>
                                        <p:strVal val="visible"/>
                                      </p:to>
                                    </p:set>
                                    <p:anim calcmode="lin" valueType="num">
                                      <p:cBhvr>
                                        <p:cTn id="61" dur="500" fill="hold"/>
                                        <p:tgtEl>
                                          <p:spTgt spid="362516"/>
                                        </p:tgtEl>
                                        <p:attrNameLst>
                                          <p:attrName>ppt_w</p:attrName>
                                        </p:attrNameLst>
                                      </p:cBhvr>
                                      <p:tavLst>
                                        <p:tav tm="0">
                                          <p:val>
                                            <p:fltVal val="0"/>
                                          </p:val>
                                        </p:tav>
                                        <p:tav tm="100000">
                                          <p:val>
                                            <p:strVal val="#ppt_w"/>
                                          </p:val>
                                        </p:tav>
                                      </p:tavLst>
                                    </p:anim>
                                    <p:anim calcmode="lin" valueType="num">
                                      <p:cBhvr>
                                        <p:cTn id="62" dur="500" fill="hold"/>
                                        <p:tgtEl>
                                          <p:spTgt spid="362516"/>
                                        </p:tgtEl>
                                        <p:attrNameLst>
                                          <p:attrName>ppt_h</p:attrName>
                                        </p:attrNameLst>
                                      </p:cBhvr>
                                      <p:tavLst>
                                        <p:tav tm="0">
                                          <p:val>
                                            <p:fltVal val="0"/>
                                          </p:val>
                                        </p:tav>
                                        <p:tav tm="100000">
                                          <p:val>
                                            <p:strVal val="#ppt_h"/>
                                          </p:val>
                                        </p:tav>
                                      </p:tavLst>
                                    </p:anim>
                                  </p:childTnLst>
                                </p:cTn>
                              </p:par>
                            </p:childTnLst>
                          </p:cTn>
                        </p:par>
                        <p:par>
                          <p:cTn id="63" fill="hold" nodeType="afterGroup">
                            <p:stCondLst>
                              <p:cond delay="5000"/>
                            </p:stCondLst>
                            <p:childTnLst>
                              <p:par>
                                <p:cTn id="64" presetID="4" presetClass="entr" presetSubtype="32" fill="hold" grpId="0" nodeType="afterEffect">
                                  <p:stCondLst>
                                    <p:cond delay="0"/>
                                  </p:stCondLst>
                                  <p:childTnLst>
                                    <p:set>
                                      <p:cBhvr>
                                        <p:cTn id="65" dur="1" fill="hold">
                                          <p:stCondLst>
                                            <p:cond delay="0"/>
                                          </p:stCondLst>
                                        </p:cTn>
                                        <p:tgtEl>
                                          <p:spTgt spid="362519"/>
                                        </p:tgtEl>
                                        <p:attrNameLst>
                                          <p:attrName>style.visibility</p:attrName>
                                        </p:attrNameLst>
                                      </p:cBhvr>
                                      <p:to>
                                        <p:strVal val="visible"/>
                                      </p:to>
                                    </p:set>
                                    <p:animEffect transition="in" filter="box(out)">
                                      <p:cBhvr>
                                        <p:cTn id="66" dur="500"/>
                                        <p:tgtEl>
                                          <p:spTgt spid="362519"/>
                                        </p:tgtEl>
                                      </p:cBhvr>
                                    </p:animEffect>
                                  </p:childTnLst>
                                </p:cTn>
                              </p:par>
                            </p:childTnLst>
                          </p:cTn>
                        </p:par>
                        <p:par>
                          <p:cTn id="67" fill="hold" nodeType="afterGroup">
                            <p:stCondLst>
                              <p:cond delay="5500"/>
                            </p:stCondLst>
                            <p:childTnLst>
                              <p:par>
                                <p:cTn id="68" presetID="9" presetClass="entr" presetSubtype="0" fill="hold" grpId="0" nodeType="afterEffect">
                                  <p:stCondLst>
                                    <p:cond delay="1000"/>
                                  </p:stCondLst>
                                  <p:childTnLst>
                                    <p:set>
                                      <p:cBhvr>
                                        <p:cTn id="69" dur="1" fill="hold">
                                          <p:stCondLst>
                                            <p:cond delay="0"/>
                                          </p:stCondLst>
                                        </p:cTn>
                                        <p:tgtEl>
                                          <p:spTgt spid="362503"/>
                                        </p:tgtEl>
                                        <p:attrNameLst>
                                          <p:attrName>style.visibility</p:attrName>
                                        </p:attrNameLst>
                                      </p:cBhvr>
                                      <p:to>
                                        <p:strVal val="visible"/>
                                      </p:to>
                                    </p:set>
                                    <p:animEffect transition="in" filter="dissolve">
                                      <p:cBhvr>
                                        <p:cTn id="70" dur="500"/>
                                        <p:tgtEl>
                                          <p:spTgt spid="362503"/>
                                        </p:tgtEl>
                                      </p:cBhvr>
                                    </p:animEffect>
                                  </p:childTnLst>
                                </p:cTn>
                              </p:par>
                            </p:childTnLst>
                          </p:cTn>
                        </p:par>
                        <p:par>
                          <p:cTn id="71" fill="hold" nodeType="withGroup">
                            <p:stCondLst>
                              <p:cond delay="7000"/>
                            </p:stCondLst>
                            <p:childTnLst>
                              <p:par>
                                <p:cTn id="72" presetID="23" presetClass="entr" presetSubtype="16" fill="hold" grpId="0" nodeType="afterEffect">
                                  <p:stCondLst>
                                    <p:cond delay="0"/>
                                  </p:stCondLst>
                                  <p:childTnLst>
                                    <p:set>
                                      <p:cBhvr>
                                        <p:cTn id="73" dur="1" fill="hold">
                                          <p:stCondLst>
                                            <p:cond delay="0"/>
                                          </p:stCondLst>
                                        </p:cTn>
                                        <p:tgtEl>
                                          <p:spTgt spid="362517"/>
                                        </p:tgtEl>
                                        <p:attrNameLst>
                                          <p:attrName>style.visibility</p:attrName>
                                        </p:attrNameLst>
                                      </p:cBhvr>
                                      <p:to>
                                        <p:strVal val="visible"/>
                                      </p:to>
                                    </p:set>
                                    <p:anim calcmode="lin" valueType="num">
                                      <p:cBhvr>
                                        <p:cTn id="74" dur="500" fill="hold"/>
                                        <p:tgtEl>
                                          <p:spTgt spid="362517"/>
                                        </p:tgtEl>
                                        <p:attrNameLst>
                                          <p:attrName>ppt_w</p:attrName>
                                        </p:attrNameLst>
                                      </p:cBhvr>
                                      <p:tavLst>
                                        <p:tav tm="0">
                                          <p:val>
                                            <p:fltVal val="0"/>
                                          </p:val>
                                        </p:tav>
                                        <p:tav tm="100000">
                                          <p:val>
                                            <p:strVal val="#ppt_w"/>
                                          </p:val>
                                        </p:tav>
                                      </p:tavLst>
                                    </p:anim>
                                    <p:anim calcmode="lin" valueType="num">
                                      <p:cBhvr>
                                        <p:cTn id="75" dur="500" fill="hold"/>
                                        <p:tgtEl>
                                          <p:spTgt spid="362517"/>
                                        </p:tgtEl>
                                        <p:attrNameLst>
                                          <p:attrName>ppt_h</p:attrName>
                                        </p:attrNameLst>
                                      </p:cBhvr>
                                      <p:tavLst>
                                        <p:tav tm="0">
                                          <p:val>
                                            <p:fltVal val="0"/>
                                          </p:val>
                                        </p:tav>
                                        <p:tav tm="100000">
                                          <p:val>
                                            <p:strVal val="#ppt_h"/>
                                          </p:val>
                                        </p:tav>
                                      </p:tavLst>
                                    </p:anim>
                                  </p:childTnLst>
                                </p:cTn>
                              </p:par>
                            </p:childTnLst>
                          </p:cTn>
                        </p:par>
                        <p:par>
                          <p:cTn id="76" fill="hold" nodeType="afterGroup">
                            <p:stCondLst>
                              <p:cond delay="7500"/>
                            </p:stCondLst>
                            <p:childTnLst>
                              <p:par>
                                <p:cTn id="77" presetID="9" presetClass="entr" presetSubtype="0" fill="hold" grpId="0" nodeType="afterEffect">
                                  <p:stCondLst>
                                    <p:cond delay="1000"/>
                                  </p:stCondLst>
                                  <p:childTnLst>
                                    <p:set>
                                      <p:cBhvr>
                                        <p:cTn id="78" dur="1" fill="hold">
                                          <p:stCondLst>
                                            <p:cond delay="0"/>
                                          </p:stCondLst>
                                        </p:cTn>
                                        <p:tgtEl>
                                          <p:spTgt spid="362506"/>
                                        </p:tgtEl>
                                        <p:attrNameLst>
                                          <p:attrName>style.visibility</p:attrName>
                                        </p:attrNameLst>
                                      </p:cBhvr>
                                      <p:to>
                                        <p:strVal val="visible"/>
                                      </p:to>
                                    </p:set>
                                    <p:animEffect transition="in" filter="dissolve">
                                      <p:cBhvr>
                                        <p:cTn id="79" dur="500"/>
                                        <p:tgtEl>
                                          <p:spTgt spid="362506"/>
                                        </p:tgtEl>
                                      </p:cBhvr>
                                    </p:animEffect>
                                  </p:childTnLst>
                                </p:cTn>
                              </p:par>
                            </p:childTnLst>
                          </p:cTn>
                        </p:par>
                        <p:par>
                          <p:cTn id="80" fill="hold" nodeType="withGroup">
                            <p:stCondLst>
                              <p:cond delay="9000"/>
                            </p:stCondLst>
                            <p:childTnLst>
                              <p:par>
                                <p:cTn id="81" presetID="23" presetClass="entr" presetSubtype="16" fill="hold" grpId="0" nodeType="afterEffect">
                                  <p:stCondLst>
                                    <p:cond delay="0"/>
                                  </p:stCondLst>
                                  <p:childTnLst>
                                    <p:set>
                                      <p:cBhvr>
                                        <p:cTn id="82" dur="1" fill="hold">
                                          <p:stCondLst>
                                            <p:cond delay="0"/>
                                          </p:stCondLst>
                                        </p:cTn>
                                        <p:tgtEl>
                                          <p:spTgt spid="362508"/>
                                        </p:tgtEl>
                                        <p:attrNameLst>
                                          <p:attrName>style.visibility</p:attrName>
                                        </p:attrNameLst>
                                      </p:cBhvr>
                                      <p:to>
                                        <p:strVal val="visible"/>
                                      </p:to>
                                    </p:set>
                                    <p:anim calcmode="lin" valueType="num">
                                      <p:cBhvr>
                                        <p:cTn id="83" dur="500" fill="hold"/>
                                        <p:tgtEl>
                                          <p:spTgt spid="362508"/>
                                        </p:tgtEl>
                                        <p:attrNameLst>
                                          <p:attrName>ppt_w</p:attrName>
                                        </p:attrNameLst>
                                      </p:cBhvr>
                                      <p:tavLst>
                                        <p:tav tm="0">
                                          <p:val>
                                            <p:fltVal val="0"/>
                                          </p:val>
                                        </p:tav>
                                        <p:tav tm="100000">
                                          <p:val>
                                            <p:strVal val="#ppt_w"/>
                                          </p:val>
                                        </p:tav>
                                      </p:tavLst>
                                    </p:anim>
                                    <p:anim calcmode="lin" valueType="num">
                                      <p:cBhvr>
                                        <p:cTn id="84" dur="500" fill="hold"/>
                                        <p:tgtEl>
                                          <p:spTgt spid="362508"/>
                                        </p:tgtEl>
                                        <p:attrNameLst>
                                          <p:attrName>ppt_h</p:attrName>
                                        </p:attrNameLst>
                                      </p:cBhvr>
                                      <p:tavLst>
                                        <p:tav tm="0">
                                          <p:val>
                                            <p:fltVal val="0"/>
                                          </p:val>
                                        </p:tav>
                                        <p:tav tm="100000">
                                          <p:val>
                                            <p:strVal val="#ppt_h"/>
                                          </p:val>
                                        </p:tav>
                                      </p:tavLst>
                                    </p:anim>
                                  </p:childTnLst>
                                </p:cTn>
                              </p:par>
                            </p:childTnLst>
                          </p:cTn>
                        </p:par>
                        <p:par>
                          <p:cTn id="85" fill="hold" nodeType="afterGroup">
                            <p:stCondLst>
                              <p:cond delay="9500"/>
                            </p:stCondLst>
                            <p:childTnLst>
                              <p:par>
                                <p:cTn id="86" presetID="9" presetClass="entr" presetSubtype="0" fill="hold" grpId="0" nodeType="afterEffect">
                                  <p:stCondLst>
                                    <p:cond delay="1000"/>
                                  </p:stCondLst>
                                  <p:childTnLst>
                                    <p:set>
                                      <p:cBhvr>
                                        <p:cTn id="87" dur="1" fill="hold">
                                          <p:stCondLst>
                                            <p:cond delay="0"/>
                                          </p:stCondLst>
                                        </p:cTn>
                                        <p:tgtEl>
                                          <p:spTgt spid="362507"/>
                                        </p:tgtEl>
                                        <p:attrNameLst>
                                          <p:attrName>style.visibility</p:attrName>
                                        </p:attrNameLst>
                                      </p:cBhvr>
                                      <p:to>
                                        <p:strVal val="visible"/>
                                      </p:to>
                                    </p:set>
                                    <p:animEffect transition="in" filter="dissolve">
                                      <p:cBhvr>
                                        <p:cTn id="88" dur="500"/>
                                        <p:tgtEl>
                                          <p:spTgt spid="362507"/>
                                        </p:tgtEl>
                                      </p:cBhvr>
                                    </p:animEffect>
                                  </p:childTnLst>
                                </p:cTn>
                              </p:par>
                            </p:childTnLst>
                          </p:cTn>
                        </p:par>
                        <p:par>
                          <p:cTn id="89" fill="hold" nodeType="afterGroup">
                            <p:stCondLst>
                              <p:cond delay="11000"/>
                            </p:stCondLst>
                            <p:childTnLst>
                              <p:par>
                                <p:cTn id="90" presetID="16" presetClass="entr" presetSubtype="42" fill="hold" nodeType="afterEffect">
                                  <p:stCondLst>
                                    <p:cond delay="1000"/>
                                  </p:stCondLst>
                                  <p:childTnLst>
                                    <p:set>
                                      <p:cBhvr>
                                        <p:cTn id="91" dur="1" fill="hold">
                                          <p:stCondLst>
                                            <p:cond delay="0"/>
                                          </p:stCondLst>
                                        </p:cTn>
                                        <p:tgtEl>
                                          <p:spTgt spid="362513"/>
                                        </p:tgtEl>
                                        <p:attrNameLst>
                                          <p:attrName>style.visibility</p:attrName>
                                        </p:attrNameLst>
                                      </p:cBhvr>
                                      <p:to>
                                        <p:strVal val="visible"/>
                                      </p:to>
                                    </p:set>
                                    <p:animEffect transition="in" filter="barn(outHorizontal)">
                                      <p:cBhvr>
                                        <p:cTn id="92" dur="500"/>
                                        <p:tgtEl>
                                          <p:spTgt spid="362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nimBg="1"/>
      <p:bldP spid="362499" grpId="0" animBg="1"/>
      <p:bldP spid="362500" grpId="0" animBg="1"/>
      <p:bldP spid="362501" grpId="0" animBg="1"/>
      <p:bldP spid="362502" grpId="0" animBg="1"/>
      <p:bldP spid="362503" grpId="0" animBg="1"/>
      <p:bldP spid="362504" grpId="0" autoUpdateAnimBg="0"/>
      <p:bldP spid="362505" grpId="0" animBg="1"/>
      <p:bldP spid="362506" grpId="0" animBg="1"/>
      <p:bldP spid="362507" grpId="0" animBg="1"/>
      <p:bldP spid="362508" grpId="0" animBg="1"/>
      <p:bldP spid="362514" grpId="0" animBg="1"/>
      <p:bldP spid="362515" grpId="0" animBg="1"/>
      <p:bldP spid="362516" grpId="0" animBg="1"/>
      <p:bldP spid="362517" grpId="0" animBg="1"/>
      <p:bldP spid="362518" grpId="0" animBg="1"/>
      <p:bldP spid="362519" grpId="0" autoUpdateAnimBg="0"/>
      <p:bldP spid="362520" grpId="0" autoUpdateAnimBg="0"/>
      <p:bldP spid="362522" grpId="0" autoUpdateAnimBg="0"/>
      <p:bldP spid="362523" grpId="0" autoUpdateAnimBg="0"/>
      <p:bldP spid="36252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3" name="Rectangle 3"/>
          <p:cNvSpPr>
            <a:spLocks noGrp="1" noChangeArrowheads="1"/>
          </p:cNvSpPr>
          <p:nvPr>
            <p:ph type="body" idx="1"/>
          </p:nvPr>
        </p:nvSpPr>
        <p:spPr>
          <a:xfrm>
            <a:off x="723900" y="2362200"/>
            <a:ext cx="7772400" cy="4114800"/>
          </a:xfrm>
        </p:spPr>
        <p:txBody>
          <a:bodyPr/>
          <a:lstStyle/>
          <a:p>
            <a:r>
              <a:rPr lang="hu-HU" altLang="hu-HU" b="1" dirty="0" smtClean="0">
                <a:solidFill>
                  <a:srgbClr val="0000CC"/>
                </a:solidFill>
                <a:effectLst>
                  <a:outerShdw blurRad="38100" dist="38100" dir="2700000" algn="tl">
                    <a:srgbClr val="000000">
                      <a:alpha val="43137"/>
                    </a:srgbClr>
                  </a:outerShdw>
                </a:effectLst>
              </a:rPr>
              <a:t>KÉT  LEÍRÁS</a:t>
            </a:r>
            <a:r>
              <a:rPr lang="hu-HU" altLang="hu-HU" sz="3600" dirty="0" smtClean="0">
                <a:solidFill>
                  <a:srgbClr val="0000CC"/>
                </a:solidFill>
                <a:effectLst>
                  <a:outerShdw blurRad="38100" dist="38100" dir="2700000" algn="tl">
                    <a:srgbClr val="000000">
                      <a:alpha val="43137"/>
                    </a:srgbClr>
                  </a:outerShdw>
                </a:effectLst>
              </a:rPr>
              <a:t>:</a:t>
            </a:r>
          </a:p>
          <a:p>
            <a:pPr lvl="1"/>
            <a:r>
              <a:rPr lang="hu-HU" sz="2600" dirty="0">
                <a:solidFill>
                  <a:srgbClr val="0000CC"/>
                </a:solidFill>
                <a:effectLst>
                  <a:outerShdw blurRad="38100" dist="38100" dir="2700000" algn="tl">
                    <a:srgbClr val="000000">
                      <a:alpha val="43137"/>
                    </a:srgbClr>
                  </a:outerShdw>
                </a:effectLst>
              </a:rPr>
              <a:t>És </a:t>
            </a:r>
            <a:r>
              <a:rPr lang="hu-HU" sz="2600" dirty="0" err="1" smtClean="0">
                <a:solidFill>
                  <a:srgbClr val="0000CC"/>
                </a:solidFill>
                <a:effectLst>
                  <a:outerShdw blurRad="38100" dist="38100" dir="2700000" algn="tl">
                    <a:srgbClr val="000000">
                      <a:alpha val="43137"/>
                    </a:srgbClr>
                  </a:outerShdw>
                </a:effectLst>
              </a:rPr>
              <a:t>mondá</a:t>
            </a:r>
            <a:r>
              <a:rPr lang="hu-HU" sz="2600" dirty="0" smtClean="0">
                <a:solidFill>
                  <a:srgbClr val="0000CC"/>
                </a:solidFill>
                <a:effectLst>
                  <a:outerShdw blurRad="38100" dist="38100" dir="2700000" algn="tl">
                    <a:srgbClr val="000000">
                      <a:alpha val="43137"/>
                    </a:srgbClr>
                  </a:outerShdw>
                </a:effectLst>
              </a:rPr>
              <a:t> </a:t>
            </a:r>
            <a:r>
              <a:rPr lang="hu-HU" sz="2600" dirty="0">
                <a:solidFill>
                  <a:srgbClr val="0000CC"/>
                </a:solidFill>
                <a:effectLst>
                  <a:outerShdw blurRad="38100" dist="38100" dir="2700000" algn="tl">
                    <a:srgbClr val="000000">
                      <a:alpha val="43137"/>
                    </a:srgbClr>
                  </a:outerShdw>
                </a:effectLst>
              </a:rPr>
              <a:t>Isten: Teremtsünk embert </a:t>
            </a:r>
            <a:r>
              <a:rPr lang="hu-HU" sz="2600" dirty="0">
                <a:solidFill>
                  <a:srgbClr val="FF3300"/>
                </a:solidFill>
                <a:effectLst>
                  <a:outerShdw blurRad="38100" dist="38100" dir="2700000" algn="tl">
                    <a:srgbClr val="000000">
                      <a:alpha val="43137"/>
                    </a:srgbClr>
                  </a:outerShdw>
                </a:effectLst>
              </a:rPr>
              <a:t>a mi képünkre és </a:t>
            </a:r>
            <a:r>
              <a:rPr lang="hu-HU" sz="2600" dirty="0" smtClean="0">
                <a:solidFill>
                  <a:srgbClr val="FF3300"/>
                </a:solidFill>
                <a:effectLst>
                  <a:outerShdw blurRad="38100" dist="38100" dir="2700000" algn="tl">
                    <a:srgbClr val="000000">
                      <a:alpha val="43137"/>
                    </a:srgbClr>
                  </a:outerShdw>
                </a:effectLst>
              </a:rPr>
              <a:t>hasonlatosságunkra</a:t>
            </a:r>
            <a:r>
              <a:rPr lang="hu-HU" sz="2600" dirty="0" smtClean="0">
                <a:solidFill>
                  <a:srgbClr val="0000CC"/>
                </a:solidFill>
                <a:effectLst>
                  <a:outerShdw blurRad="38100" dist="38100" dir="2700000" algn="tl">
                    <a:srgbClr val="000000">
                      <a:alpha val="43137"/>
                    </a:srgbClr>
                  </a:outerShdw>
                </a:effectLst>
              </a:rPr>
              <a:t> (Mózes, I. 1-26)</a:t>
            </a:r>
            <a:br>
              <a:rPr lang="hu-HU" sz="2600" dirty="0" smtClean="0">
                <a:solidFill>
                  <a:srgbClr val="0000CC"/>
                </a:solidFill>
                <a:effectLst>
                  <a:outerShdw blurRad="38100" dist="38100" dir="2700000" algn="tl">
                    <a:srgbClr val="000000">
                      <a:alpha val="43137"/>
                    </a:srgbClr>
                  </a:outerShdw>
                </a:effectLst>
              </a:rPr>
            </a:br>
            <a:r>
              <a:rPr lang="hu-HU" sz="2600" dirty="0">
                <a:solidFill>
                  <a:srgbClr val="0000CC"/>
                </a:solidFill>
                <a:effectLst>
                  <a:outerShdw blurRad="38100" dist="38100" dir="2700000" algn="tl">
                    <a:srgbClr val="000000">
                      <a:alpha val="43137"/>
                    </a:srgbClr>
                  </a:outerShdw>
                </a:effectLst>
              </a:rPr>
              <a:t>Isten megteremtette az embert, </a:t>
            </a:r>
            <a:r>
              <a:rPr lang="hu-HU" sz="2600" dirty="0">
                <a:solidFill>
                  <a:srgbClr val="FF0000"/>
                </a:solidFill>
                <a:effectLst>
                  <a:outerShdw blurRad="38100" dist="38100" dir="2700000" algn="tl">
                    <a:srgbClr val="000000">
                      <a:alpha val="43137"/>
                    </a:srgbClr>
                  </a:outerShdw>
                </a:effectLst>
              </a:rPr>
              <a:t>saját </a:t>
            </a:r>
            <a:r>
              <a:rPr lang="hu-HU" sz="2600" dirty="0" smtClean="0">
                <a:solidFill>
                  <a:srgbClr val="FF0000"/>
                </a:solidFill>
                <a:effectLst>
                  <a:outerShdw blurRad="38100" dist="38100" dir="2700000" algn="tl">
                    <a:srgbClr val="000000">
                      <a:alpha val="43137"/>
                    </a:srgbClr>
                  </a:outerShdw>
                </a:effectLst>
              </a:rPr>
              <a:t>képmására</a:t>
            </a:r>
            <a:r>
              <a:rPr lang="hu-HU" sz="2600" dirty="0" smtClean="0">
                <a:solidFill>
                  <a:srgbClr val="0000CC"/>
                </a:solidFill>
                <a:effectLst>
                  <a:outerShdw blurRad="38100" dist="38100" dir="2700000" algn="tl">
                    <a:srgbClr val="000000">
                      <a:alpha val="43137"/>
                    </a:srgbClr>
                  </a:outerShdw>
                </a:effectLst>
              </a:rPr>
              <a:t>.</a:t>
            </a:r>
            <a:br>
              <a:rPr lang="hu-HU" sz="2600" dirty="0" smtClean="0">
                <a:solidFill>
                  <a:srgbClr val="0000CC"/>
                </a:solidFill>
                <a:effectLst>
                  <a:outerShdw blurRad="38100" dist="38100" dir="2700000" algn="tl">
                    <a:srgbClr val="000000">
                      <a:alpha val="43137"/>
                    </a:srgbClr>
                  </a:outerShdw>
                </a:effectLst>
              </a:rPr>
            </a:br>
            <a:r>
              <a:rPr lang="hu-HU" sz="2600" dirty="0" smtClean="0">
                <a:solidFill>
                  <a:srgbClr val="0000CC"/>
                </a:solidFill>
                <a:effectLst>
                  <a:outerShdw blurRad="38100" dist="38100" dir="2700000" algn="tl">
                    <a:srgbClr val="000000">
                      <a:alpha val="43137"/>
                    </a:srgbClr>
                  </a:outerShdw>
                </a:effectLst>
              </a:rPr>
              <a:t>  (Mózes, </a:t>
            </a:r>
            <a:r>
              <a:rPr lang="hu-HU" sz="2600" dirty="0">
                <a:solidFill>
                  <a:srgbClr val="0000CC"/>
                </a:solidFill>
                <a:effectLst>
                  <a:outerShdw blurRad="38100" dist="38100" dir="2700000" algn="tl">
                    <a:srgbClr val="000000">
                      <a:alpha val="43137"/>
                    </a:srgbClr>
                  </a:outerShdw>
                </a:effectLst>
              </a:rPr>
              <a:t>I. </a:t>
            </a:r>
            <a:r>
              <a:rPr lang="hu-HU" sz="2600" dirty="0" smtClean="0">
                <a:solidFill>
                  <a:srgbClr val="0000CC"/>
                </a:solidFill>
                <a:effectLst>
                  <a:outerShdw blurRad="38100" dist="38100" dir="2700000" algn="tl">
                    <a:srgbClr val="000000">
                      <a:alpha val="43137"/>
                    </a:srgbClr>
                  </a:outerShdw>
                </a:effectLst>
              </a:rPr>
              <a:t>1-27)</a:t>
            </a:r>
            <a:br>
              <a:rPr lang="hu-HU" sz="2600" dirty="0" smtClean="0">
                <a:solidFill>
                  <a:srgbClr val="0000CC"/>
                </a:solidFill>
                <a:effectLst>
                  <a:outerShdw blurRad="38100" dist="38100" dir="2700000" algn="tl">
                    <a:srgbClr val="000000">
                      <a:alpha val="43137"/>
                    </a:srgbClr>
                  </a:outerShdw>
                </a:effectLst>
              </a:rPr>
            </a:br>
            <a:endParaRPr lang="hu-HU" sz="2600" dirty="0" smtClean="0">
              <a:solidFill>
                <a:srgbClr val="0000CC"/>
              </a:solidFill>
              <a:effectLst>
                <a:outerShdw blurRad="38100" dist="38100" dir="2700000" algn="tl">
                  <a:srgbClr val="000000">
                    <a:alpha val="43137"/>
                  </a:srgbClr>
                </a:outerShdw>
              </a:effectLst>
            </a:endParaRPr>
          </a:p>
          <a:p>
            <a:pPr lvl="1">
              <a:spcBef>
                <a:spcPts val="0"/>
              </a:spcBef>
            </a:pPr>
            <a:r>
              <a:rPr lang="hu-HU" sz="2600" dirty="0">
                <a:solidFill>
                  <a:srgbClr val="0000CC"/>
                </a:solidFill>
                <a:effectLst>
                  <a:outerShdw blurRad="38100" dist="38100" dir="2700000" algn="tl">
                    <a:srgbClr val="000000">
                      <a:alpha val="43137"/>
                    </a:srgbClr>
                  </a:outerShdw>
                </a:effectLst>
              </a:rPr>
              <a:t>Akkor az Úristen megalkotta az embert </a:t>
            </a:r>
            <a:r>
              <a:rPr lang="hu-HU" sz="2600" dirty="0">
                <a:solidFill>
                  <a:srgbClr val="FF0000"/>
                </a:solidFill>
                <a:effectLst>
                  <a:outerShdw blurRad="38100" dist="38100" dir="2700000" algn="tl">
                    <a:srgbClr val="000000">
                      <a:alpha val="43137"/>
                    </a:srgbClr>
                  </a:outerShdw>
                </a:effectLst>
              </a:rPr>
              <a:t>a föld porából és orrába lehelte az élet leheletét</a:t>
            </a:r>
            <a:r>
              <a:rPr lang="hu-HU" sz="2600" dirty="0">
                <a:solidFill>
                  <a:srgbClr val="0000CC"/>
                </a:solidFill>
                <a:effectLst>
                  <a:outerShdw blurRad="38100" dist="38100" dir="2700000" algn="tl">
                    <a:srgbClr val="000000">
                      <a:alpha val="43137"/>
                    </a:srgbClr>
                  </a:outerShdw>
                </a:effectLst>
              </a:rPr>
              <a:t>. Így lett az ember </a:t>
            </a:r>
            <a:r>
              <a:rPr lang="hu-HU" sz="2600" dirty="0" smtClean="0">
                <a:solidFill>
                  <a:srgbClr val="FF3300"/>
                </a:solidFill>
                <a:effectLst>
                  <a:outerShdw blurRad="38100" dist="38100" dir="2700000" algn="tl">
                    <a:srgbClr val="000000">
                      <a:alpha val="43137"/>
                    </a:srgbClr>
                  </a:outerShdw>
                </a:effectLst>
              </a:rPr>
              <a:t>élőlénnyé</a:t>
            </a:r>
            <a:r>
              <a:rPr lang="hu-HU" sz="2600" dirty="0" smtClean="0">
                <a:solidFill>
                  <a:srgbClr val="0000CC"/>
                </a:solidFill>
                <a:effectLst>
                  <a:outerShdw blurRad="38100" dist="38100" dir="2700000" algn="tl">
                    <a:srgbClr val="000000">
                      <a:alpha val="43137"/>
                    </a:srgbClr>
                  </a:outerShdw>
                </a:effectLst>
              </a:rPr>
              <a:t>. (Mózes I. 2-7)</a:t>
            </a:r>
            <a:endParaRPr lang="hu-HU" altLang="hu-HU" sz="2600" dirty="0">
              <a:solidFill>
                <a:srgbClr val="0000CC"/>
              </a:solidFill>
              <a:effectLst>
                <a:outerShdw blurRad="38100" dist="38100" dir="2700000" algn="tl">
                  <a:srgbClr val="000000">
                    <a:alpha val="43137"/>
                  </a:srgbClr>
                </a:outerShdw>
              </a:effectLst>
            </a:endParaRPr>
          </a:p>
        </p:txBody>
      </p:sp>
      <p:sp>
        <p:nvSpPr>
          <p:cNvPr id="6" name="Rectangle 2"/>
          <p:cNvSpPr>
            <a:spLocks noGrp="1" noChangeArrowheads="1"/>
          </p:cNvSpPr>
          <p:nvPr>
            <p:ph type="title"/>
          </p:nvPr>
        </p:nvSpPr>
        <p:spPr>
          <a:xfrm>
            <a:off x="88900" y="609600"/>
            <a:ext cx="8991600" cy="1143000"/>
          </a:xfrm>
        </p:spPr>
        <p:txBody>
          <a:bodyPr/>
          <a:lstStyle/>
          <a:p>
            <a:r>
              <a:rPr lang="hu-HU" altLang="hu-HU" b="1" spc="100" dirty="0" smtClean="0">
                <a:solidFill>
                  <a:srgbClr val="0000CC"/>
                </a:solidFill>
                <a:effectLst>
                  <a:outerShdw blurRad="38100" dist="38100" dir="2700000" algn="tl">
                    <a:srgbClr val="000000">
                      <a:alpha val="43137"/>
                    </a:srgbClr>
                  </a:outerShdw>
                </a:effectLst>
              </a:rPr>
              <a:t>AZ  EMBER  MEGTEREMTÉSE</a:t>
            </a:r>
            <a:endParaRPr lang="hu-HU" altLang="hu-HU" b="1" spc="1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846171"/>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1000"/>
                                        <p:tgtEl>
                                          <p:spTgt spid="6"/>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3"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hu-HU" altLang="hu-HU" b="1" spc="250" dirty="0" smtClean="0">
                <a:solidFill>
                  <a:srgbClr val="0000CC"/>
                </a:solidFill>
                <a:effectLst>
                  <a:outerShdw blurRad="38100" dist="38100" dir="2700000" algn="tl">
                    <a:srgbClr val="000000">
                      <a:alpha val="43137"/>
                    </a:srgbClr>
                  </a:outerShdw>
                </a:effectLst>
              </a:rPr>
              <a:t>A CSELEKVÉS FORRÁSA</a:t>
            </a:r>
            <a:endParaRPr lang="hu-HU" altLang="hu-HU" b="1" spc="250" dirty="0">
              <a:solidFill>
                <a:srgbClr val="0000CC"/>
              </a:solidFill>
              <a:effectLst>
                <a:outerShdw blurRad="38100" dist="38100" dir="2700000" algn="tl">
                  <a:srgbClr val="000000">
                    <a:alpha val="43137"/>
                  </a:srgbClr>
                </a:outerShdw>
              </a:effectLst>
            </a:endParaRPr>
          </a:p>
        </p:txBody>
      </p:sp>
      <p:sp>
        <p:nvSpPr>
          <p:cNvPr id="880643" name="Rectangle 3"/>
          <p:cNvSpPr>
            <a:spLocks noGrp="1" noChangeArrowheads="1"/>
          </p:cNvSpPr>
          <p:nvPr>
            <p:ph type="body" idx="1"/>
          </p:nvPr>
        </p:nvSpPr>
        <p:spPr>
          <a:xfrm>
            <a:off x="736600" y="2222500"/>
            <a:ext cx="7772400" cy="4394200"/>
          </a:xfrm>
        </p:spPr>
        <p:txBody>
          <a:bodyPr/>
          <a:lstStyle/>
          <a:p>
            <a:r>
              <a:rPr lang="hu-HU" altLang="hu-HU" sz="3600" b="1" dirty="0" smtClean="0">
                <a:solidFill>
                  <a:srgbClr val="0000CC"/>
                </a:solidFill>
                <a:effectLst>
                  <a:outerShdw blurRad="38100" dist="38100" dir="2700000" algn="tl">
                    <a:srgbClr val="000000">
                      <a:alpha val="43137"/>
                    </a:srgbClr>
                  </a:outerShdw>
                </a:effectLst>
              </a:rPr>
              <a:t> </a:t>
            </a:r>
            <a:r>
              <a:rPr lang="hu-HU" altLang="hu-HU" sz="3600" b="1" dirty="0" smtClean="0">
                <a:solidFill>
                  <a:srgbClr val="FF0000"/>
                </a:solidFill>
                <a:effectLst>
                  <a:outerShdw blurRad="38100" dist="38100" dir="2700000" algn="tl">
                    <a:srgbClr val="000000">
                      <a:alpha val="43137"/>
                    </a:srgbClr>
                  </a:outerShdw>
                </a:effectLst>
              </a:rPr>
              <a:t>AKARAT</a:t>
            </a:r>
            <a:r>
              <a:rPr lang="hu-HU" altLang="hu-HU" sz="3600" dirty="0" smtClean="0">
                <a:solidFill>
                  <a:srgbClr val="0000CC"/>
                </a:solidFill>
                <a:effectLst>
                  <a:outerShdw blurRad="38100" dist="38100" dir="2700000" algn="tl">
                    <a:srgbClr val="000000">
                      <a:alpha val="43137"/>
                    </a:srgbClr>
                  </a:outerShdw>
                </a:effectLst>
              </a:rPr>
              <a:t>:</a:t>
            </a:r>
          </a:p>
          <a:p>
            <a:pPr lvl="1">
              <a:spcBef>
                <a:spcPts val="0"/>
              </a:spcBef>
            </a:pPr>
            <a:r>
              <a:rPr lang="hu-HU" altLang="hu-HU" sz="3200" dirty="0" smtClean="0">
                <a:solidFill>
                  <a:srgbClr val="0000CC"/>
                </a:solidFill>
                <a:effectLst>
                  <a:outerShdw blurRad="38100" dist="38100" dir="2700000" algn="tl">
                    <a:srgbClr val="000000">
                      <a:alpha val="43137"/>
                    </a:srgbClr>
                  </a:outerShdw>
                </a:effectLst>
              </a:rPr>
              <a:t> „</a:t>
            </a:r>
            <a:r>
              <a:rPr lang="hu-HU" altLang="hu-HU" sz="3200" dirty="0" smtClean="0">
                <a:solidFill>
                  <a:srgbClr val="FF0000"/>
                </a:solidFill>
                <a:effectLst>
                  <a:outerShdw blurRad="38100" dist="38100" dir="2700000" algn="tl">
                    <a:srgbClr val="000000">
                      <a:alpha val="43137"/>
                    </a:srgbClr>
                  </a:outerShdw>
                </a:effectLst>
              </a:rPr>
              <a:t>akarom</a:t>
            </a:r>
            <a:r>
              <a:rPr lang="hu-HU" altLang="hu-HU" sz="3200" dirty="0" smtClean="0">
                <a:solidFill>
                  <a:srgbClr val="0000CC"/>
                </a:solidFill>
                <a:effectLst>
                  <a:outerShdw blurRad="38100" dist="38100" dir="2700000" algn="tl">
                    <a:srgbClr val="000000">
                      <a:alpha val="43137"/>
                    </a:srgbClr>
                  </a:outerShdw>
                </a:effectLst>
              </a:rPr>
              <a:t>”: az </a:t>
            </a:r>
            <a:r>
              <a:rPr lang="hu-HU" altLang="hu-HU" sz="3200" dirty="0" smtClean="0">
                <a:solidFill>
                  <a:srgbClr val="FF0000"/>
                </a:solidFill>
                <a:effectLst>
                  <a:outerShdw blurRad="38100" dist="38100" dir="2700000" algn="tl">
                    <a:srgbClr val="000000">
                      <a:alpha val="43137"/>
                    </a:srgbClr>
                  </a:outerShdw>
                </a:effectLst>
              </a:rPr>
              <a:t>egyéniség</a:t>
            </a:r>
            <a:r>
              <a:rPr lang="hu-HU" altLang="hu-HU" sz="3200" dirty="0" smtClean="0">
                <a:solidFill>
                  <a:srgbClr val="0000CC"/>
                </a:solidFill>
                <a:effectLst>
                  <a:outerShdw blurRad="38100" dist="38100" dir="2700000" algn="tl">
                    <a:srgbClr val="000000">
                      <a:alpha val="43137"/>
                    </a:srgbClr>
                  </a:outerShdw>
                </a:effectLst>
              </a:rPr>
              <a:t>ből ered</a:t>
            </a:r>
          </a:p>
          <a:p>
            <a:pPr lvl="1">
              <a:spcBef>
                <a:spcPts val="0"/>
              </a:spcBef>
            </a:pPr>
            <a:r>
              <a:rPr lang="hu-HU" altLang="hu-HU" sz="3200" dirty="0">
                <a:solidFill>
                  <a:srgbClr val="0000CC"/>
                </a:solidFill>
                <a:effectLst>
                  <a:outerShdw blurRad="38100" dist="38100" dir="2700000" algn="tl">
                    <a:srgbClr val="000000">
                      <a:alpha val="43137"/>
                    </a:srgbClr>
                  </a:outerShdw>
                </a:effectLst>
              </a:rPr>
              <a:t> </a:t>
            </a:r>
            <a:r>
              <a:rPr lang="hu-HU" altLang="hu-HU" sz="3200" dirty="0" smtClean="0">
                <a:solidFill>
                  <a:srgbClr val="0000CC"/>
                </a:solidFill>
                <a:effectLst>
                  <a:outerShdw blurRad="38100" dist="38100" dir="2700000" algn="tl">
                    <a:srgbClr val="000000">
                      <a:alpha val="43137"/>
                    </a:srgbClr>
                  </a:outerShdw>
                </a:effectLst>
              </a:rPr>
              <a:t>a napi élet során állandó</a:t>
            </a:r>
          </a:p>
          <a:p>
            <a:pPr lvl="1">
              <a:spcBef>
                <a:spcPts val="0"/>
              </a:spcBef>
            </a:pPr>
            <a:r>
              <a:rPr lang="hu-HU" altLang="hu-HU" sz="3200" dirty="0" smtClean="0">
                <a:solidFill>
                  <a:srgbClr val="0000CC"/>
                </a:solidFill>
                <a:effectLst>
                  <a:outerShdw blurRad="38100" dist="38100" dir="2700000" algn="tl">
                    <a:srgbClr val="000000">
                      <a:alpha val="43137"/>
                    </a:srgbClr>
                  </a:outerShdw>
                </a:effectLst>
              </a:rPr>
              <a:t> teljesen </a:t>
            </a:r>
            <a:r>
              <a:rPr lang="hu-HU" altLang="hu-HU" sz="3200" dirty="0" smtClean="0">
                <a:solidFill>
                  <a:srgbClr val="FF0000"/>
                </a:solidFill>
                <a:effectLst>
                  <a:outerShdw blurRad="38100" dist="38100" dir="2700000" algn="tl">
                    <a:srgbClr val="000000">
                      <a:alpha val="43137"/>
                    </a:srgbClr>
                  </a:outerShdw>
                </a:effectLst>
              </a:rPr>
              <a:t>önzetlen</a:t>
            </a:r>
          </a:p>
          <a:p>
            <a:pPr>
              <a:spcBef>
                <a:spcPts val="1800"/>
              </a:spcBef>
            </a:pPr>
            <a:r>
              <a:rPr lang="hu-HU" altLang="hu-HU" sz="3600" b="1" dirty="0" smtClean="0">
                <a:solidFill>
                  <a:srgbClr val="0000CC"/>
                </a:solidFill>
                <a:effectLst>
                  <a:outerShdw blurRad="38100" dist="38100" dir="2700000" algn="tl">
                    <a:srgbClr val="000000">
                      <a:alpha val="43137"/>
                    </a:srgbClr>
                  </a:outerShdw>
                </a:effectLst>
              </a:rPr>
              <a:t> </a:t>
            </a:r>
            <a:r>
              <a:rPr lang="hu-HU" altLang="hu-HU" sz="3600" b="1" dirty="0" smtClean="0">
                <a:solidFill>
                  <a:srgbClr val="00CC66"/>
                </a:solidFill>
                <a:effectLst>
                  <a:outerShdw blurRad="38100" dist="38100" dir="2700000" algn="tl">
                    <a:srgbClr val="000000">
                      <a:alpha val="43137"/>
                    </a:srgbClr>
                  </a:outerShdw>
                </a:effectLst>
              </a:rPr>
              <a:t>VÁGY</a:t>
            </a:r>
            <a:r>
              <a:rPr lang="hu-HU" altLang="hu-HU" dirty="0" smtClean="0">
                <a:solidFill>
                  <a:srgbClr val="0000CC"/>
                </a:solidFill>
                <a:effectLst>
                  <a:outerShdw blurRad="38100" dist="38100" dir="2700000" algn="tl">
                    <a:srgbClr val="000000">
                      <a:alpha val="43137"/>
                    </a:srgbClr>
                  </a:outerShdw>
                </a:effectLst>
              </a:rPr>
              <a:t>:</a:t>
            </a:r>
          </a:p>
          <a:p>
            <a:pPr lvl="1">
              <a:spcBef>
                <a:spcPts val="0"/>
              </a:spcBef>
            </a:pPr>
            <a:r>
              <a:rPr lang="hu-HU" altLang="hu-HU" sz="3200" dirty="0" smtClean="0">
                <a:solidFill>
                  <a:srgbClr val="0000CC"/>
                </a:solidFill>
                <a:effectLst>
                  <a:outerShdw blurRad="38100" dist="38100" dir="2700000" algn="tl">
                    <a:srgbClr val="000000">
                      <a:alpha val="43137"/>
                    </a:srgbClr>
                  </a:outerShdw>
                </a:effectLst>
              </a:rPr>
              <a:t> „</a:t>
            </a:r>
            <a:r>
              <a:rPr lang="hu-HU" altLang="hu-HU" sz="3200" dirty="0" smtClean="0">
                <a:solidFill>
                  <a:srgbClr val="00CC66"/>
                </a:solidFill>
                <a:effectLst>
                  <a:outerShdw blurRad="38100" dist="38100" dir="2700000" algn="tl">
                    <a:srgbClr val="000000">
                      <a:alpha val="43137"/>
                    </a:srgbClr>
                  </a:outerShdw>
                </a:effectLst>
              </a:rPr>
              <a:t>szeretném</a:t>
            </a:r>
            <a:r>
              <a:rPr lang="hu-HU" altLang="hu-HU" sz="3200" dirty="0" smtClean="0">
                <a:solidFill>
                  <a:srgbClr val="0000CC"/>
                </a:solidFill>
                <a:effectLst>
                  <a:outerShdw blurRad="38100" dist="38100" dir="2700000" algn="tl">
                    <a:srgbClr val="000000">
                      <a:alpha val="43137"/>
                    </a:srgbClr>
                  </a:outerShdw>
                </a:effectLst>
              </a:rPr>
              <a:t>”: a </a:t>
            </a:r>
            <a:r>
              <a:rPr lang="hu-HU" altLang="hu-HU" sz="3200" dirty="0" smtClean="0">
                <a:solidFill>
                  <a:srgbClr val="00CC66"/>
                </a:solidFill>
                <a:effectLst>
                  <a:outerShdw blurRad="38100" dist="38100" dir="2700000" algn="tl">
                    <a:srgbClr val="000000">
                      <a:alpha val="43137"/>
                    </a:srgbClr>
                  </a:outerShdw>
                </a:effectLst>
              </a:rPr>
              <a:t>személyiség</a:t>
            </a:r>
            <a:r>
              <a:rPr lang="hu-HU" altLang="hu-HU" sz="3200" dirty="0" smtClean="0">
                <a:solidFill>
                  <a:srgbClr val="0000CC"/>
                </a:solidFill>
                <a:effectLst>
                  <a:outerShdw blurRad="38100" dist="38100" dir="2700000" algn="tl">
                    <a:srgbClr val="000000">
                      <a:alpha val="43137"/>
                    </a:srgbClr>
                  </a:outerShdw>
                </a:effectLst>
              </a:rPr>
              <a:t>ből ered </a:t>
            </a:r>
          </a:p>
          <a:p>
            <a:pPr lvl="1">
              <a:spcBef>
                <a:spcPts val="0"/>
              </a:spcBef>
            </a:pPr>
            <a:r>
              <a:rPr lang="hu-HU" altLang="hu-HU" sz="3200" dirty="0">
                <a:solidFill>
                  <a:srgbClr val="0000CC"/>
                </a:solidFill>
                <a:effectLst>
                  <a:outerShdw blurRad="38100" dist="38100" dir="2700000" algn="tl">
                    <a:srgbClr val="000000">
                      <a:alpha val="43137"/>
                    </a:srgbClr>
                  </a:outerShdw>
                </a:effectLst>
              </a:rPr>
              <a:t> </a:t>
            </a:r>
            <a:r>
              <a:rPr lang="hu-HU" altLang="hu-HU" sz="3200" dirty="0" smtClean="0">
                <a:solidFill>
                  <a:srgbClr val="0000CC"/>
                </a:solidFill>
                <a:effectLst>
                  <a:outerShdw blurRad="38100" dist="38100" dir="2700000" algn="tl">
                    <a:srgbClr val="000000">
                      <a:alpha val="43137"/>
                    </a:srgbClr>
                  </a:outerShdw>
                </a:effectLst>
              </a:rPr>
              <a:t>a napi élet során változó (csapongó)</a:t>
            </a:r>
          </a:p>
          <a:p>
            <a:pPr lvl="1">
              <a:spcBef>
                <a:spcPts val="0"/>
              </a:spcBef>
            </a:pPr>
            <a:r>
              <a:rPr lang="hu-HU" altLang="hu-HU" sz="3200" dirty="0">
                <a:solidFill>
                  <a:srgbClr val="0000CC"/>
                </a:solidFill>
                <a:effectLst>
                  <a:outerShdw blurRad="38100" dist="38100" dir="2700000" algn="tl">
                    <a:srgbClr val="000000">
                      <a:alpha val="43137"/>
                    </a:srgbClr>
                  </a:outerShdw>
                </a:effectLst>
              </a:rPr>
              <a:t> </a:t>
            </a:r>
            <a:r>
              <a:rPr lang="hu-HU" altLang="hu-HU" sz="3200" dirty="0" smtClean="0">
                <a:solidFill>
                  <a:srgbClr val="0000CC"/>
                </a:solidFill>
                <a:effectLst>
                  <a:outerShdw blurRad="38100" dist="38100" dir="2700000" algn="tl">
                    <a:srgbClr val="000000">
                      <a:alpha val="43137"/>
                    </a:srgbClr>
                  </a:outerShdw>
                </a:effectLst>
              </a:rPr>
              <a:t>van benne </a:t>
            </a:r>
            <a:r>
              <a:rPr lang="hu-HU" altLang="hu-HU" sz="3200" dirty="0" smtClean="0">
                <a:solidFill>
                  <a:srgbClr val="00CC66"/>
                </a:solidFill>
                <a:effectLst>
                  <a:outerShdw blurRad="38100" dist="38100" dir="2700000" algn="tl">
                    <a:srgbClr val="000000">
                      <a:alpha val="43137"/>
                    </a:srgbClr>
                  </a:outerShdw>
                </a:effectLst>
              </a:rPr>
              <a:t>önzés</a:t>
            </a:r>
            <a:r>
              <a:rPr lang="hu-HU" altLang="hu-HU" sz="3200" dirty="0" smtClean="0">
                <a:solidFill>
                  <a:srgbClr val="0000CC"/>
                </a:solidFill>
                <a:effectLst>
                  <a:outerShdw blurRad="38100" dist="38100" dir="2700000" algn="tl">
                    <a:srgbClr val="000000">
                      <a:alpha val="43137"/>
                    </a:srgbClr>
                  </a:outerShdw>
                </a:effectLst>
              </a:rPr>
              <a:t> is</a:t>
            </a:r>
          </a:p>
        </p:txBody>
      </p:sp>
    </p:spTree>
    <p:extLst>
      <p:ext uri="{BB962C8B-B14F-4D97-AF65-F5344CB8AC3E}">
        <p14:creationId xmlns:p14="http://schemas.microsoft.com/office/powerpoint/2010/main" val="307183132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880642"/>
                                        </p:tgtEl>
                                        <p:attrNameLst>
                                          <p:attrName>style.visibility</p:attrName>
                                        </p:attrNameLst>
                                      </p:cBhvr>
                                      <p:to>
                                        <p:strVal val="visible"/>
                                      </p:to>
                                    </p:set>
                                    <p:animEffect transition="in" filter="circle(out)">
                                      <p:cBhvr>
                                        <p:cTn id="7" dur="1000"/>
                                        <p:tgtEl>
                                          <p:spTgt spid="880642"/>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880643">
                                            <p:txEl>
                                              <p:pRg st="3" end="3"/>
                                            </p:txEl>
                                          </p:spTgt>
                                        </p:tgtEl>
                                        <p:attrNameLst>
                                          <p:attrName>style.visibility</p:attrName>
                                        </p:attrNameLst>
                                      </p:cBhvr>
                                      <p:to>
                                        <p:strVal val="visible"/>
                                      </p:to>
                                    </p:set>
                                    <p:animEffect transition="in" filter="circle(out)">
                                      <p:cBhvr>
                                        <p:cTn id="23" dur="1000"/>
                                        <p:tgtEl>
                                          <p:spTgt spid="88064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880643">
                                            <p:txEl>
                                              <p:pRg st="4" end="4"/>
                                            </p:txEl>
                                          </p:spTgt>
                                        </p:tgtEl>
                                        <p:attrNameLst>
                                          <p:attrName>style.visibility</p:attrName>
                                        </p:attrNameLst>
                                      </p:cBhvr>
                                      <p:to>
                                        <p:strVal val="visible"/>
                                      </p:to>
                                    </p:set>
                                    <p:animEffect transition="in" filter="circle(out)">
                                      <p:cBhvr>
                                        <p:cTn id="27" dur="1000"/>
                                        <p:tgtEl>
                                          <p:spTgt spid="88064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880643">
                                            <p:txEl>
                                              <p:pRg st="5" end="5"/>
                                            </p:txEl>
                                          </p:spTgt>
                                        </p:tgtEl>
                                        <p:attrNameLst>
                                          <p:attrName>style.visibility</p:attrName>
                                        </p:attrNameLst>
                                      </p:cBhvr>
                                      <p:to>
                                        <p:strVal val="visible"/>
                                      </p:to>
                                    </p:set>
                                    <p:animEffect transition="in" filter="circle(out)">
                                      <p:cBhvr>
                                        <p:cTn id="31" dur="1000"/>
                                        <p:tgtEl>
                                          <p:spTgt spid="880643">
                                            <p:txEl>
                                              <p:pRg st="5" end="5"/>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880643">
                                            <p:txEl>
                                              <p:pRg st="6" end="6"/>
                                            </p:txEl>
                                          </p:spTgt>
                                        </p:tgtEl>
                                        <p:attrNameLst>
                                          <p:attrName>style.visibility</p:attrName>
                                        </p:attrNameLst>
                                      </p:cBhvr>
                                      <p:to>
                                        <p:strVal val="visible"/>
                                      </p:to>
                                    </p:set>
                                    <p:animEffect transition="in" filter="circle(out)">
                                      <p:cBhvr>
                                        <p:cTn id="35" dur="1000"/>
                                        <p:tgtEl>
                                          <p:spTgt spid="880643">
                                            <p:txEl>
                                              <p:pRg st="6" end="6"/>
                                            </p:txEl>
                                          </p:spTgt>
                                        </p:tgtEl>
                                      </p:cBhvr>
                                    </p:animEffect>
                                  </p:childTnLst>
                                </p:cTn>
                              </p:par>
                            </p:childTnLst>
                          </p:cTn>
                        </p:par>
                        <p:par>
                          <p:cTn id="36" fill="hold">
                            <p:stCondLst>
                              <p:cond delay="8000"/>
                            </p:stCondLst>
                            <p:childTnLst>
                              <p:par>
                                <p:cTn id="37" presetID="6" presetClass="entr" presetSubtype="32" fill="hold" grpId="0" nodeType="afterEffect">
                                  <p:stCondLst>
                                    <p:cond delay="0"/>
                                  </p:stCondLst>
                                  <p:childTnLst>
                                    <p:set>
                                      <p:cBhvr>
                                        <p:cTn id="38" dur="1" fill="hold">
                                          <p:stCondLst>
                                            <p:cond delay="0"/>
                                          </p:stCondLst>
                                        </p:cTn>
                                        <p:tgtEl>
                                          <p:spTgt spid="880643">
                                            <p:txEl>
                                              <p:pRg st="7" end="7"/>
                                            </p:txEl>
                                          </p:spTgt>
                                        </p:tgtEl>
                                        <p:attrNameLst>
                                          <p:attrName>style.visibility</p:attrName>
                                        </p:attrNameLst>
                                      </p:cBhvr>
                                      <p:to>
                                        <p:strVal val="visible"/>
                                      </p:to>
                                    </p:set>
                                    <p:animEffect transition="in" filter="circle(out)">
                                      <p:cBhvr>
                                        <p:cTn id="39" dur="1000"/>
                                        <p:tgtEl>
                                          <p:spTgt spid="8806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2" grpId="0"/>
      <p:bldP spid="88064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a:xfrm>
            <a:off x="87087" y="609600"/>
            <a:ext cx="8926284" cy="1143000"/>
          </a:xfrm>
        </p:spPr>
        <p:txBody>
          <a:bodyPr/>
          <a:lstStyle/>
          <a:p>
            <a:r>
              <a:rPr lang="hu-HU" altLang="hu-HU" b="1" spc="150" dirty="0" smtClean="0">
                <a:solidFill>
                  <a:srgbClr val="0000CC"/>
                </a:solidFill>
                <a:effectLst>
                  <a:outerShdw blurRad="38100" dist="38100" dir="2700000" algn="tl">
                    <a:srgbClr val="000000">
                      <a:alpha val="43137"/>
                    </a:srgbClr>
                  </a:outerShdw>
                </a:effectLst>
              </a:rPr>
              <a:t>ÉRZÉKELÉSÜNK  SZINTJEI</a:t>
            </a:r>
            <a:endParaRPr lang="hu-HU" altLang="hu-HU" b="1" spc="150" dirty="0">
              <a:solidFill>
                <a:srgbClr val="0000CC"/>
              </a:solidFill>
              <a:effectLst>
                <a:outerShdw blurRad="38100" dist="38100" dir="2700000" algn="tl">
                  <a:srgbClr val="000000">
                    <a:alpha val="43137"/>
                  </a:srgbClr>
                </a:outerShdw>
              </a:effectLst>
            </a:endParaRPr>
          </a:p>
        </p:txBody>
      </p:sp>
      <p:sp>
        <p:nvSpPr>
          <p:cNvPr id="880643" name="Rectangle 3"/>
          <p:cNvSpPr>
            <a:spLocks noGrp="1" noChangeArrowheads="1"/>
          </p:cNvSpPr>
          <p:nvPr>
            <p:ph type="body" idx="1"/>
          </p:nvPr>
        </p:nvSpPr>
        <p:spPr>
          <a:xfrm>
            <a:off x="533401" y="2362200"/>
            <a:ext cx="8077200" cy="4114800"/>
          </a:xfrm>
        </p:spPr>
        <p:txBody>
          <a:bodyPr/>
          <a:lstStyle/>
          <a:p>
            <a:r>
              <a:rPr lang="hu-HU" altLang="hu-HU" sz="3600" dirty="0" smtClean="0">
                <a:solidFill>
                  <a:srgbClr val="0000CC"/>
                </a:solidFill>
                <a:effectLst>
                  <a:outerShdw blurRad="38100" dist="38100" dir="2700000" algn="tl">
                    <a:srgbClr val="000000">
                      <a:alpha val="43137"/>
                    </a:srgbClr>
                  </a:outerShdw>
                </a:effectLst>
              </a:rPr>
              <a:t>„</a:t>
            </a:r>
            <a:r>
              <a:rPr lang="hu-HU" altLang="hu-HU" sz="3600" dirty="0" err="1" smtClean="0">
                <a:solidFill>
                  <a:srgbClr val="0000CC"/>
                </a:solidFill>
                <a:effectLst>
                  <a:outerShdw blurRad="38100" dist="38100" dir="2700000" algn="tl">
                    <a:srgbClr val="000000">
                      <a:alpha val="43137"/>
                    </a:srgbClr>
                  </a:outerShdw>
                </a:effectLst>
              </a:rPr>
              <a:t>Alsíkok</a:t>
            </a:r>
            <a:r>
              <a:rPr lang="hu-HU" altLang="hu-HU" sz="3600" dirty="0" smtClean="0">
                <a:solidFill>
                  <a:srgbClr val="0000CC"/>
                </a:solidFill>
                <a:effectLst>
                  <a:outerShdw blurRad="38100" dist="38100" dir="2700000" algn="tl">
                    <a:srgbClr val="000000">
                      <a:alpha val="43137"/>
                    </a:srgbClr>
                  </a:outerShdw>
                </a:effectLst>
              </a:rPr>
              <a:t>”: </a:t>
            </a:r>
          </a:p>
          <a:p>
            <a:pPr lvl="1">
              <a:spcBef>
                <a:spcPts val="600"/>
              </a:spcBef>
            </a:pPr>
            <a:r>
              <a:rPr lang="hu-HU" altLang="hu-HU" sz="3200" dirty="0" smtClean="0">
                <a:solidFill>
                  <a:srgbClr val="0000CC"/>
                </a:solidFill>
                <a:effectLst>
                  <a:outerShdw blurRad="38100" dist="38100" dir="2700000" algn="tl">
                    <a:srgbClr val="000000">
                      <a:alpha val="43137"/>
                    </a:srgbClr>
                  </a:outerShdw>
                </a:effectLst>
              </a:rPr>
              <a:t> a fizikai halmazállapotok is ilyenek</a:t>
            </a:r>
          </a:p>
          <a:p>
            <a:pPr lvl="1">
              <a:spcBef>
                <a:spcPts val="0"/>
              </a:spcBef>
            </a:pPr>
            <a:r>
              <a:rPr lang="hu-HU" altLang="hu-HU" sz="3200" dirty="0">
                <a:solidFill>
                  <a:srgbClr val="0000CC"/>
                </a:solidFill>
                <a:effectLst>
                  <a:outerShdw blurRad="38100" dist="38100" dir="2700000" algn="tl">
                    <a:srgbClr val="000000">
                      <a:alpha val="43137"/>
                    </a:srgbClr>
                  </a:outerShdw>
                </a:effectLst>
              </a:rPr>
              <a:t> </a:t>
            </a:r>
            <a:r>
              <a:rPr lang="hu-HU" altLang="hu-HU" sz="3200" dirty="0" smtClean="0">
                <a:solidFill>
                  <a:srgbClr val="0000CC"/>
                </a:solidFill>
                <a:effectLst>
                  <a:outerShdw blurRad="38100" dist="38100" dir="2700000" algn="tl">
                    <a:srgbClr val="000000">
                      <a:alpha val="43137"/>
                    </a:srgbClr>
                  </a:outerShdw>
                </a:effectLst>
              </a:rPr>
              <a:t>az </a:t>
            </a:r>
            <a:r>
              <a:rPr lang="hu-HU" altLang="hu-HU" sz="3200" dirty="0" smtClean="0">
                <a:solidFill>
                  <a:srgbClr val="00CC66"/>
                </a:solidFill>
                <a:effectLst>
                  <a:outerShdw blurRad="38100" dist="38100" dir="2700000" algn="tl">
                    <a:srgbClr val="000000">
                      <a:alpha val="43137"/>
                    </a:srgbClr>
                  </a:outerShdw>
                </a:effectLst>
              </a:rPr>
              <a:t>érzékelés</a:t>
            </a:r>
            <a:r>
              <a:rPr lang="hu-HU" altLang="hu-HU" sz="3200" dirty="0" smtClean="0">
                <a:solidFill>
                  <a:srgbClr val="0000CC"/>
                </a:solidFill>
                <a:effectLst>
                  <a:outerShdw blurRad="38100" dist="38100" dir="2700000" algn="tl">
                    <a:srgbClr val="000000">
                      <a:alpha val="43137"/>
                    </a:srgbClr>
                  </a:outerShdw>
                </a:effectLst>
              </a:rPr>
              <a:t> szintje a </a:t>
            </a:r>
            <a:r>
              <a:rPr lang="hu-HU" altLang="hu-HU" sz="3200" dirty="0" smtClean="0">
                <a:solidFill>
                  <a:srgbClr val="FF0000"/>
                </a:solidFill>
                <a:effectLst>
                  <a:outerShdw blurRad="38100" dist="38100" dir="2700000" algn="tl">
                    <a:srgbClr val="000000">
                      <a:alpha val="43137"/>
                    </a:srgbClr>
                  </a:outerShdw>
                </a:effectLst>
              </a:rPr>
              <a:t>tudatosság</a:t>
            </a:r>
            <a:r>
              <a:rPr lang="hu-HU" altLang="hu-HU" sz="3200" dirty="0" smtClean="0">
                <a:solidFill>
                  <a:srgbClr val="0000CC"/>
                </a:solidFill>
                <a:effectLst>
                  <a:outerShdw blurRad="38100" dist="38100" dir="2700000" algn="tl">
                    <a:srgbClr val="000000">
                      <a:alpha val="43137"/>
                    </a:srgbClr>
                  </a:outerShdw>
                </a:effectLst>
              </a:rPr>
              <a:t> szintje:</a:t>
            </a:r>
          </a:p>
          <a:p>
            <a:pPr lvl="2"/>
            <a:r>
              <a:rPr lang="hu-HU" altLang="hu-HU" sz="2800" dirty="0" smtClean="0">
                <a:solidFill>
                  <a:srgbClr val="0000CC"/>
                </a:solidFill>
                <a:effectLst>
                  <a:outerShdw blurRad="38100" dist="38100" dir="2700000" algn="tl">
                    <a:srgbClr val="000000">
                      <a:alpha val="43137"/>
                    </a:srgbClr>
                  </a:outerShdw>
                </a:effectLst>
              </a:rPr>
              <a:t> szilárd – folyékony – gáznemű – 4 </a:t>
            </a:r>
            <a:r>
              <a:rPr lang="hu-HU" altLang="hu-HU" sz="2800" dirty="0" err="1" smtClean="0">
                <a:solidFill>
                  <a:srgbClr val="0000CC"/>
                </a:solidFill>
                <a:effectLst>
                  <a:outerShdw blurRad="38100" dist="38100" dir="2700000" algn="tl">
                    <a:srgbClr val="000000">
                      <a:alpha val="43137"/>
                    </a:srgbClr>
                  </a:outerShdw>
                </a:effectLst>
              </a:rPr>
              <a:t>éterikus</a:t>
            </a:r>
            <a:r>
              <a:rPr lang="hu-HU" altLang="hu-HU" sz="2800" dirty="0" smtClean="0">
                <a:solidFill>
                  <a:srgbClr val="0000CC"/>
                </a:solidFill>
                <a:effectLst>
                  <a:outerShdw blurRad="38100" dist="38100" dir="2700000" algn="tl">
                    <a:srgbClr val="000000">
                      <a:alpha val="43137"/>
                    </a:srgbClr>
                  </a:outerShdw>
                </a:effectLst>
              </a:rPr>
              <a:t>  </a:t>
            </a:r>
            <a:endParaRPr lang="hu-HU" altLang="hu-HU" sz="2800" dirty="0">
              <a:solidFill>
                <a:srgbClr val="0000CC"/>
              </a:solidFill>
              <a:effectLst>
                <a:outerShdw blurRad="38100" dist="38100" dir="2700000" algn="tl">
                  <a:srgbClr val="000000">
                    <a:alpha val="43137"/>
                  </a:srgbClr>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880642"/>
                                        </p:tgtEl>
                                        <p:attrNameLst>
                                          <p:attrName>style.visibility</p:attrName>
                                        </p:attrNameLst>
                                      </p:cBhvr>
                                      <p:to>
                                        <p:strVal val="visible"/>
                                      </p:to>
                                    </p:set>
                                    <p:animEffect transition="in" filter="circle(out)">
                                      <p:cBhvr>
                                        <p:cTn id="7" dur="1000"/>
                                        <p:tgtEl>
                                          <p:spTgt spid="880642"/>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880643">
                                            <p:txEl>
                                              <p:pRg st="3" end="3"/>
                                            </p:txEl>
                                          </p:spTgt>
                                        </p:tgtEl>
                                        <p:attrNameLst>
                                          <p:attrName>style.visibility</p:attrName>
                                        </p:attrNameLst>
                                      </p:cBhvr>
                                      <p:to>
                                        <p:strVal val="visible"/>
                                      </p:to>
                                    </p:set>
                                    <p:animEffect transition="in" filter="circle(out)">
                                      <p:cBhvr>
                                        <p:cTn id="23" dur="1000"/>
                                        <p:tgtEl>
                                          <p:spTgt spid="880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2" grpId="0"/>
      <p:bldP spid="8806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74085" name="Rectangle 5"/>
          <p:cNvSpPr>
            <a:spLocks noChangeArrowheads="1"/>
          </p:cNvSpPr>
          <p:nvPr/>
        </p:nvSpPr>
        <p:spPr bwMode="auto">
          <a:xfrm>
            <a:off x="283937" y="260350"/>
            <a:ext cx="8429625" cy="901700"/>
          </a:xfrm>
          <a:prstGeom prst="rect">
            <a:avLst/>
          </a:prstGeom>
          <a:gradFill rotWithShape="0">
            <a:gsLst>
              <a:gs pos="0">
                <a:srgbClr val="66FF33"/>
              </a:gs>
              <a:gs pos="50000">
                <a:schemeClr val="bg1"/>
              </a:gs>
              <a:gs pos="100000">
                <a:srgbClr val="66FF33"/>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ldine-721 HU" pitchFamily="18" charset="0"/>
                <a:cs typeface="Arial" charset="0"/>
              </a:defRPr>
            </a:lvl1pPr>
            <a:lvl2pPr algn="ctr">
              <a:defRPr sz="4400">
                <a:solidFill>
                  <a:schemeClr val="tx2"/>
                </a:solidFill>
                <a:latin typeface="Aldine-721 HU" pitchFamily="18" charset="0"/>
                <a:cs typeface="Arial" charset="0"/>
              </a:defRPr>
            </a:lvl2pPr>
            <a:lvl3pPr algn="ctr">
              <a:defRPr sz="4400">
                <a:solidFill>
                  <a:schemeClr val="tx2"/>
                </a:solidFill>
                <a:latin typeface="Aldine-721 HU" pitchFamily="18" charset="0"/>
                <a:cs typeface="Arial" charset="0"/>
              </a:defRPr>
            </a:lvl3pPr>
            <a:lvl4pPr algn="ctr">
              <a:defRPr sz="4400">
                <a:solidFill>
                  <a:schemeClr val="tx2"/>
                </a:solidFill>
                <a:latin typeface="Aldine-721 HU" pitchFamily="18" charset="0"/>
                <a:cs typeface="Arial" charset="0"/>
              </a:defRPr>
            </a:lvl4pPr>
            <a:lvl5pPr algn="ctr">
              <a:defRPr sz="4400">
                <a:solidFill>
                  <a:schemeClr val="tx2"/>
                </a:solidFill>
                <a:latin typeface="Aldine-721 HU" pitchFamily="18" charset="0"/>
                <a:cs typeface="Arial" charset="0"/>
              </a:defRPr>
            </a:lvl5pPr>
            <a:lvl6pPr marL="457200" algn="ctr" fontAlgn="base">
              <a:spcBef>
                <a:spcPct val="0"/>
              </a:spcBef>
              <a:spcAft>
                <a:spcPct val="0"/>
              </a:spcAft>
              <a:defRPr sz="4400">
                <a:solidFill>
                  <a:schemeClr val="tx2"/>
                </a:solidFill>
                <a:latin typeface="Aldine-721 HU" pitchFamily="18" charset="0"/>
                <a:cs typeface="Arial" charset="0"/>
              </a:defRPr>
            </a:lvl6pPr>
            <a:lvl7pPr marL="914400" algn="ctr" fontAlgn="base">
              <a:spcBef>
                <a:spcPct val="0"/>
              </a:spcBef>
              <a:spcAft>
                <a:spcPct val="0"/>
              </a:spcAft>
              <a:defRPr sz="4400">
                <a:solidFill>
                  <a:schemeClr val="tx2"/>
                </a:solidFill>
                <a:latin typeface="Aldine-721 HU" pitchFamily="18" charset="0"/>
                <a:cs typeface="Arial" charset="0"/>
              </a:defRPr>
            </a:lvl7pPr>
            <a:lvl8pPr marL="1371600" algn="ctr" fontAlgn="base">
              <a:spcBef>
                <a:spcPct val="0"/>
              </a:spcBef>
              <a:spcAft>
                <a:spcPct val="0"/>
              </a:spcAft>
              <a:defRPr sz="4400">
                <a:solidFill>
                  <a:schemeClr val="tx2"/>
                </a:solidFill>
                <a:latin typeface="Aldine-721 HU" pitchFamily="18" charset="0"/>
                <a:cs typeface="Arial" charset="0"/>
              </a:defRPr>
            </a:lvl8pPr>
            <a:lvl9pPr marL="1828800" algn="ctr" fontAlgn="base">
              <a:spcBef>
                <a:spcPct val="0"/>
              </a:spcBef>
              <a:spcAft>
                <a:spcPct val="0"/>
              </a:spcAft>
              <a:defRPr sz="4400">
                <a:solidFill>
                  <a:schemeClr val="tx2"/>
                </a:solidFill>
                <a:latin typeface="Aldine-721 HU" pitchFamily="18" charset="0"/>
                <a:cs typeface="Arial" charset="0"/>
              </a:defRPr>
            </a:lvl9pPr>
          </a:lstStyle>
          <a:p>
            <a:pPr>
              <a:spcBef>
                <a:spcPct val="50000"/>
              </a:spcBef>
            </a:pPr>
            <a:r>
              <a:rPr lang="en-US" altLang="hu-HU" sz="3600" i="1" dirty="0">
                <a:solidFill>
                  <a:srgbClr val="0000FF"/>
                </a:solidFill>
                <a:effectLst>
                  <a:outerShdw blurRad="38100" dist="38100" dir="2700000" algn="tl">
                    <a:srgbClr val="000000"/>
                  </a:outerShdw>
                </a:effectLst>
                <a:latin typeface="+mn-lt"/>
              </a:rPr>
              <a:t>A </a:t>
            </a:r>
            <a:r>
              <a:rPr lang="hu-HU" altLang="hu-HU" sz="3600" i="1" dirty="0">
                <a:solidFill>
                  <a:srgbClr val="0000FF"/>
                </a:solidFill>
                <a:effectLst>
                  <a:outerShdw blurRad="38100" dist="38100" dir="2700000" algn="tl">
                    <a:srgbClr val="000000"/>
                  </a:outerShdw>
                </a:effectLst>
                <a:latin typeface="+mn-lt"/>
              </a:rPr>
              <a:t>Z</a:t>
            </a:r>
            <a:r>
              <a:rPr lang="en-US" altLang="hu-HU" sz="3600" i="1" dirty="0">
                <a:solidFill>
                  <a:srgbClr val="0000FF"/>
                </a:solidFill>
                <a:effectLst>
                  <a:outerShdw blurRad="38100" dist="38100" dir="2700000" algn="tl">
                    <a:srgbClr val="000000"/>
                  </a:outerShdw>
                </a:effectLst>
                <a:latin typeface="+mn-lt"/>
              </a:rPr>
              <a:t>   </a:t>
            </a:r>
            <a:r>
              <a:rPr lang="hu-HU" altLang="hu-HU" sz="3600" i="1" dirty="0">
                <a:solidFill>
                  <a:srgbClr val="0000FF"/>
                </a:solidFill>
                <a:effectLst>
                  <a:outerShdw blurRad="38100" dist="38100" dir="2700000" algn="tl">
                    <a:srgbClr val="000000"/>
                  </a:outerShdw>
                </a:effectLst>
                <a:latin typeface="+mn-lt"/>
              </a:rPr>
              <a:t>E M B E R I </a:t>
            </a:r>
            <a:r>
              <a:rPr lang="en-US" altLang="hu-HU" sz="3600" i="1" dirty="0">
                <a:solidFill>
                  <a:srgbClr val="0000FF"/>
                </a:solidFill>
                <a:effectLst>
                  <a:outerShdw blurRad="38100" dist="38100" dir="2700000" algn="tl">
                    <a:srgbClr val="000000"/>
                  </a:outerShdw>
                </a:effectLst>
                <a:latin typeface="+mn-lt"/>
              </a:rPr>
              <a:t>   B I R O D A L O M</a:t>
            </a:r>
            <a:endParaRPr lang="en-US" altLang="hu-HU" sz="4000" i="1" dirty="0">
              <a:solidFill>
                <a:srgbClr val="0000FF"/>
              </a:solidFill>
              <a:latin typeface="+mn-lt"/>
            </a:endParaRPr>
          </a:p>
        </p:txBody>
      </p:sp>
      <p:sp>
        <p:nvSpPr>
          <p:cNvPr id="174086" name="Text Box 6"/>
          <p:cNvSpPr txBox="1">
            <a:spLocks noChangeArrowheads="1"/>
          </p:cNvSpPr>
          <p:nvPr/>
        </p:nvSpPr>
        <p:spPr bwMode="auto">
          <a:xfrm>
            <a:off x="1476375" y="1412875"/>
            <a:ext cx="1873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2800" b="1" dirty="0">
                <a:solidFill>
                  <a:srgbClr val="FFFF00"/>
                </a:solidFill>
                <a:effectLst>
                  <a:outerShdw blurRad="38100" dist="38100" dir="2700000" algn="tl">
                    <a:srgbClr val="C0C0C0"/>
                  </a:outerShdw>
                </a:effectLst>
              </a:rPr>
              <a:t>É L E T</a:t>
            </a:r>
            <a:endParaRPr lang="en-US" altLang="hu-HU" sz="2800" dirty="0">
              <a:solidFill>
                <a:srgbClr val="FFFF00"/>
              </a:solidFill>
              <a:latin typeface="Accord Heavy SF" panose="020BE200000000000000" pitchFamily="34" charset="0"/>
            </a:endParaRPr>
          </a:p>
        </p:txBody>
      </p:sp>
      <p:sp>
        <p:nvSpPr>
          <p:cNvPr id="174087" name="Text Box 7"/>
          <p:cNvSpPr txBox="1">
            <a:spLocks noChangeArrowheads="1"/>
          </p:cNvSpPr>
          <p:nvPr/>
        </p:nvSpPr>
        <p:spPr bwMode="auto">
          <a:xfrm>
            <a:off x="5653088" y="1412875"/>
            <a:ext cx="215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2800" b="1" dirty="0">
                <a:solidFill>
                  <a:srgbClr val="FFFF00"/>
                </a:solidFill>
                <a:effectLst>
                  <a:outerShdw blurRad="38100" dist="38100" dir="2700000" algn="tl">
                    <a:srgbClr val="C0C0C0"/>
                  </a:outerShdw>
                </a:effectLst>
              </a:rPr>
              <a:t>F O R M A</a:t>
            </a:r>
            <a:endParaRPr lang="en-US" altLang="hu-HU" sz="2800" dirty="0">
              <a:solidFill>
                <a:srgbClr val="FFFF00"/>
              </a:solidFill>
              <a:latin typeface="Accord Heavy SF" panose="020BE200000000000000" pitchFamily="34" charset="0"/>
            </a:endParaRPr>
          </a:p>
        </p:txBody>
      </p:sp>
      <p:sp>
        <p:nvSpPr>
          <p:cNvPr id="174088" name="Rectangle 8"/>
          <p:cNvSpPr>
            <a:spLocks noChangeArrowheads="1"/>
          </p:cNvSpPr>
          <p:nvPr/>
        </p:nvSpPr>
        <p:spPr bwMode="auto">
          <a:xfrm>
            <a:off x="4572000" y="2060575"/>
            <a:ext cx="4286250" cy="1511300"/>
          </a:xfrm>
          <a:prstGeom prst="rect">
            <a:avLst/>
          </a:prstGeom>
          <a:gradFill rotWithShape="0">
            <a:gsLst>
              <a:gs pos="0">
                <a:srgbClr val="CCFFFF"/>
              </a:gs>
              <a:gs pos="100000">
                <a:srgbClr val="33CC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hu-HU" altLang="hu-HU" dirty="0">
              <a:solidFill>
                <a:srgbClr val="0000FF"/>
              </a:solidFill>
            </a:endParaRPr>
          </a:p>
        </p:txBody>
      </p:sp>
      <p:sp>
        <p:nvSpPr>
          <p:cNvPr id="174089" name="Text Box 9"/>
          <p:cNvSpPr txBox="1">
            <a:spLocks noChangeArrowheads="1"/>
          </p:cNvSpPr>
          <p:nvPr/>
        </p:nvSpPr>
        <p:spPr bwMode="auto">
          <a:xfrm>
            <a:off x="7164388" y="2671763"/>
            <a:ext cx="1612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ATMIKUS</a:t>
            </a:r>
            <a:endParaRPr lang="en-US" altLang="hu-HU" b="1" dirty="0">
              <a:latin typeface="Accord Heavy SF" panose="020BE200000000000000" pitchFamily="34" charset="0"/>
            </a:endParaRPr>
          </a:p>
        </p:txBody>
      </p:sp>
      <p:sp>
        <p:nvSpPr>
          <p:cNvPr id="174090" name="Rectangle 10"/>
          <p:cNvSpPr>
            <a:spLocks noChangeArrowheads="1"/>
          </p:cNvSpPr>
          <p:nvPr/>
        </p:nvSpPr>
        <p:spPr bwMode="auto">
          <a:xfrm>
            <a:off x="4572000" y="3573463"/>
            <a:ext cx="4286250" cy="1511300"/>
          </a:xfrm>
          <a:prstGeom prst="rect">
            <a:avLst/>
          </a:prstGeom>
          <a:gradFill rotWithShape="0">
            <a:gsLst>
              <a:gs pos="0">
                <a:srgbClr val="FFFF00"/>
              </a:gs>
              <a:gs pos="100000">
                <a:srgbClr val="FF66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1" name="Text Box 11"/>
          <p:cNvSpPr txBox="1">
            <a:spLocks noChangeArrowheads="1"/>
          </p:cNvSpPr>
          <p:nvPr/>
        </p:nvSpPr>
        <p:spPr bwMode="auto">
          <a:xfrm>
            <a:off x="7092950" y="4149725"/>
            <a:ext cx="1655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MENTÁLIS</a:t>
            </a:r>
            <a:endParaRPr lang="en-US" altLang="hu-HU" sz="1600" dirty="0">
              <a:effectLst>
                <a:outerShdw blurRad="38100" dist="38100" dir="2700000" algn="tl">
                  <a:srgbClr val="C0C0C0"/>
                </a:outerShdw>
              </a:effectLst>
              <a:latin typeface="Accord Heavy SF" panose="020BE200000000000000" pitchFamily="34" charset="0"/>
            </a:endParaRPr>
          </a:p>
        </p:txBody>
      </p:sp>
      <p:sp>
        <p:nvSpPr>
          <p:cNvPr id="174092" name="Rectangle 12"/>
          <p:cNvSpPr>
            <a:spLocks noChangeArrowheads="1"/>
          </p:cNvSpPr>
          <p:nvPr/>
        </p:nvSpPr>
        <p:spPr bwMode="auto">
          <a:xfrm>
            <a:off x="4572000" y="5084763"/>
            <a:ext cx="4286250" cy="1512887"/>
          </a:xfrm>
          <a:prstGeom prst="rect">
            <a:avLst/>
          </a:prstGeom>
          <a:gradFill rotWithShape="0">
            <a:gsLst>
              <a:gs pos="0">
                <a:srgbClr val="0099FF"/>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3" name="Text Box 13"/>
          <p:cNvSpPr txBox="1">
            <a:spLocks noChangeArrowheads="1"/>
          </p:cNvSpPr>
          <p:nvPr/>
        </p:nvSpPr>
        <p:spPr bwMode="auto">
          <a:xfrm>
            <a:off x="7164388" y="5553075"/>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2000" b="1" dirty="0">
                <a:solidFill>
                  <a:srgbClr val="FFFF00"/>
                </a:solidFill>
                <a:effectLst>
                  <a:outerShdw blurRad="38100" dist="38100" dir="2700000" algn="tl">
                    <a:srgbClr val="C0C0C0"/>
                  </a:outerShdw>
                </a:effectLst>
              </a:rPr>
              <a:t>FIZIKAI</a:t>
            </a:r>
            <a:endParaRPr lang="hu-HU" altLang="hu-HU" sz="1600" dirty="0"/>
          </a:p>
        </p:txBody>
      </p:sp>
      <p:sp>
        <p:nvSpPr>
          <p:cNvPr id="174094" name="Rectangle 14"/>
          <p:cNvSpPr>
            <a:spLocks noChangeArrowheads="1"/>
          </p:cNvSpPr>
          <p:nvPr/>
        </p:nvSpPr>
        <p:spPr bwMode="auto">
          <a:xfrm>
            <a:off x="323850" y="2852738"/>
            <a:ext cx="4248150" cy="1512887"/>
          </a:xfrm>
          <a:prstGeom prst="rect">
            <a:avLst/>
          </a:prstGeom>
          <a:gradFill rotWithShape="0">
            <a:gsLst>
              <a:gs pos="0">
                <a:srgbClr val="FFFFFF"/>
              </a:gs>
              <a:gs pos="100000">
                <a:srgbClr val="FF99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5" name="Text Box 15"/>
          <p:cNvSpPr txBox="1">
            <a:spLocks noChangeArrowheads="1"/>
          </p:cNvSpPr>
          <p:nvPr/>
        </p:nvSpPr>
        <p:spPr bwMode="auto">
          <a:xfrm>
            <a:off x="395288" y="3463925"/>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BUDDHIKUS</a:t>
            </a:r>
            <a:endParaRPr lang="en-US" altLang="hu-HU" sz="1600" dirty="0">
              <a:latin typeface="Accord Heavy SF" panose="020BE200000000000000" pitchFamily="34" charset="0"/>
            </a:endParaRPr>
          </a:p>
        </p:txBody>
      </p:sp>
      <p:sp>
        <p:nvSpPr>
          <p:cNvPr id="174096" name="Rectangle 16"/>
          <p:cNvSpPr>
            <a:spLocks noChangeArrowheads="1"/>
          </p:cNvSpPr>
          <p:nvPr/>
        </p:nvSpPr>
        <p:spPr bwMode="auto">
          <a:xfrm>
            <a:off x="323850" y="4364038"/>
            <a:ext cx="4248150" cy="1512887"/>
          </a:xfrm>
          <a:prstGeom prst="rect">
            <a:avLst/>
          </a:prstGeom>
          <a:gradFill rotWithShape="0">
            <a:gsLst>
              <a:gs pos="0">
                <a:srgbClr val="FF66FF"/>
              </a:gs>
              <a:gs pos="100000">
                <a:srgbClr val="CC00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7" name="Text Box 17"/>
          <p:cNvSpPr txBox="1">
            <a:spLocks noChangeArrowheads="1"/>
          </p:cNvSpPr>
          <p:nvPr/>
        </p:nvSpPr>
        <p:spPr bwMode="auto">
          <a:xfrm>
            <a:off x="395288" y="4903788"/>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hu-HU" sz="2000" b="1" dirty="0">
                <a:effectLst>
                  <a:outerShdw blurRad="38100" dist="38100" dir="2700000" algn="tl">
                    <a:srgbClr val="C0C0C0"/>
                  </a:outerShdw>
                </a:effectLst>
                <a:latin typeface="Accord Heavy SF" panose="020BE200000000000000" pitchFamily="34" charset="0"/>
              </a:rPr>
              <a:t>ASZTRÁLIS</a:t>
            </a:r>
            <a:endParaRPr lang="en-US" altLang="hu-HU" sz="1600" dirty="0">
              <a:effectLst>
                <a:outerShdw blurRad="38100" dist="38100" dir="2700000" algn="tl">
                  <a:srgbClr val="C0C0C0"/>
                </a:outerShdw>
              </a:effectLst>
              <a:latin typeface="Accord Heavy SF" panose="020BE200000000000000" pitchFamily="34" charset="0"/>
            </a:endParaRPr>
          </a:p>
        </p:txBody>
      </p:sp>
      <p:sp>
        <p:nvSpPr>
          <p:cNvPr id="174098" name="Line 18"/>
          <p:cNvSpPr>
            <a:spLocks noChangeShapeType="1"/>
          </p:cNvSpPr>
          <p:nvPr/>
        </p:nvSpPr>
        <p:spPr bwMode="auto">
          <a:xfrm>
            <a:off x="4572000" y="2276475"/>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099" name="Line 19"/>
          <p:cNvSpPr>
            <a:spLocks noChangeShapeType="1"/>
          </p:cNvSpPr>
          <p:nvPr/>
        </p:nvSpPr>
        <p:spPr bwMode="auto">
          <a:xfrm>
            <a:off x="4572000" y="2492375"/>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00" name="Line 20"/>
          <p:cNvSpPr>
            <a:spLocks noChangeShapeType="1"/>
          </p:cNvSpPr>
          <p:nvPr/>
        </p:nvSpPr>
        <p:spPr bwMode="auto">
          <a:xfrm>
            <a:off x="4572000" y="2708275"/>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01" name="Line 21"/>
          <p:cNvSpPr>
            <a:spLocks noChangeShapeType="1"/>
          </p:cNvSpPr>
          <p:nvPr/>
        </p:nvSpPr>
        <p:spPr bwMode="auto">
          <a:xfrm>
            <a:off x="4572000" y="2924175"/>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02" name="Line 22"/>
          <p:cNvSpPr>
            <a:spLocks noChangeShapeType="1"/>
          </p:cNvSpPr>
          <p:nvPr/>
        </p:nvSpPr>
        <p:spPr bwMode="auto">
          <a:xfrm>
            <a:off x="4572000" y="31416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03" name="Line 23"/>
          <p:cNvSpPr>
            <a:spLocks noChangeShapeType="1"/>
          </p:cNvSpPr>
          <p:nvPr/>
        </p:nvSpPr>
        <p:spPr bwMode="auto">
          <a:xfrm>
            <a:off x="4572000" y="33575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05" name="Text Box 25"/>
          <p:cNvSpPr txBox="1">
            <a:spLocks noChangeArrowheads="1"/>
          </p:cNvSpPr>
          <p:nvPr/>
        </p:nvSpPr>
        <p:spPr bwMode="auto">
          <a:xfrm>
            <a:off x="4932363" y="22764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06" name="Text Box 26"/>
          <p:cNvSpPr txBox="1">
            <a:spLocks noChangeArrowheads="1"/>
          </p:cNvSpPr>
          <p:nvPr/>
        </p:nvSpPr>
        <p:spPr bwMode="auto">
          <a:xfrm>
            <a:off x="4932363" y="24923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07" name="Text Box 27"/>
          <p:cNvSpPr txBox="1">
            <a:spLocks noChangeArrowheads="1"/>
          </p:cNvSpPr>
          <p:nvPr/>
        </p:nvSpPr>
        <p:spPr bwMode="auto">
          <a:xfrm>
            <a:off x="4932363" y="27082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08" name="Text Box 28"/>
          <p:cNvSpPr txBox="1">
            <a:spLocks noChangeArrowheads="1"/>
          </p:cNvSpPr>
          <p:nvPr/>
        </p:nvSpPr>
        <p:spPr bwMode="auto">
          <a:xfrm>
            <a:off x="4932363" y="29241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09" name="Text Box 29"/>
          <p:cNvSpPr txBox="1">
            <a:spLocks noChangeArrowheads="1"/>
          </p:cNvSpPr>
          <p:nvPr/>
        </p:nvSpPr>
        <p:spPr bwMode="auto">
          <a:xfrm>
            <a:off x="4932363" y="31416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10" name="Text Box 30"/>
          <p:cNvSpPr txBox="1">
            <a:spLocks noChangeArrowheads="1"/>
          </p:cNvSpPr>
          <p:nvPr/>
        </p:nvSpPr>
        <p:spPr bwMode="auto">
          <a:xfrm>
            <a:off x="4932363" y="33575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11" name="Line 31"/>
          <p:cNvSpPr>
            <a:spLocks noChangeShapeType="1"/>
          </p:cNvSpPr>
          <p:nvPr/>
        </p:nvSpPr>
        <p:spPr bwMode="auto">
          <a:xfrm>
            <a:off x="3995738" y="3068638"/>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2" name="Line 32"/>
          <p:cNvSpPr>
            <a:spLocks noChangeShapeType="1"/>
          </p:cNvSpPr>
          <p:nvPr/>
        </p:nvSpPr>
        <p:spPr bwMode="auto">
          <a:xfrm>
            <a:off x="3995738" y="3284538"/>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3" name="Line 33"/>
          <p:cNvSpPr>
            <a:spLocks noChangeShapeType="1"/>
          </p:cNvSpPr>
          <p:nvPr/>
        </p:nvSpPr>
        <p:spPr bwMode="auto">
          <a:xfrm>
            <a:off x="3995738" y="3500438"/>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4" name="Line 34"/>
          <p:cNvSpPr>
            <a:spLocks noChangeShapeType="1"/>
          </p:cNvSpPr>
          <p:nvPr/>
        </p:nvSpPr>
        <p:spPr bwMode="auto">
          <a:xfrm>
            <a:off x="3995738" y="3716338"/>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5" name="Line 35"/>
          <p:cNvSpPr>
            <a:spLocks noChangeShapeType="1"/>
          </p:cNvSpPr>
          <p:nvPr/>
        </p:nvSpPr>
        <p:spPr bwMode="auto">
          <a:xfrm>
            <a:off x="3995738" y="3933825"/>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6" name="Line 36"/>
          <p:cNvSpPr>
            <a:spLocks noChangeShapeType="1"/>
          </p:cNvSpPr>
          <p:nvPr/>
        </p:nvSpPr>
        <p:spPr bwMode="auto">
          <a:xfrm>
            <a:off x="3995738" y="4149725"/>
            <a:ext cx="57626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7" name="Line 37"/>
          <p:cNvSpPr>
            <a:spLocks noChangeShapeType="1"/>
          </p:cNvSpPr>
          <p:nvPr/>
        </p:nvSpPr>
        <p:spPr bwMode="auto">
          <a:xfrm>
            <a:off x="4572000" y="37893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8" name="Line 38"/>
          <p:cNvSpPr>
            <a:spLocks noChangeShapeType="1"/>
          </p:cNvSpPr>
          <p:nvPr/>
        </p:nvSpPr>
        <p:spPr bwMode="auto">
          <a:xfrm>
            <a:off x="4572000" y="40052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19" name="Line 39"/>
          <p:cNvSpPr>
            <a:spLocks noChangeShapeType="1"/>
          </p:cNvSpPr>
          <p:nvPr/>
        </p:nvSpPr>
        <p:spPr bwMode="auto">
          <a:xfrm>
            <a:off x="4572000" y="42211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0" name="Line 40"/>
          <p:cNvSpPr>
            <a:spLocks noChangeShapeType="1"/>
          </p:cNvSpPr>
          <p:nvPr/>
        </p:nvSpPr>
        <p:spPr bwMode="auto">
          <a:xfrm flipV="1">
            <a:off x="5219700" y="4365625"/>
            <a:ext cx="187325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1" name="Line 41"/>
          <p:cNvSpPr>
            <a:spLocks noChangeShapeType="1"/>
          </p:cNvSpPr>
          <p:nvPr/>
        </p:nvSpPr>
        <p:spPr bwMode="auto">
          <a:xfrm>
            <a:off x="4572000" y="44370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2" name="Line 42"/>
          <p:cNvSpPr>
            <a:spLocks noChangeShapeType="1"/>
          </p:cNvSpPr>
          <p:nvPr/>
        </p:nvSpPr>
        <p:spPr bwMode="auto">
          <a:xfrm>
            <a:off x="4572000" y="46529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3" name="Line 43"/>
          <p:cNvSpPr>
            <a:spLocks noChangeShapeType="1"/>
          </p:cNvSpPr>
          <p:nvPr/>
        </p:nvSpPr>
        <p:spPr bwMode="auto">
          <a:xfrm>
            <a:off x="4572000" y="4868863"/>
            <a:ext cx="576263"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24" name="Text Box 44"/>
          <p:cNvSpPr txBox="1">
            <a:spLocks noChangeArrowheads="1"/>
          </p:cNvSpPr>
          <p:nvPr/>
        </p:nvSpPr>
        <p:spPr bwMode="auto">
          <a:xfrm>
            <a:off x="4932363" y="35734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25" name="Text Box 45"/>
          <p:cNvSpPr txBox="1">
            <a:spLocks noChangeArrowheads="1"/>
          </p:cNvSpPr>
          <p:nvPr/>
        </p:nvSpPr>
        <p:spPr bwMode="auto">
          <a:xfrm>
            <a:off x="4932363" y="37893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26" name="Text Box 46"/>
          <p:cNvSpPr txBox="1">
            <a:spLocks noChangeArrowheads="1"/>
          </p:cNvSpPr>
          <p:nvPr/>
        </p:nvSpPr>
        <p:spPr bwMode="auto">
          <a:xfrm>
            <a:off x="4932363" y="40068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27" name="Text Box 47"/>
          <p:cNvSpPr txBox="1">
            <a:spLocks noChangeArrowheads="1"/>
          </p:cNvSpPr>
          <p:nvPr/>
        </p:nvSpPr>
        <p:spPr bwMode="auto">
          <a:xfrm>
            <a:off x="4932363" y="42227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28" name="Text Box 48"/>
          <p:cNvSpPr txBox="1">
            <a:spLocks noChangeArrowheads="1"/>
          </p:cNvSpPr>
          <p:nvPr/>
        </p:nvSpPr>
        <p:spPr bwMode="auto">
          <a:xfrm>
            <a:off x="4932363" y="44386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29" name="Text Box 49"/>
          <p:cNvSpPr txBox="1">
            <a:spLocks noChangeArrowheads="1"/>
          </p:cNvSpPr>
          <p:nvPr/>
        </p:nvSpPr>
        <p:spPr bwMode="auto">
          <a:xfrm>
            <a:off x="4932363" y="46529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30" name="Text Box 50"/>
          <p:cNvSpPr txBox="1">
            <a:spLocks noChangeArrowheads="1"/>
          </p:cNvSpPr>
          <p:nvPr/>
        </p:nvSpPr>
        <p:spPr bwMode="auto">
          <a:xfrm>
            <a:off x="4932363" y="48688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31" name="Line 51"/>
          <p:cNvSpPr>
            <a:spLocks noChangeShapeType="1"/>
          </p:cNvSpPr>
          <p:nvPr/>
        </p:nvSpPr>
        <p:spPr bwMode="auto">
          <a:xfrm>
            <a:off x="4572000" y="5300663"/>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2" name="Line 52"/>
          <p:cNvSpPr>
            <a:spLocks noChangeShapeType="1"/>
          </p:cNvSpPr>
          <p:nvPr/>
        </p:nvSpPr>
        <p:spPr bwMode="auto">
          <a:xfrm>
            <a:off x="4572000" y="5516563"/>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3" name="Text Box 53"/>
          <p:cNvSpPr txBox="1">
            <a:spLocks noChangeArrowheads="1"/>
          </p:cNvSpPr>
          <p:nvPr/>
        </p:nvSpPr>
        <p:spPr bwMode="auto">
          <a:xfrm>
            <a:off x="4932363" y="57340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4</a:t>
            </a:r>
            <a:endParaRPr lang="en-US" altLang="hu-HU" sz="1200" b="1" dirty="0">
              <a:solidFill>
                <a:schemeClr val="bg1"/>
              </a:solidFill>
              <a:latin typeface="Accord Heavy SF" panose="020BE200000000000000" pitchFamily="34" charset="0"/>
            </a:endParaRPr>
          </a:p>
        </p:txBody>
      </p:sp>
      <p:sp>
        <p:nvSpPr>
          <p:cNvPr id="174134" name="Line 54"/>
          <p:cNvSpPr>
            <a:spLocks noChangeShapeType="1"/>
          </p:cNvSpPr>
          <p:nvPr/>
        </p:nvSpPr>
        <p:spPr bwMode="auto">
          <a:xfrm>
            <a:off x="4572000" y="5734050"/>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5" name="Line 55"/>
          <p:cNvSpPr>
            <a:spLocks noChangeShapeType="1"/>
          </p:cNvSpPr>
          <p:nvPr/>
        </p:nvSpPr>
        <p:spPr bwMode="auto">
          <a:xfrm>
            <a:off x="4572000" y="5949950"/>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6" name="Line 56"/>
          <p:cNvSpPr>
            <a:spLocks noChangeShapeType="1"/>
          </p:cNvSpPr>
          <p:nvPr/>
        </p:nvSpPr>
        <p:spPr bwMode="auto">
          <a:xfrm>
            <a:off x="4572000" y="6165850"/>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7" name="Line 57"/>
          <p:cNvSpPr>
            <a:spLocks noChangeShapeType="1"/>
          </p:cNvSpPr>
          <p:nvPr/>
        </p:nvSpPr>
        <p:spPr bwMode="auto">
          <a:xfrm>
            <a:off x="4572000" y="6381750"/>
            <a:ext cx="576263"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38" name="Text Box 58"/>
          <p:cNvSpPr txBox="1">
            <a:spLocks noChangeArrowheads="1"/>
          </p:cNvSpPr>
          <p:nvPr/>
        </p:nvSpPr>
        <p:spPr bwMode="auto">
          <a:xfrm>
            <a:off x="4932363" y="50847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1</a:t>
            </a:r>
            <a:endParaRPr lang="en-US" altLang="hu-HU" sz="1200" b="1" dirty="0">
              <a:solidFill>
                <a:schemeClr val="bg1"/>
              </a:solidFill>
              <a:latin typeface="Accord Heavy SF" panose="020BE200000000000000" pitchFamily="34" charset="0"/>
            </a:endParaRPr>
          </a:p>
        </p:txBody>
      </p:sp>
      <p:sp>
        <p:nvSpPr>
          <p:cNvPr id="174139" name="Text Box 59"/>
          <p:cNvSpPr txBox="1">
            <a:spLocks noChangeArrowheads="1"/>
          </p:cNvSpPr>
          <p:nvPr/>
        </p:nvSpPr>
        <p:spPr bwMode="auto">
          <a:xfrm>
            <a:off x="4932363" y="53006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2</a:t>
            </a:r>
            <a:endParaRPr lang="en-US" altLang="hu-HU" sz="1200" b="1" dirty="0">
              <a:solidFill>
                <a:schemeClr val="bg1"/>
              </a:solidFill>
              <a:latin typeface="Accord Heavy SF" panose="020BE200000000000000" pitchFamily="34" charset="0"/>
            </a:endParaRPr>
          </a:p>
        </p:txBody>
      </p:sp>
      <p:sp>
        <p:nvSpPr>
          <p:cNvPr id="174140" name="Text Box 60"/>
          <p:cNvSpPr txBox="1">
            <a:spLocks noChangeArrowheads="1"/>
          </p:cNvSpPr>
          <p:nvPr/>
        </p:nvSpPr>
        <p:spPr bwMode="auto">
          <a:xfrm>
            <a:off x="4932363" y="55165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3</a:t>
            </a:r>
            <a:endParaRPr lang="en-US" altLang="hu-HU" sz="1200" b="1" dirty="0">
              <a:solidFill>
                <a:schemeClr val="bg1"/>
              </a:solidFill>
              <a:latin typeface="Accord Heavy SF" panose="020BE200000000000000" pitchFamily="34" charset="0"/>
            </a:endParaRPr>
          </a:p>
        </p:txBody>
      </p:sp>
      <p:sp>
        <p:nvSpPr>
          <p:cNvPr id="174141" name="Text Box 61"/>
          <p:cNvSpPr txBox="1">
            <a:spLocks noChangeArrowheads="1"/>
          </p:cNvSpPr>
          <p:nvPr/>
        </p:nvSpPr>
        <p:spPr bwMode="auto">
          <a:xfrm>
            <a:off x="4932363" y="59499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5</a:t>
            </a:r>
            <a:endParaRPr lang="en-US" altLang="hu-HU" sz="1200" b="1" dirty="0">
              <a:solidFill>
                <a:schemeClr val="bg1"/>
              </a:solidFill>
              <a:latin typeface="Accord Heavy SF" panose="020BE200000000000000" pitchFamily="34" charset="0"/>
            </a:endParaRPr>
          </a:p>
        </p:txBody>
      </p:sp>
      <p:sp>
        <p:nvSpPr>
          <p:cNvPr id="174142" name="Text Box 62"/>
          <p:cNvSpPr txBox="1">
            <a:spLocks noChangeArrowheads="1"/>
          </p:cNvSpPr>
          <p:nvPr/>
        </p:nvSpPr>
        <p:spPr bwMode="auto">
          <a:xfrm>
            <a:off x="4932363" y="61658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6</a:t>
            </a:r>
            <a:endParaRPr lang="en-US" altLang="hu-HU" sz="1200" b="1" dirty="0">
              <a:solidFill>
                <a:schemeClr val="bg1"/>
              </a:solidFill>
              <a:latin typeface="Accord Heavy SF" panose="020BE200000000000000" pitchFamily="34" charset="0"/>
            </a:endParaRPr>
          </a:p>
        </p:txBody>
      </p:sp>
      <p:sp>
        <p:nvSpPr>
          <p:cNvPr id="174143" name="Text Box 63"/>
          <p:cNvSpPr txBox="1">
            <a:spLocks noChangeArrowheads="1"/>
          </p:cNvSpPr>
          <p:nvPr/>
        </p:nvSpPr>
        <p:spPr bwMode="auto">
          <a:xfrm>
            <a:off x="4932363" y="63833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7</a:t>
            </a:r>
            <a:endParaRPr lang="en-US" altLang="hu-HU" sz="1200" b="1" dirty="0">
              <a:solidFill>
                <a:schemeClr val="bg1"/>
              </a:solidFill>
              <a:latin typeface="Accord Heavy SF" panose="020BE200000000000000" pitchFamily="34" charset="0"/>
            </a:endParaRPr>
          </a:p>
        </p:txBody>
      </p:sp>
      <p:sp>
        <p:nvSpPr>
          <p:cNvPr id="174144" name="Text Box 64"/>
          <p:cNvSpPr txBox="1">
            <a:spLocks noChangeArrowheads="1"/>
          </p:cNvSpPr>
          <p:nvPr/>
        </p:nvSpPr>
        <p:spPr bwMode="auto">
          <a:xfrm>
            <a:off x="3995738" y="30400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45" name="Text Box 65"/>
          <p:cNvSpPr txBox="1">
            <a:spLocks noChangeArrowheads="1"/>
          </p:cNvSpPr>
          <p:nvPr/>
        </p:nvSpPr>
        <p:spPr bwMode="auto">
          <a:xfrm>
            <a:off x="3995738" y="28527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46" name="Text Box 66"/>
          <p:cNvSpPr txBox="1">
            <a:spLocks noChangeArrowheads="1"/>
          </p:cNvSpPr>
          <p:nvPr/>
        </p:nvSpPr>
        <p:spPr bwMode="auto">
          <a:xfrm>
            <a:off x="3995738" y="32845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47" name="Text Box 67"/>
          <p:cNvSpPr txBox="1">
            <a:spLocks noChangeArrowheads="1"/>
          </p:cNvSpPr>
          <p:nvPr/>
        </p:nvSpPr>
        <p:spPr bwMode="auto">
          <a:xfrm>
            <a:off x="3995738" y="35004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48" name="Text Box 68"/>
          <p:cNvSpPr txBox="1">
            <a:spLocks noChangeArrowheads="1"/>
          </p:cNvSpPr>
          <p:nvPr/>
        </p:nvSpPr>
        <p:spPr bwMode="auto">
          <a:xfrm>
            <a:off x="3995738" y="37052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49" name="Text Box 69"/>
          <p:cNvSpPr txBox="1">
            <a:spLocks noChangeArrowheads="1"/>
          </p:cNvSpPr>
          <p:nvPr/>
        </p:nvSpPr>
        <p:spPr bwMode="auto">
          <a:xfrm>
            <a:off x="3995738" y="39338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50" name="Text Box 70"/>
          <p:cNvSpPr txBox="1">
            <a:spLocks noChangeArrowheads="1"/>
          </p:cNvSpPr>
          <p:nvPr/>
        </p:nvSpPr>
        <p:spPr bwMode="auto">
          <a:xfrm>
            <a:off x="3995738" y="41497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52" name="Line 72"/>
          <p:cNvSpPr>
            <a:spLocks noChangeShapeType="1"/>
          </p:cNvSpPr>
          <p:nvPr/>
        </p:nvSpPr>
        <p:spPr bwMode="auto">
          <a:xfrm>
            <a:off x="3995738" y="45815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3" name="Line 73"/>
          <p:cNvSpPr>
            <a:spLocks noChangeShapeType="1"/>
          </p:cNvSpPr>
          <p:nvPr/>
        </p:nvSpPr>
        <p:spPr bwMode="auto">
          <a:xfrm>
            <a:off x="3995738" y="47974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4" name="Line 74"/>
          <p:cNvSpPr>
            <a:spLocks noChangeShapeType="1"/>
          </p:cNvSpPr>
          <p:nvPr/>
        </p:nvSpPr>
        <p:spPr bwMode="auto">
          <a:xfrm>
            <a:off x="3995738" y="50133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5" name="Line 75"/>
          <p:cNvSpPr>
            <a:spLocks noChangeShapeType="1"/>
          </p:cNvSpPr>
          <p:nvPr/>
        </p:nvSpPr>
        <p:spPr bwMode="auto">
          <a:xfrm>
            <a:off x="3995738" y="52292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6" name="Line 76"/>
          <p:cNvSpPr>
            <a:spLocks noChangeShapeType="1"/>
          </p:cNvSpPr>
          <p:nvPr/>
        </p:nvSpPr>
        <p:spPr bwMode="auto">
          <a:xfrm>
            <a:off x="3995738" y="54451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7" name="Line 77"/>
          <p:cNvSpPr>
            <a:spLocks noChangeShapeType="1"/>
          </p:cNvSpPr>
          <p:nvPr/>
        </p:nvSpPr>
        <p:spPr bwMode="auto">
          <a:xfrm>
            <a:off x="3995738" y="5661025"/>
            <a:ext cx="576262"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174158" name="Text Box 78"/>
          <p:cNvSpPr txBox="1">
            <a:spLocks noChangeArrowheads="1"/>
          </p:cNvSpPr>
          <p:nvPr/>
        </p:nvSpPr>
        <p:spPr bwMode="auto">
          <a:xfrm>
            <a:off x="3995738" y="43656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1</a:t>
            </a:r>
            <a:endParaRPr lang="en-US" altLang="hu-HU" sz="1200" b="1" dirty="0">
              <a:solidFill>
                <a:schemeClr val="bg1"/>
              </a:solidFill>
              <a:latin typeface="Accord Heavy SF" panose="020BE200000000000000" pitchFamily="34" charset="0"/>
            </a:endParaRPr>
          </a:p>
        </p:txBody>
      </p:sp>
      <p:sp>
        <p:nvSpPr>
          <p:cNvPr id="174159" name="Text Box 79"/>
          <p:cNvSpPr txBox="1">
            <a:spLocks noChangeArrowheads="1"/>
          </p:cNvSpPr>
          <p:nvPr/>
        </p:nvSpPr>
        <p:spPr bwMode="auto">
          <a:xfrm>
            <a:off x="3995738" y="47847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3</a:t>
            </a:r>
            <a:endParaRPr lang="en-US" altLang="hu-HU" sz="1200" b="1" dirty="0">
              <a:solidFill>
                <a:schemeClr val="bg1"/>
              </a:solidFill>
              <a:latin typeface="Accord Heavy SF" panose="020BE200000000000000" pitchFamily="34" charset="0"/>
            </a:endParaRPr>
          </a:p>
        </p:txBody>
      </p:sp>
      <p:sp>
        <p:nvSpPr>
          <p:cNvPr id="174160" name="Text Box 80"/>
          <p:cNvSpPr txBox="1">
            <a:spLocks noChangeArrowheads="1"/>
          </p:cNvSpPr>
          <p:nvPr/>
        </p:nvSpPr>
        <p:spPr bwMode="auto">
          <a:xfrm>
            <a:off x="3995738" y="45815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2</a:t>
            </a:r>
            <a:endParaRPr lang="en-US" altLang="hu-HU" sz="1200" b="1" dirty="0">
              <a:solidFill>
                <a:schemeClr val="bg1"/>
              </a:solidFill>
              <a:latin typeface="Accord Heavy SF" panose="020BE200000000000000" pitchFamily="34" charset="0"/>
            </a:endParaRPr>
          </a:p>
        </p:txBody>
      </p:sp>
      <p:sp>
        <p:nvSpPr>
          <p:cNvPr id="174161" name="Text Box 81"/>
          <p:cNvSpPr txBox="1">
            <a:spLocks noChangeArrowheads="1"/>
          </p:cNvSpPr>
          <p:nvPr/>
        </p:nvSpPr>
        <p:spPr bwMode="auto">
          <a:xfrm>
            <a:off x="3995738" y="50133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4</a:t>
            </a:r>
            <a:endParaRPr lang="en-US" altLang="hu-HU" sz="1200" b="1" dirty="0">
              <a:solidFill>
                <a:schemeClr val="bg1"/>
              </a:solidFill>
              <a:latin typeface="Accord Heavy SF" panose="020BE200000000000000" pitchFamily="34" charset="0"/>
            </a:endParaRPr>
          </a:p>
        </p:txBody>
      </p:sp>
      <p:sp>
        <p:nvSpPr>
          <p:cNvPr id="174162" name="Text Box 82"/>
          <p:cNvSpPr txBox="1">
            <a:spLocks noChangeArrowheads="1"/>
          </p:cNvSpPr>
          <p:nvPr/>
        </p:nvSpPr>
        <p:spPr bwMode="auto">
          <a:xfrm>
            <a:off x="3995738" y="52292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5</a:t>
            </a:r>
            <a:endParaRPr lang="en-US" altLang="hu-HU" sz="1200" b="1" dirty="0">
              <a:solidFill>
                <a:schemeClr val="bg1"/>
              </a:solidFill>
              <a:latin typeface="Accord Heavy SF" panose="020BE200000000000000" pitchFamily="34" charset="0"/>
            </a:endParaRPr>
          </a:p>
        </p:txBody>
      </p:sp>
      <p:sp>
        <p:nvSpPr>
          <p:cNvPr id="174164" name="Text Box 84"/>
          <p:cNvSpPr txBox="1">
            <a:spLocks noChangeArrowheads="1"/>
          </p:cNvSpPr>
          <p:nvPr/>
        </p:nvSpPr>
        <p:spPr bwMode="auto">
          <a:xfrm>
            <a:off x="3995738" y="56610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chemeClr val="bg1"/>
                </a:solidFill>
                <a:effectLst>
                  <a:outerShdw blurRad="38100" dist="38100" dir="2700000" algn="tl">
                    <a:srgbClr val="C0C0C0"/>
                  </a:outerShdw>
                </a:effectLst>
              </a:rPr>
              <a:t>7</a:t>
            </a:r>
            <a:endParaRPr lang="en-US" altLang="hu-HU" sz="1200" b="1" dirty="0">
              <a:solidFill>
                <a:schemeClr val="bg1"/>
              </a:solidFill>
              <a:latin typeface="Accord Heavy SF" panose="020BE200000000000000" pitchFamily="34" charset="0"/>
            </a:endParaRPr>
          </a:p>
        </p:txBody>
      </p:sp>
      <p:sp>
        <p:nvSpPr>
          <p:cNvPr id="174165" name="Text Box 85"/>
          <p:cNvSpPr txBox="1">
            <a:spLocks noChangeArrowheads="1"/>
          </p:cNvSpPr>
          <p:nvPr/>
        </p:nvSpPr>
        <p:spPr bwMode="auto">
          <a:xfrm>
            <a:off x="3995738" y="54451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FFFFFF"/>
                </a:solidFill>
                <a:effectLst>
                  <a:outerShdw blurRad="38100" dist="38100" dir="2700000" algn="tl">
                    <a:srgbClr val="C0C0C0"/>
                  </a:outerShdw>
                </a:effectLst>
              </a:rPr>
              <a:t>6</a:t>
            </a:r>
            <a:endParaRPr lang="en-US" altLang="hu-HU" sz="1200" b="1" dirty="0">
              <a:solidFill>
                <a:srgbClr val="FFFFFF"/>
              </a:solidFill>
              <a:latin typeface="Accord Heavy SF" panose="020BE200000000000000" pitchFamily="34" charset="0"/>
            </a:endParaRPr>
          </a:p>
        </p:txBody>
      </p:sp>
      <p:sp>
        <p:nvSpPr>
          <p:cNvPr id="174166" name="Text Box 86"/>
          <p:cNvSpPr txBox="1">
            <a:spLocks noChangeArrowheads="1"/>
          </p:cNvSpPr>
          <p:nvPr/>
        </p:nvSpPr>
        <p:spPr bwMode="auto">
          <a:xfrm>
            <a:off x="4932363" y="20605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174085"/>
                                        </p:tgtEl>
                                        <p:attrNameLst>
                                          <p:attrName>style.visibility</p:attrName>
                                        </p:attrNameLst>
                                      </p:cBhvr>
                                      <p:to>
                                        <p:strVal val="visible"/>
                                      </p:to>
                                    </p:set>
                                    <p:animEffect transition="in" filter="box(out)">
                                      <p:cBhvr>
                                        <p:cTn id="7" dur="500"/>
                                        <p:tgtEl>
                                          <p:spTgt spid="174085"/>
                                        </p:tgtEl>
                                      </p:cBhvr>
                                    </p:animEffect>
                                  </p:childTnLst>
                                </p:cTn>
                              </p:par>
                            </p:childTnLst>
                          </p:cTn>
                        </p:par>
                        <p:par>
                          <p:cTn id="8" fill="hold" nodeType="after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174086"/>
                                        </p:tgtEl>
                                        <p:attrNameLst>
                                          <p:attrName>style.visibility</p:attrName>
                                        </p:attrNameLst>
                                      </p:cBhvr>
                                      <p:to>
                                        <p:strVal val="visible"/>
                                      </p:to>
                                    </p:set>
                                    <p:animEffect transition="in" filter="box(out)">
                                      <p:cBhvr>
                                        <p:cTn id="11" dur="500"/>
                                        <p:tgtEl>
                                          <p:spTgt spid="174086"/>
                                        </p:tgtEl>
                                      </p:cBhvr>
                                    </p:animEffect>
                                  </p:childTnLst>
                                </p:cTn>
                              </p:par>
                            </p:childTnLst>
                          </p:cTn>
                        </p:par>
                        <p:par>
                          <p:cTn id="12" fill="hold" nodeType="afterGroup">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174087"/>
                                        </p:tgtEl>
                                        <p:attrNameLst>
                                          <p:attrName>style.visibility</p:attrName>
                                        </p:attrNameLst>
                                      </p:cBhvr>
                                      <p:to>
                                        <p:strVal val="visible"/>
                                      </p:to>
                                    </p:set>
                                    <p:animEffect transition="in" filter="box(out)">
                                      <p:cBhvr>
                                        <p:cTn id="15" dur="500"/>
                                        <p:tgtEl>
                                          <p:spTgt spid="174087"/>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174088"/>
                                        </p:tgtEl>
                                        <p:attrNameLst>
                                          <p:attrName>style.visibility</p:attrName>
                                        </p:attrNameLst>
                                      </p:cBhvr>
                                      <p:to>
                                        <p:strVal val="visible"/>
                                      </p:to>
                                    </p:set>
                                    <p:animEffect transition="in" filter="wipe(up)">
                                      <p:cBhvr>
                                        <p:cTn id="19" dur="500"/>
                                        <p:tgtEl>
                                          <p:spTgt spid="174088"/>
                                        </p:tgtEl>
                                      </p:cBhvr>
                                    </p:animEffect>
                                  </p:childTnLst>
                                </p:cTn>
                              </p:par>
                              <p:par>
                                <p:cTn id="20" presetID="4" presetClass="entr" presetSubtype="32" fill="hold" grpId="0" nodeType="withEffect">
                                  <p:stCondLst>
                                    <p:cond delay="0"/>
                                  </p:stCondLst>
                                  <p:childTnLst>
                                    <p:set>
                                      <p:cBhvr>
                                        <p:cTn id="21" dur="1" fill="hold">
                                          <p:stCondLst>
                                            <p:cond delay="0"/>
                                          </p:stCondLst>
                                        </p:cTn>
                                        <p:tgtEl>
                                          <p:spTgt spid="174089"/>
                                        </p:tgtEl>
                                        <p:attrNameLst>
                                          <p:attrName>style.visibility</p:attrName>
                                        </p:attrNameLst>
                                      </p:cBhvr>
                                      <p:to>
                                        <p:strVal val="visible"/>
                                      </p:to>
                                    </p:set>
                                    <p:animEffect transition="in" filter="box(out)">
                                      <p:cBhvr>
                                        <p:cTn id="22" dur="500"/>
                                        <p:tgtEl>
                                          <p:spTgt spid="174089"/>
                                        </p:tgtEl>
                                      </p:cBhvr>
                                    </p:animEffect>
                                  </p:childTnLst>
                                </p:cTn>
                              </p:par>
                            </p:childTnLst>
                          </p:cTn>
                        </p:par>
                        <p:par>
                          <p:cTn id="23" fill="hold" nodeType="afterGroup">
                            <p:stCondLst>
                              <p:cond delay="2500"/>
                            </p:stCondLst>
                            <p:childTnLst>
                              <p:par>
                                <p:cTn id="24" presetID="4" presetClass="entr" presetSubtype="32" fill="hold" grpId="0" nodeType="afterEffect">
                                  <p:stCondLst>
                                    <p:cond delay="0"/>
                                  </p:stCondLst>
                                  <p:childTnLst>
                                    <p:set>
                                      <p:cBhvr>
                                        <p:cTn id="25" dur="1" fill="hold">
                                          <p:stCondLst>
                                            <p:cond delay="0"/>
                                          </p:stCondLst>
                                        </p:cTn>
                                        <p:tgtEl>
                                          <p:spTgt spid="174166"/>
                                        </p:tgtEl>
                                        <p:attrNameLst>
                                          <p:attrName>style.visibility</p:attrName>
                                        </p:attrNameLst>
                                      </p:cBhvr>
                                      <p:to>
                                        <p:strVal val="visible"/>
                                      </p:to>
                                    </p:set>
                                    <p:animEffect transition="in" filter="box(out)">
                                      <p:cBhvr>
                                        <p:cTn id="26" dur="500"/>
                                        <p:tgtEl>
                                          <p:spTgt spid="174166"/>
                                        </p:tgtEl>
                                      </p:cBhvr>
                                    </p:animEffect>
                                  </p:childTnLst>
                                </p:cTn>
                              </p:par>
                              <p:par>
                                <p:cTn id="27" presetID="1" presetClass="entr" presetSubtype="0" fill="hold" grpId="0" nodeType="withEffect">
                                  <p:stCondLst>
                                    <p:cond delay="0"/>
                                  </p:stCondLst>
                                  <p:childTnLst>
                                    <p:set>
                                      <p:cBhvr>
                                        <p:cTn id="28" dur="1" fill="hold">
                                          <p:stCondLst>
                                            <p:cond delay="499"/>
                                          </p:stCondLst>
                                        </p:cTn>
                                        <p:tgtEl>
                                          <p:spTgt spid="174098"/>
                                        </p:tgtEl>
                                        <p:attrNameLst>
                                          <p:attrName>style.visibility</p:attrName>
                                        </p:attrNameLst>
                                      </p:cBhvr>
                                      <p:to>
                                        <p:strVal val="visible"/>
                                      </p:to>
                                    </p:set>
                                  </p:childTnLst>
                                </p:cTn>
                              </p:par>
                              <p:par>
                                <p:cTn id="29" presetID="4" presetClass="entr" presetSubtype="32" fill="hold" grpId="0" nodeType="withEffect">
                                  <p:stCondLst>
                                    <p:cond delay="0"/>
                                  </p:stCondLst>
                                  <p:childTnLst>
                                    <p:set>
                                      <p:cBhvr>
                                        <p:cTn id="30" dur="1" fill="hold">
                                          <p:stCondLst>
                                            <p:cond delay="0"/>
                                          </p:stCondLst>
                                        </p:cTn>
                                        <p:tgtEl>
                                          <p:spTgt spid="174105"/>
                                        </p:tgtEl>
                                        <p:attrNameLst>
                                          <p:attrName>style.visibility</p:attrName>
                                        </p:attrNameLst>
                                      </p:cBhvr>
                                      <p:to>
                                        <p:strVal val="visible"/>
                                      </p:to>
                                    </p:set>
                                    <p:animEffect transition="in" filter="box(out)">
                                      <p:cBhvr>
                                        <p:cTn id="31" dur="500"/>
                                        <p:tgtEl>
                                          <p:spTgt spid="174105"/>
                                        </p:tgtEl>
                                      </p:cBhvr>
                                    </p:animEffect>
                                  </p:childTnLst>
                                </p:cTn>
                              </p:par>
                              <p:par>
                                <p:cTn id="32" presetID="1" presetClass="entr" presetSubtype="0" fill="hold" grpId="0" nodeType="withEffect">
                                  <p:stCondLst>
                                    <p:cond delay="0"/>
                                  </p:stCondLst>
                                  <p:childTnLst>
                                    <p:set>
                                      <p:cBhvr>
                                        <p:cTn id="33" dur="1" fill="hold">
                                          <p:stCondLst>
                                            <p:cond delay="499"/>
                                          </p:stCondLst>
                                        </p:cTn>
                                        <p:tgtEl>
                                          <p:spTgt spid="174099"/>
                                        </p:tgtEl>
                                        <p:attrNameLst>
                                          <p:attrName>style.visibility</p:attrName>
                                        </p:attrNameLst>
                                      </p:cBhvr>
                                      <p:to>
                                        <p:strVal val="visible"/>
                                      </p:to>
                                    </p:set>
                                  </p:childTnLst>
                                </p:cTn>
                              </p:par>
                              <p:par>
                                <p:cTn id="34" presetID="4" presetClass="entr" presetSubtype="32" fill="hold" grpId="0" nodeType="withEffect">
                                  <p:stCondLst>
                                    <p:cond delay="0"/>
                                  </p:stCondLst>
                                  <p:childTnLst>
                                    <p:set>
                                      <p:cBhvr>
                                        <p:cTn id="35" dur="1" fill="hold">
                                          <p:stCondLst>
                                            <p:cond delay="0"/>
                                          </p:stCondLst>
                                        </p:cTn>
                                        <p:tgtEl>
                                          <p:spTgt spid="174106"/>
                                        </p:tgtEl>
                                        <p:attrNameLst>
                                          <p:attrName>style.visibility</p:attrName>
                                        </p:attrNameLst>
                                      </p:cBhvr>
                                      <p:to>
                                        <p:strVal val="visible"/>
                                      </p:to>
                                    </p:set>
                                    <p:animEffect transition="in" filter="box(out)">
                                      <p:cBhvr>
                                        <p:cTn id="36" dur="500"/>
                                        <p:tgtEl>
                                          <p:spTgt spid="174106"/>
                                        </p:tgtEl>
                                      </p:cBhvr>
                                    </p:animEffect>
                                  </p:childTnLst>
                                </p:cTn>
                              </p:par>
                              <p:par>
                                <p:cTn id="37" presetID="1" presetClass="entr" presetSubtype="0" fill="hold" grpId="0" nodeType="withEffect">
                                  <p:stCondLst>
                                    <p:cond delay="0"/>
                                  </p:stCondLst>
                                  <p:childTnLst>
                                    <p:set>
                                      <p:cBhvr>
                                        <p:cTn id="38" dur="1" fill="hold">
                                          <p:stCondLst>
                                            <p:cond delay="499"/>
                                          </p:stCondLst>
                                        </p:cTn>
                                        <p:tgtEl>
                                          <p:spTgt spid="174100"/>
                                        </p:tgtEl>
                                        <p:attrNameLst>
                                          <p:attrName>style.visibility</p:attrName>
                                        </p:attrNameLst>
                                      </p:cBhvr>
                                      <p:to>
                                        <p:strVal val="visible"/>
                                      </p:to>
                                    </p:set>
                                  </p:childTnLst>
                                </p:cTn>
                              </p:par>
                              <p:par>
                                <p:cTn id="39" presetID="4" presetClass="entr" presetSubtype="32" fill="hold" grpId="0" nodeType="withEffect">
                                  <p:stCondLst>
                                    <p:cond delay="0"/>
                                  </p:stCondLst>
                                  <p:childTnLst>
                                    <p:set>
                                      <p:cBhvr>
                                        <p:cTn id="40" dur="1" fill="hold">
                                          <p:stCondLst>
                                            <p:cond delay="0"/>
                                          </p:stCondLst>
                                        </p:cTn>
                                        <p:tgtEl>
                                          <p:spTgt spid="174107"/>
                                        </p:tgtEl>
                                        <p:attrNameLst>
                                          <p:attrName>style.visibility</p:attrName>
                                        </p:attrNameLst>
                                      </p:cBhvr>
                                      <p:to>
                                        <p:strVal val="visible"/>
                                      </p:to>
                                    </p:set>
                                    <p:animEffect transition="in" filter="box(out)">
                                      <p:cBhvr>
                                        <p:cTn id="41" dur="500"/>
                                        <p:tgtEl>
                                          <p:spTgt spid="174107"/>
                                        </p:tgtEl>
                                      </p:cBhvr>
                                    </p:animEffect>
                                  </p:childTnLst>
                                </p:cTn>
                              </p:par>
                              <p:par>
                                <p:cTn id="42" presetID="1" presetClass="entr" presetSubtype="0" fill="hold" grpId="0" nodeType="withEffect">
                                  <p:stCondLst>
                                    <p:cond delay="0"/>
                                  </p:stCondLst>
                                  <p:childTnLst>
                                    <p:set>
                                      <p:cBhvr>
                                        <p:cTn id="43" dur="1" fill="hold">
                                          <p:stCondLst>
                                            <p:cond delay="499"/>
                                          </p:stCondLst>
                                        </p:cTn>
                                        <p:tgtEl>
                                          <p:spTgt spid="174101"/>
                                        </p:tgtEl>
                                        <p:attrNameLst>
                                          <p:attrName>style.visibility</p:attrName>
                                        </p:attrNameLst>
                                      </p:cBhvr>
                                      <p:to>
                                        <p:strVal val="visible"/>
                                      </p:to>
                                    </p:set>
                                  </p:childTnLst>
                                </p:cTn>
                              </p:par>
                              <p:par>
                                <p:cTn id="44" presetID="4" presetClass="entr" presetSubtype="32" fill="hold" grpId="0" nodeType="withEffect">
                                  <p:stCondLst>
                                    <p:cond delay="0"/>
                                  </p:stCondLst>
                                  <p:childTnLst>
                                    <p:set>
                                      <p:cBhvr>
                                        <p:cTn id="45" dur="1" fill="hold">
                                          <p:stCondLst>
                                            <p:cond delay="0"/>
                                          </p:stCondLst>
                                        </p:cTn>
                                        <p:tgtEl>
                                          <p:spTgt spid="174108"/>
                                        </p:tgtEl>
                                        <p:attrNameLst>
                                          <p:attrName>style.visibility</p:attrName>
                                        </p:attrNameLst>
                                      </p:cBhvr>
                                      <p:to>
                                        <p:strVal val="visible"/>
                                      </p:to>
                                    </p:set>
                                    <p:animEffect transition="in" filter="box(out)">
                                      <p:cBhvr>
                                        <p:cTn id="46" dur="500"/>
                                        <p:tgtEl>
                                          <p:spTgt spid="174108"/>
                                        </p:tgtEl>
                                      </p:cBhvr>
                                    </p:animEffect>
                                  </p:childTnLst>
                                </p:cTn>
                              </p:par>
                              <p:par>
                                <p:cTn id="47" presetID="1" presetClass="entr" presetSubtype="0" fill="hold" grpId="0" nodeType="withEffect">
                                  <p:stCondLst>
                                    <p:cond delay="0"/>
                                  </p:stCondLst>
                                  <p:childTnLst>
                                    <p:set>
                                      <p:cBhvr>
                                        <p:cTn id="48" dur="1" fill="hold">
                                          <p:stCondLst>
                                            <p:cond delay="499"/>
                                          </p:stCondLst>
                                        </p:cTn>
                                        <p:tgtEl>
                                          <p:spTgt spid="174102"/>
                                        </p:tgtEl>
                                        <p:attrNameLst>
                                          <p:attrName>style.visibility</p:attrName>
                                        </p:attrNameLst>
                                      </p:cBhvr>
                                      <p:to>
                                        <p:strVal val="visible"/>
                                      </p:to>
                                    </p:set>
                                  </p:childTnLst>
                                </p:cTn>
                              </p:par>
                              <p:par>
                                <p:cTn id="49" presetID="4" presetClass="entr" presetSubtype="32" fill="hold" grpId="0" nodeType="withEffect">
                                  <p:stCondLst>
                                    <p:cond delay="0"/>
                                  </p:stCondLst>
                                  <p:childTnLst>
                                    <p:set>
                                      <p:cBhvr>
                                        <p:cTn id="50" dur="1" fill="hold">
                                          <p:stCondLst>
                                            <p:cond delay="0"/>
                                          </p:stCondLst>
                                        </p:cTn>
                                        <p:tgtEl>
                                          <p:spTgt spid="174109"/>
                                        </p:tgtEl>
                                        <p:attrNameLst>
                                          <p:attrName>style.visibility</p:attrName>
                                        </p:attrNameLst>
                                      </p:cBhvr>
                                      <p:to>
                                        <p:strVal val="visible"/>
                                      </p:to>
                                    </p:set>
                                    <p:animEffect transition="in" filter="box(out)">
                                      <p:cBhvr>
                                        <p:cTn id="51" dur="500"/>
                                        <p:tgtEl>
                                          <p:spTgt spid="174109"/>
                                        </p:tgtEl>
                                      </p:cBhvr>
                                    </p:animEffect>
                                  </p:childTnLst>
                                </p:cTn>
                              </p:par>
                              <p:par>
                                <p:cTn id="52" presetID="1" presetClass="entr" presetSubtype="0" fill="hold" grpId="0" nodeType="withEffect">
                                  <p:stCondLst>
                                    <p:cond delay="0"/>
                                  </p:stCondLst>
                                  <p:childTnLst>
                                    <p:set>
                                      <p:cBhvr>
                                        <p:cTn id="53" dur="1" fill="hold">
                                          <p:stCondLst>
                                            <p:cond delay="499"/>
                                          </p:stCondLst>
                                        </p:cTn>
                                        <p:tgtEl>
                                          <p:spTgt spid="174103"/>
                                        </p:tgtEl>
                                        <p:attrNameLst>
                                          <p:attrName>style.visibility</p:attrName>
                                        </p:attrNameLst>
                                      </p:cBhvr>
                                      <p:to>
                                        <p:strVal val="visible"/>
                                      </p:to>
                                    </p:set>
                                  </p:childTnLst>
                                </p:cTn>
                              </p:par>
                              <p:par>
                                <p:cTn id="54" presetID="4" presetClass="entr" presetSubtype="32" fill="hold" grpId="0" nodeType="withEffect">
                                  <p:stCondLst>
                                    <p:cond delay="0"/>
                                  </p:stCondLst>
                                  <p:childTnLst>
                                    <p:set>
                                      <p:cBhvr>
                                        <p:cTn id="55" dur="1" fill="hold">
                                          <p:stCondLst>
                                            <p:cond delay="0"/>
                                          </p:stCondLst>
                                        </p:cTn>
                                        <p:tgtEl>
                                          <p:spTgt spid="174110"/>
                                        </p:tgtEl>
                                        <p:attrNameLst>
                                          <p:attrName>style.visibility</p:attrName>
                                        </p:attrNameLst>
                                      </p:cBhvr>
                                      <p:to>
                                        <p:strVal val="visible"/>
                                      </p:to>
                                    </p:set>
                                    <p:animEffect transition="in" filter="box(out)">
                                      <p:cBhvr>
                                        <p:cTn id="56" dur="500"/>
                                        <p:tgtEl>
                                          <p:spTgt spid="174110"/>
                                        </p:tgtEl>
                                      </p:cBhvr>
                                    </p:animEffect>
                                  </p:childTnLst>
                                </p:cTn>
                              </p:par>
                            </p:childTnLst>
                          </p:cTn>
                        </p:par>
                        <p:par>
                          <p:cTn id="57" fill="hold" nodeType="afterGroup">
                            <p:stCondLst>
                              <p:cond delay="3000"/>
                            </p:stCondLst>
                            <p:childTnLst>
                              <p:par>
                                <p:cTn id="58" presetID="22" presetClass="entr" presetSubtype="1" fill="hold" grpId="0" nodeType="afterEffect">
                                  <p:stCondLst>
                                    <p:cond delay="0"/>
                                  </p:stCondLst>
                                  <p:childTnLst>
                                    <p:set>
                                      <p:cBhvr>
                                        <p:cTn id="59" dur="1" fill="hold">
                                          <p:stCondLst>
                                            <p:cond delay="0"/>
                                          </p:stCondLst>
                                        </p:cTn>
                                        <p:tgtEl>
                                          <p:spTgt spid="174094"/>
                                        </p:tgtEl>
                                        <p:attrNameLst>
                                          <p:attrName>style.visibility</p:attrName>
                                        </p:attrNameLst>
                                      </p:cBhvr>
                                      <p:to>
                                        <p:strVal val="visible"/>
                                      </p:to>
                                    </p:set>
                                    <p:animEffect transition="in" filter="wipe(up)">
                                      <p:cBhvr>
                                        <p:cTn id="60" dur="500"/>
                                        <p:tgtEl>
                                          <p:spTgt spid="174094"/>
                                        </p:tgtEl>
                                      </p:cBhvr>
                                    </p:animEffect>
                                  </p:childTnLst>
                                </p:cTn>
                              </p:par>
                              <p:par>
                                <p:cTn id="61" presetID="4" presetClass="entr" presetSubtype="32" fill="hold" grpId="0" nodeType="withEffect">
                                  <p:stCondLst>
                                    <p:cond delay="0"/>
                                  </p:stCondLst>
                                  <p:childTnLst>
                                    <p:set>
                                      <p:cBhvr>
                                        <p:cTn id="62" dur="1" fill="hold">
                                          <p:stCondLst>
                                            <p:cond delay="0"/>
                                          </p:stCondLst>
                                        </p:cTn>
                                        <p:tgtEl>
                                          <p:spTgt spid="174095"/>
                                        </p:tgtEl>
                                        <p:attrNameLst>
                                          <p:attrName>style.visibility</p:attrName>
                                        </p:attrNameLst>
                                      </p:cBhvr>
                                      <p:to>
                                        <p:strVal val="visible"/>
                                      </p:to>
                                    </p:set>
                                    <p:animEffect transition="in" filter="box(out)">
                                      <p:cBhvr>
                                        <p:cTn id="63" dur="500"/>
                                        <p:tgtEl>
                                          <p:spTgt spid="174095"/>
                                        </p:tgtEl>
                                      </p:cBhvr>
                                    </p:animEffect>
                                  </p:childTnLst>
                                </p:cTn>
                              </p:par>
                            </p:childTnLst>
                          </p:cTn>
                        </p:par>
                        <p:par>
                          <p:cTn id="64" fill="hold" nodeType="afterGroup">
                            <p:stCondLst>
                              <p:cond delay="3500"/>
                            </p:stCondLst>
                            <p:childTnLst>
                              <p:par>
                                <p:cTn id="65" presetID="4" presetClass="entr" presetSubtype="32" fill="hold" grpId="0" nodeType="afterEffect">
                                  <p:stCondLst>
                                    <p:cond delay="0"/>
                                  </p:stCondLst>
                                  <p:childTnLst>
                                    <p:set>
                                      <p:cBhvr>
                                        <p:cTn id="66" dur="1" fill="hold">
                                          <p:stCondLst>
                                            <p:cond delay="0"/>
                                          </p:stCondLst>
                                        </p:cTn>
                                        <p:tgtEl>
                                          <p:spTgt spid="174145"/>
                                        </p:tgtEl>
                                        <p:attrNameLst>
                                          <p:attrName>style.visibility</p:attrName>
                                        </p:attrNameLst>
                                      </p:cBhvr>
                                      <p:to>
                                        <p:strVal val="visible"/>
                                      </p:to>
                                    </p:set>
                                    <p:animEffect transition="in" filter="box(out)">
                                      <p:cBhvr>
                                        <p:cTn id="67" dur="500"/>
                                        <p:tgtEl>
                                          <p:spTgt spid="174145"/>
                                        </p:tgtEl>
                                      </p:cBhvr>
                                    </p:animEffect>
                                  </p:childTnLst>
                                </p:cTn>
                              </p:par>
                              <p:par>
                                <p:cTn id="68" presetID="1" presetClass="entr" presetSubtype="0" fill="hold" grpId="0" nodeType="withEffect">
                                  <p:stCondLst>
                                    <p:cond delay="0"/>
                                  </p:stCondLst>
                                  <p:childTnLst>
                                    <p:set>
                                      <p:cBhvr>
                                        <p:cTn id="69" dur="1" fill="hold">
                                          <p:stCondLst>
                                            <p:cond delay="499"/>
                                          </p:stCondLst>
                                        </p:cTn>
                                        <p:tgtEl>
                                          <p:spTgt spid="174111"/>
                                        </p:tgtEl>
                                        <p:attrNameLst>
                                          <p:attrName>style.visibility</p:attrName>
                                        </p:attrNameLst>
                                      </p:cBhvr>
                                      <p:to>
                                        <p:strVal val="visible"/>
                                      </p:to>
                                    </p:set>
                                  </p:childTnLst>
                                </p:cTn>
                              </p:par>
                              <p:par>
                                <p:cTn id="70" presetID="4" presetClass="entr" presetSubtype="32" fill="hold" grpId="0" nodeType="withEffect">
                                  <p:stCondLst>
                                    <p:cond delay="0"/>
                                  </p:stCondLst>
                                  <p:childTnLst>
                                    <p:set>
                                      <p:cBhvr>
                                        <p:cTn id="71" dur="1" fill="hold">
                                          <p:stCondLst>
                                            <p:cond delay="0"/>
                                          </p:stCondLst>
                                        </p:cTn>
                                        <p:tgtEl>
                                          <p:spTgt spid="174144"/>
                                        </p:tgtEl>
                                        <p:attrNameLst>
                                          <p:attrName>style.visibility</p:attrName>
                                        </p:attrNameLst>
                                      </p:cBhvr>
                                      <p:to>
                                        <p:strVal val="visible"/>
                                      </p:to>
                                    </p:set>
                                    <p:animEffect transition="in" filter="box(out)">
                                      <p:cBhvr>
                                        <p:cTn id="72" dur="500"/>
                                        <p:tgtEl>
                                          <p:spTgt spid="174144"/>
                                        </p:tgtEl>
                                      </p:cBhvr>
                                    </p:animEffect>
                                  </p:childTnLst>
                                </p:cTn>
                              </p:par>
                              <p:par>
                                <p:cTn id="73" presetID="1" presetClass="entr" presetSubtype="0" fill="hold" grpId="0" nodeType="withEffect">
                                  <p:stCondLst>
                                    <p:cond delay="0"/>
                                  </p:stCondLst>
                                  <p:childTnLst>
                                    <p:set>
                                      <p:cBhvr>
                                        <p:cTn id="74" dur="1" fill="hold">
                                          <p:stCondLst>
                                            <p:cond delay="499"/>
                                          </p:stCondLst>
                                        </p:cTn>
                                        <p:tgtEl>
                                          <p:spTgt spid="174112"/>
                                        </p:tgtEl>
                                        <p:attrNameLst>
                                          <p:attrName>style.visibility</p:attrName>
                                        </p:attrNameLst>
                                      </p:cBhvr>
                                      <p:to>
                                        <p:strVal val="visible"/>
                                      </p:to>
                                    </p:set>
                                  </p:childTnLst>
                                </p:cTn>
                              </p:par>
                              <p:par>
                                <p:cTn id="75" presetID="4" presetClass="entr" presetSubtype="32" fill="hold" grpId="0" nodeType="withEffect">
                                  <p:stCondLst>
                                    <p:cond delay="0"/>
                                  </p:stCondLst>
                                  <p:childTnLst>
                                    <p:set>
                                      <p:cBhvr>
                                        <p:cTn id="76" dur="1" fill="hold">
                                          <p:stCondLst>
                                            <p:cond delay="0"/>
                                          </p:stCondLst>
                                        </p:cTn>
                                        <p:tgtEl>
                                          <p:spTgt spid="174146"/>
                                        </p:tgtEl>
                                        <p:attrNameLst>
                                          <p:attrName>style.visibility</p:attrName>
                                        </p:attrNameLst>
                                      </p:cBhvr>
                                      <p:to>
                                        <p:strVal val="visible"/>
                                      </p:to>
                                    </p:set>
                                    <p:animEffect transition="in" filter="box(out)">
                                      <p:cBhvr>
                                        <p:cTn id="77" dur="500"/>
                                        <p:tgtEl>
                                          <p:spTgt spid="174146"/>
                                        </p:tgtEl>
                                      </p:cBhvr>
                                    </p:animEffect>
                                  </p:childTnLst>
                                </p:cTn>
                              </p:par>
                              <p:par>
                                <p:cTn id="78" presetID="1" presetClass="entr" presetSubtype="0" fill="hold" grpId="0" nodeType="withEffect">
                                  <p:stCondLst>
                                    <p:cond delay="0"/>
                                  </p:stCondLst>
                                  <p:childTnLst>
                                    <p:set>
                                      <p:cBhvr>
                                        <p:cTn id="79" dur="1" fill="hold">
                                          <p:stCondLst>
                                            <p:cond delay="499"/>
                                          </p:stCondLst>
                                        </p:cTn>
                                        <p:tgtEl>
                                          <p:spTgt spid="174113"/>
                                        </p:tgtEl>
                                        <p:attrNameLst>
                                          <p:attrName>style.visibility</p:attrName>
                                        </p:attrNameLst>
                                      </p:cBhvr>
                                      <p:to>
                                        <p:strVal val="visible"/>
                                      </p:to>
                                    </p:set>
                                  </p:childTnLst>
                                </p:cTn>
                              </p:par>
                              <p:par>
                                <p:cTn id="80" presetID="4" presetClass="entr" presetSubtype="32" fill="hold" grpId="0" nodeType="withEffect">
                                  <p:stCondLst>
                                    <p:cond delay="0"/>
                                  </p:stCondLst>
                                  <p:childTnLst>
                                    <p:set>
                                      <p:cBhvr>
                                        <p:cTn id="81" dur="1" fill="hold">
                                          <p:stCondLst>
                                            <p:cond delay="0"/>
                                          </p:stCondLst>
                                        </p:cTn>
                                        <p:tgtEl>
                                          <p:spTgt spid="174147"/>
                                        </p:tgtEl>
                                        <p:attrNameLst>
                                          <p:attrName>style.visibility</p:attrName>
                                        </p:attrNameLst>
                                      </p:cBhvr>
                                      <p:to>
                                        <p:strVal val="visible"/>
                                      </p:to>
                                    </p:set>
                                    <p:animEffect transition="in" filter="box(out)">
                                      <p:cBhvr>
                                        <p:cTn id="82" dur="500"/>
                                        <p:tgtEl>
                                          <p:spTgt spid="174147"/>
                                        </p:tgtEl>
                                      </p:cBhvr>
                                    </p:animEffect>
                                  </p:childTnLst>
                                </p:cTn>
                              </p:par>
                              <p:par>
                                <p:cTn id="83" presetID="1" presetClass="entr" presetSubtype="0" fill="hold" grpId="0" nodeType="withEffect">
                                  <p:stCondLst>
                                    <p:cond delay="0"/>
                                  </p:stCondLst>
                                  <p:childTnLst>
                                    <p:set>
                                      <p:cBhvr>
                                        <p:cTn id="84" dur="1" fill="hold">
                                          <p:stCondLst>
                                            <p:cond delay="499"/>
                                          </p:stCondLst>
                                        </p:cTn>
                                        <p:tgtEl>
                                          <p:spTgt spid="174114"/>
                                        </p:tgtEl>
                                        <p:attrNameLst>
                                          <p:attrName>style.visibility</p:attrName>
                                        </p:attrNameLst>
                                      </p:cBhvr>
                                      <p:to>
                                        <p:strVal val="visible"/>
                                      </p:to>
                                    </p:set>
                                  </p:childTnLst>
                                </p:cTn>
                              </p:par>
                              <p:par>
                                <p:cTn id="85" presetID="4" presetClass="entr" presetSubtype="32" fill="hold" grpId="0" nodeType="withEffect">
                                  <p:stCondLst>
                                    <p:cond delay="0"/>
                                  </p:stCondLst>
                                  <p:childTnLst>
                                    <p:set>
                                      <p:cBhvr>
                                        <p:cTn id="86" dur="1" fill="hold">
                                          <p:stCondLst>
                                            <p:cond delay="0"/>
                                          </p:stCondLst>
                                        </p:cTn>
                                        <p:tgtEl>
                                          <p:spTgt spid="174148"/>
                                        </p:tgtEl>
                                        <p:attrNameLst>
                                          <p:attrName>style.visibility</p:attrName>
                                        </p:attrNameLst>
                                      </p:cBhvr>
                                      <p:to>
                                        <p:strVal val="visible"/>
                                      </p:to>
                                    </p:set>
                                    <p:animEffect transition="in" filter="box(out)">
                                      <p:cBhvr>
                                        <p:cTn id="87" dur="500"/>
                                        <p:tgtEl>
                                          <p:spTgt spid="174148"/>
                                        </p:tgtEl>
                                      </p:cBhvr>
                                    </p:animEffect>
                                  </p:childTnLst>
                                </p:cTn>
                              </p:par>
                              <p:par>
                                <p:cTn id="88" presetID="1" presetClass="entr" presetSubtype="0" fill="hold" grpId="0" nodeType="withEffect">
                                  <p:stCondLst>
                                    <p:cond delay="0"/>
                                  </p:stCondLst>
                                  <p:childTnLst>
                                    <p:set>
                                      <p:cBhvr>
                                        <p:cTn id="89" dur="1" fill="hold">
                                          <p:stCondLst>
                                            <p:cond delay="499"/>
                                          </p:stCondLst>
                                        </p:cTn>
                                        <p:tgtEl>
                                          <p:spTgt spid="174115"/>
                                        </p:tgtEl>
                                        <p:attrNameLst>
                                          <p:attrName>style.visibility</p:attrName>
                                        </p:attrNameLst>
                                      </p:cBhvr>
                                      <p:to>
                                        <p:strVal val="visible"/>
                                      </p:to>
                                    </p:set>
                                  </p:childTnLst>
                                </p:cTn>
                              </p:par>
                              <p:par>
                                <p:cTn id="90" presetID="4" presetClass="entr" presetSubtype="32" fill="hold" grpId="0" nodeType="withEffect">
                                  <p:stCondLst>
                                    <p:cond delay="0"/>
                                  </p:stCondLst>
                                  <p:childTnLst>
                                    <p:set>
                                      <p:cBhvr>
                                        <p:cTn id="91" dur="1" fill="hold">
                                          <p:stCondLst>
                                            <p:cond delay="0"/>
                                          </p:stCondLst>
                                        </p:cTn>
                                        <p:tgtEl>
                                          <p:spTgt spid="174149"/>
                                        </p:tgtEl>
                                        <p:attrNameLst>
                                          <p:attrName>style.visibility</p:attrName>
                                        </p:attrNameLst>
                                      </p:cBhvr>
                                      <p:to>
                                        <p:strVal val="visible"/>
                                      </p:to>
                                    </p:set>
                                    <p:animEffect transition="in" filter="box(out)">
                                      <p:cBhvr>
                                        <p:cTn id="92" dur="500"/>
                                        <p:tgtEl>
                                          <p:spTgt spid="174149"/>
                                        </p:tgtEl>
                                      </p:cBhvr>
                                    </p:animEffect>
                                  </p:childTnLst>
                                </p:cTn>
                              </p:par>
                              <p:par>
                                <p:cTn id="93" presetID="1" presetClass="entr" presetSubtype="0" fill="hold" grpId="0" nodeType="withEffect">
                                  <p:stCondLst>
                                    <p:cond delay="0"/>
                                  </p:stCondLst>
                                  <p:childTnLst>
                                    <p:set>
                                      <p:cBhvr>
                                        <p:cTn id="94" dur="1" fill="hold">
                                          <p:stCondLst>
                                            <p:cond delay="499"/>
                                          </p:stCondLst>
                                        </p:cTn>
                                        <p:tgtEl>
                                          <p:spTgt spid="174116"/>
                                        </p:tgtEl>
                                        <p:attrNameLst>
                                          <p:attrName>style.visibility</p:attrName>
                                        </p:attrNameLst>
                                      </p:cBhvr>
                                      <p:to>
                                        <p:strVal val="visible"/>
                                      </p:to>
                                    </p:set>
                                  </p:childTnLst>
                                </p:cTn>
                              </p:par>
                              <p:par>
                                <p:cTn id="95" presetID="4" presetClass="entr" presetSubtype="32" fill="hold" grpId="0" nodeType="withEffect">
                                  <p:stCondLst>
                                    <p:cond delay="0"/>
                                  </p:stCondLst>
                                  <p:childTnLst>
                                    <p:set>
                                      <p:cBhvr>
                                        <p:cTn id="96" dur="1" fill="hold">
                                          <p:stCondLst>
                                            <p:cond delay="0"/>
                                          </p:stCondLst>
                                        </p:cTn>
                                        <p:tgtEl>
                                          <p:spTgt spid="174150"/>
                                        </p:tgtEl>
                                        <p:attrNameLst>
                                          <p:attrName>style.visibility</p:attrName>
                                        </p:attrNameLst>
                                      </p:cBhvr>
                                      <p:to>
                                        <p:strVal val="visible"/>
                                      </p:to>
                                    </p:set>
                                    <p:animEffect transition="in" filter="box(out)">
                                      <p:cBhvr>
                                        <p:cTn id="97" dur="500"/>
                                        <p:tgtEl>
                                          <p:spTgt spid="174150"/>
                                        </p:tgtEl>
                                      </p:cBhvr>
                                    </p:animEffect>
                                  </p:childTnLst>
                                </p:cTn>
                              </p:par>
                            </p:childTnLst>
                          </p:cTn>
                        </p:par>
                        <p:par>
                          <p:cTn id="98" fill="hold" nodeType="afterGroup">
                            <p:stCondLst>
                              <p:cond delay="4000"/>
                            </p:stCondLst>
                            <p:childTnLst>
                              <p:par>
                                <p:cTn id="99" presetID="22" presetClass="entr" presetSubtype="1" fill="hold" grpId="0" nodeType="afterEffect">
                                  <p:stCondLst>
                                    <p:cond delay="0"/>
                                  </p:stCondLst>
                                  <p:childTnLst>
                                    <p:set>
                                      <p:cBhvr>
                                        <p:cTn id="100" dur="1" fill="hold">
                                          <p:stCondLst>
                                            <p:cond delay="0"/>
                                          </p:stCondLst>
                                        </p:cTn>
                                        <p:tgtEl>
                                          <p:spTgt spid="174090"/>
                                        </p:tgtEl>
                                        <p:attrNameLst>
                                          <p:attrName>style.visibility</p:attrName>
                                        </p:attrNameLst>
                                      </p:cBhvr>
                                      <p:to>
                                        <p:strVal val="visible"/>
                                      </p:to>
                                    </p:set>
                                    <p:animEffect transition="in" filter="wipe(up)">
                                      <p:cBhvr>
                                        <p:cTn id="101" dur="500"/>
                                        <p:tgtEl>
                                          <p:spTgt spid="174090"/>
                                        </p:tgtEl>
                                      </p:cBhvr>
                                    </p:animEffect>
                                  </p:childTnLst>
                                </p:cTn>
                              </p:par>
                              <p:par>
                                <p:cTn id="102" presetID="4" presetClass="entr" presetSubtype="32" fill="hold" grpId="0" nodeType="withEffect">
                                  <p:stCondLst>
                                    <p:cond delay="0"/>
                                  </p:stCondLst>
                                  <p:childTnLst>
                                    <p:set>
                                      <p:cBhvr>
                                        <p:cTn id="103" dur="1" fill="hold">
                                          <p:stCondLst>
                                            <p:cond delay="0"/>
                                          </p:stCondLst>
                                        </p:cTn>
                                        <p:tgtEl>
                                          <p:spTgt spid="174091"/>
                                        </p:tgtEl>
                                        <p:attrNameLst>
                                          <p:attrName>style.visibility</p:attrName>
                                        </p:attrNameLst>
                                      </p:cBhvr>
                                      <p:to>
                                        <p:strVal val="visible"/>
                                      </p:to>
                                    </p:set>
                                    <p:animEffect transition="in" filter="box(out)">
                                      <p:cBhvr>
                                        <p:cTn id="104" dur="500"/>
                                        <p:tgtEl>
                                          <p:spTgt spid="174091"/>
                                        </p:tgtEl>
                                      </p:cBhvr>
                                    </p:animEffect>
                                  </p:childTnLst>
                                </p:cTn>
                              </p:par>
                              <p:par>
                                <p:cTn id="105" presetID="1" presetClass="entr" presetSubtype="0" fill="hold" grpId="0" nodeType="withEffect">
                                  <p:stCondLst>
                                    <p:cond delay="0"/>
                                  </p:stCondLst>
                                  <p:childTnLst>
                                    <p:set>
                                      <p:cBhvr>
                                        <p:cTn id="106" dur="1" fill="hold">
                                          <p:stCondLst>
                                            <p:cond delay="499"/>
                                          </p:stCondLst>
                                        </p:cTn>
                                        <p:tgtEl>
                                          <p:spTgt spid="174120"/>
                                        </p:tgtEl>
                                        <p:attrNameLst>
                                          <p:attrName>style.visibility</p:attrName>
                                        </p:attrNameLst>
                                      </p:cBhvr>
                                      <p:to>
                                        <p:strVal val="visible"/>
                                      </p:to>
                                    </p:set>
                                  </p:childTnLst>
                                </p:cTn>
                              </p:par>
                            </p:childTnLst>
                          </p:cTn>
                        </p:par>
                        <p:par>
                          <p:cTn id="107" fill="hold" nodeType="afterGroup">
                            <p:stCondLst>
                              <p:cond delay="4500"/>
                            </p:stCondLst>
                            <p:childTnLst>
                              <p:par>
                                <p:cTn id="108" presetID="4" presetClass="entr" presetSubtype="32" fill="hold" grpId="0" nodeType="afterEffect">
                                  <p:stCondLst>
                                    <p:cond delay="0"/>
                                  </p:stCondLst>
                                  <p:childTnLst>
                                    <p:set>
                                      <p:cBhvr>
                                        <p:cTn id="109" dur="1" fill="hold">
                                          <p:stCondLst>
                                            <p:cond delay="0"/>
                                          </p:stCondLst>
                                        </p:cTn>
                                        <p:tgtEl>
                                          <p:spTgt spid="174124"/>
                                        </p:tgtEl>
                                        <p:attrNameLst>
                                          <p:attrName>style.visibility</p:attrName>
                                        </p:attrNameLst>
                                      </p:cBhvr>
                                      <p:to>
                                        <p:strVal val="visible"/>
                                      </p:to>
                                    </p:set>
                                    <p:animEffect transition="in" filter="box(out)">
                                      <p:cBhvr>
                                        <p:cTn id="110" dur="500"/>
                                        <p:tgtEl>
                                          <p:spTgt spid="174124"/>
                                        </p:tgtEl>
                                      </p:cBhvr>
                                    </p:animEffect>
                                  </p:childTnLst>
                                </p:cTn>
                              </p:par>
                              <p:par>
                                <p:cTn id="111" presetID="1" presetClass="entr" presetSubtype="0" fill="hold" grpId="0" nodeType="withEffect">
                                  <p:stCondLst>
                                    <p:cond delay="0"/>
                                  </p:stCondLst>
                                  <p:childTnLst>
                                    <p:set>
                                      <p:cBhvr>
                                        <p:cTn id="112" dur="1" fill="hold">
                                          <p:stCondLst>
                                            <p:cond delay="499"/>
                                          </p:stCondLst>
                                        </p:cTn>
                                        <p:tgtEl>
                                          <p:spTgt spid="174117"/>
                                        </p:tgtEl>
                                        <p:attrNameLst>
                                          <p:attrName>style.visibility</p:attrName>
                                        </p:attrNameLst>
                                      </p:cBhvr>
                                      <p:to>
                                        <p:strVal val="visible"/>
                                      </p:to>
                                    </p:set>
                                  </p:childTnLst>
                                </p:cTn>
                              </p:par>
                              <p:par>
                                <p:cTn id="113" presetID="4" presetClass="entr" presetSubtype="32" fill="hold" grpId="0" nodeType="withEffect">
                                  <p:stCondLst>
                                    <p:cond delay="0"/>
                                  </p:stCondLst>
                                  <p:childTnLst>
                                    <p:set>
                                      <p:cBhvr>
                                        <p:cTn id="114" dur="1" fill="hold">
                                          <p:stCondLst>
                                            <p:cond delay="0"/>
                                          </p:stCondLst>
                                        </p:cTn>
                                        <p:tgtEl>
                                          <p:spTgt spid="174125"/>
                                        </p:tgtEl>
                                        <p:attrNameLst>
                                          <p:attrName>style.visibility</p:attrName>
                                        </p:attrNameLst>
                                      </p:cBhvr>
                                      <p:to>
                                        <p:strVal val="visible"/>
                                      </p:to>
                                    </p:set>
                                    <p:animEffect transition="in" filter="box(out)">
                                      <p:cBhvr>
                                        <p:cTn id="115" dur="500"/>
                                        <p:tgtEl>
                                          <p:spTgt spid="174125"/>
                                        </p:tgtEl>
                                      </p:cBhvr>
                                    </p:animEffect>
                                  </p:childTnLst>
                                </p:cTn>
                              </p:par>
                              <p:par>
                                <p:cTn id="116" presetID="1" presetClass="entr" presetSubtype="0" fill="hold" grpId="0" nodeType="withEffect">
                                  <p:stCondLst>
                                    <p:cond delay="0"/>
                                  </p:stCondLst>
                                  <p:childTnLst>
                                    <p:set>
                                      <p:cBhvr>
                                        <p:cTn id="117" dur="1" fill="hold">
                                          <p:stCondLst>
                                            <p:cond delay="499"/>
                                          </p:stCondLst>
                                        </p:cTn>
                                        <p:tgtEl>
                                          <p:spTgt spid="174118"/>
                                        </p:tgtEl>
                                        <p:attrNameLst>
                                          <p:attrName>style.visibility</p:attrName>
                                        </p:attrNameLst>
                                      </p:cBhvr>
                                      <p:to>
                                        <p:strVal val="visible"/>
                                      </p:to>
                                    </p:set>
                                  </p:childTnLst>
                                </p:cTn>
                              </p:par>
                              <p:par>
                                <p:cTn id="118" presetID="4" presetClass="entr" presetSubtype="32" fill="hold" grpId="0" nodeType="withEffect">
                                  <p:stCondLst>
                                    <p:cond delay="0"/>
                                  </p:stCondLst>
                                  <p:childTnLst>
                                    <p:set>
                                      <p:cBhvr>
                                        <p:cTn id="119" dur="1" fill="hold">
                                          <p:stCondLst>
                                            <p:cond delay="0"/>
                                          </p:stCondLst>
                                        </p:cTn>
                                        <p:tgtEl>
                                          <p:spTgt spid="174126"/>
                                        </p:tgtEl>
                                        <p:attrNameLst>
                                          <p:attrName>style.visibility</p:attrName>
                                        </p:attrNameLst>
                                      </p:cBhvr>
                                      <p:to>
                                        <p:strVal val="visible"/>
                                      </p:to>
                                    </p:set>
                                    <p:animEffect transition="in" filter="box(out)">
                                      <p:cBhvr>
                                        <p:cTn id="120" dur="500"/>
                                        <p:tgtEl>
                                          <p:spTgt spid="174126"/>
                                        </p:tgtEl>
                                      </p:cBhvr>
                                    </p:animEffect>
                                  </p:childTnLst>
                                </p:cTn>
                              </p:par>
                              <p:par>
                                <p:cTn id="121" presetID="1" presetClass="entr" presetSubtype="0" fill="hold" grpId="0" nodeType="withEffect">
                                  <p:stCondLst>
                                    <p:cond delay="0"/>
                                  </p:stCondLst>
                                  <p:childTnLst>
                                    <p:set>
                                      <p:cBhvr>
                                        <p:cTn id="122" dur="1" fill="hold">
                                          <p:stCondLst>
                                            <p:cond delay="499"/>
                                          </p:stCondLst>
                                        </p:cTn>
                                        <p:tgtEl>
                                          <p:spTgt spid="174119"/>
                                        </p:tgtEl>
                                        <p:attrNameLst>
                                          <p:attrName>style.visibility</p:attrName>
                                        </p:attrNameLst>
                                      </p:cBhvr>
                                      <p:to>
                                        <p:strVal val="visible"/>
                                      </p:to>
                                    </p:set>
                                  </p:childTnLst>
                                </p:cTn>
                              </p:par>
                              <p:par>
                                <p:cTn id="123" presetID="4" presetClass="entr" presetSubtype="32" fill="hold" grpId="0" nodeType="withEffect">
                                  <p:stCondLst>
                                    <p:cond delay="0"/>
                                  </p:stCondLst>
                                  <p:childTnLst>
                                    <p:set>
                                      <p:cBhvr>
                                        <p:cTn id="124" dur="1" fill="hold">
                                          <p:stCondLst>
                                            <p:cond delay="0"/>
                                          </p:stCondLst>
                                        </p:cTn>
                                        <p:tgtEl>
                                          <p:spTgt spid="174127"/>
                                        </p:tgtEl>
                                        <p:attrNameLst>
                                          <p:attrName>style.visibility</p:attrName>
                                        </p:attrNameLst>
                                      </p:cBhvr>
                                      <p:to>
                                        <p:strVal val="visible"/>
                                      </p:to>
                                    </p:set>
                                    <p:animEffect transition="in" filter="box(out)">
                                      <p:cBhvr>
                                        <p:cTn id="125" dur="500"/>
                                        <p:tgtEl>
                                          <p:spTgt spid="174127"/>
                                        </p:tgtEl>
                                      </p:cBhvr>
                                    </p:animEffect>
                                  </p:childTnLst>
                                </p:cTn>
                              </p:par>
                              <p:par>
                                <p:cTn id="126" presetID="1" presetClass="entr" presetSubtype="0" fill="hold" grpId="0" nodeType="withEffect">
                                  <p:stCondLst>
                                    <p:cond delay="0"/>
                                  </p:stCondLst>
                                  <p:childTnLst>
                                    <p:set>
                                      <p:cBhvr>
                                        <p:cTn id="127" dur="1" fill="hold">
                                          <p:stCondLst>
                                            <p:cond delay="499"/>
                                          </p:stCondLst>
                                        </p:cTn>
                                        <p:tgtEl>
                                          <p:spTgt spid="174121"/>
                                        </p:tgtEl>
                                        <p:attrNameLst>
                                          <p:attrName>style.visibility</p:attrName>
                                        </p:attrNameLst>
                                      </p:cBhvr>
                                      <p:to>
                                        <p:strVal val="visible"/>
                                      </p:to>
                                    </p:set>
                                  </p:childTnLst>
                                </p:cTn>
                              </p:par>
                              <p:par>
                                <p:cTn id="128" presetID="4" presetClass="entr" presetSubtype="32" fill="hold" grpId="0" nodeType="withEffect">
                                  <p:stCondLst>
                                    <p:cond delay="0"/>
                                  </p:stCondLst>
                                  <p:childTnLst>
                                    <p:set>
                                      <p:cBhvr>
                                        <p:cTn id="129" dur="1" fill="hold">
                                          <p:stCondLst>
                                            <p:cond delay="0"/>
                                          </p:stCondLst>
                                        </p:cTn>
                                        <p:tgtEl>
                                          <p:spTgt spid="174128"/>
                                        </p:tgtEl>
                                        <p:attrNameLst>
                                          <p:attrName>style.visibility</p:attrName>
                                        </p:attrNameLst>
                                      </p:cBhvr>
                                      <p:to>
                                        <p:strVal val="visible"/>
                                      </p:to>
                                    </p:set>
                                    <p:animEffect transition="in" filter="box(out)">
                                      <p:cBhvr>
                                        <p:cTn id="130" dur="500"/>
                                        <p:tgtEl>
                                          <p:spTgt spid="174128"/>
                                        </p:tgtEl>
                                      </p:cBhvr>
                                    </p:animEffect>
                                  </p:childTnLst>
                                </p:cTn>
                              </p:par>
                              <p:par>
                                <p:cTn id="131" presetID="1" presetClass="entr" presetSubtype="0" fill="hold" grpId="0" nodeType="withEffect">
                                  <p:stCondLst>
                                    <p:cond delay="0"/>
                                  </p:stCondLst>
                                  <p:childTnLst>
                                    <p:set>
                                      <p:cBhvr>
                                        <p:cTn id="132" dur="1" fill="hold">
                                          <p:stCondLst>
                                            <p:cond delay="499"/>
                                          </p:stCondLst>
                                        </p:cTn>
                                        <p:tgtEl>
                                          <p:spTgt spid="174122"/>
                                        </p:tgtEl>
                                        <p:attrNameLst>
                                          <p:attrName>style.visibility</p:attrName>
                                        </p:attrNameLst>
                                      </p:cBhvr>
                                      <p:to>
                                        <p:strVal val="visible"/>
                                      </p:to>
                                    </p:set>
                                  </p:childTnLst>
                                </p:cTn>
                              </p:par>
                              <p:par>
                                <p:cTn id="133" presetID="4" presetClass="entr" presetSubtype="32" fill="hold" grpId="0" nodeType="withEffect">
                                  <p:stCondLst>
                                    <p:cond delay="0"/>
                                  </p:stCondLst>
                                  <p:childTnLst>
                                    <p:set>
                                      <p:cBhvr>
                                        <p:cTn id="134" dur="1" fill="hold">
                                          <p:stCondLst>
                                            <p:cond delay="0"/>
                                          </p:stCondLst>
                                        </p:cTn>
                                        <p:tgtEl>
                                          <p:spTgt spid="174129"/>
                                        </p:tgtEl>
                                        <p:attrNameLst>
                                          <p:attrName>style.visibility</p:attrName>
                                        </p:attrNameLst>
                                      </p:cBhvr>
                                      <p:to>
                                        <p:strVal val="visible"/>
                                      </p:to>
                                    </p:set>
                                    <p:animEffect transition="in" filter="box(out)">
                                      <p:cBhvr>
                                        <p:cTn id="135" dur="500"/>
                                        <p:tgtEl>
                                          <p:spTgt spid="174129"/>
                                        </p:tgtEl>
                                      </p:cBhvr>
                                    </p:animEffect>
                                  </p:childTnLst>
                                </p:cTn>
                              </p:par>
                              <p:par>
                                <p:cTn id="136" presetID="1" presetClass="entr" presetSubtype="0" fill="hold" grpId="0" nodeType="withEffect">
                                  <p:stCondLst>
                                    <p:cond delay="0"/>
                                  </p:stCondLst>
                                  <p:childTnLst>
                                    <p:set>
                                      <p:cBhvr>
                                        <p:cTn id="137" dur="1" fill="hold">
                                          <p:stCondLst>
                                            <p:cond delay="499"/>
                                          </p:stCondLst>
                                        </p:cTn>
                                        <p:tgtEl>
                                          <p:spTgt spid="174123"/>
                                        </p:tgtEl>
                                        <p:attrNameLst>
                                          <p:attrName>style.visibility</p:attrName>
                                        </p:attrNameLst>
                                      </p:cBhvr>
                                      <p:to>
                                        <p:strVal val="visible"/>
                                      </p:to>
                                    </p:set>
                                  </p:childTnLst>
                                </p:cTn>
                              </p:par>
                              <p:par>
                                <p:cTn id="138" presetID="4" presetClass="entr" presetSubtype="32" fill="hold" grpId="0" nodeType="withEffect">
                                  <p:stCondLst>
                                    <p:cond delay="0"/>
                                  </p:stCondLst>
                                  <p:childTnLst>
                                    <p:set>
                                      <p:cBhvr>
                                        <p:cTn id="139" dur="1" fill="hold">
                                          <p:stCondLst>
                                            <p:cond delay="0"/>
                                          </p:stCondLst>
                                        </p:cTn>
                                        <p:tgtEl>
                                          <p:spTgt spid="174130"/>
                                        </p:tgtEl>
                                        <p:attrNameLst>
                                          <p:attrName>style.visibility</p:attrName>
                                        </p:attrNameLst>
                                      </p:cBhvr>
                                      <p:to>
                                        <p:strVal val="visible"/>
                                      </p:to>
                                    </p:set>
                                    <p:animEffect transition="in" filter="box(out)">
                                      <p:cBhvr>
                                        <p:cTn id="140" dur="500"/>
                                        <p:tgtEl>
                                          <p:spTgt spid="174130"/>
                                        </p:tgtEl>
                                      </p:cBhvr>
                                    </p:animEffect>
                                  </p:childTnLst>
                                </p:cTn>
                              </p:par>
                            </p:childTnLst>
                          </p:cTn>
                        </p:par>
                        <p:par>
                          <p:cTn id="141" fill="hold" nodeType="afterGroup">
                            <p:stCondLst>
                              <p:cond delay="5000"/>
                            </p:stCondLst>
                            <p:childTnLst>
                              <p:par>
                                <p:cTn id="142" presetID="22" presetClass="entr" presetSubtype="1" fill="hold" grpId="0" nodeType="afterEffect">
                                  <p:stCondLst>
                                    <p:cond delay="0"/>
                                  </p:stCondLst>
                                  <p:childTnLst>
                                    <p:set>
                                      <p:cBhvr>
                                        <p:cTn id="143" dur="1" fill="hold">
                                          <p:stCondLst>
                                            <p:cond delay="0"/>
                                          </p:stCondLst>
                                        </p:cTn>
                                        <p:tgtEl>
                                          <p:spTgt spid="174096"/>
                                        </p:tgtEl>
                                        <p:attrNameLst>
                                          <p:attrName>style.visibility</p:attrName>
                                        </p:attrNameLst>
                                      </p:cBhvr>
                                      <p:to>
                                        <p:strVal val="visible"/>
                                      </p:to>
                                    </p:set>
                                    <p:animEffect transition="in" filter="wipe(up)">
                                      <p:cBhvr>
                                        <p:cTn id="144" dur="500"/>
                                        <p:tgtEl>
                                          <p:spTgt spid="174096"/>
                                        </p:tgtEl>
                                      </p:cBhvr>
                                    </p:animEffect>
                                  </p:childTnLst>
                                </p:cTn>
                              </p:par>
                              <p:par>
                                <p:cTn id="145" presetID="4" presetClass="entr" presetSubtype="32" fill="hold" grpId="0" nodeType="withEffect">
                                  <p:stCondLst>
                                    <p:cond delay="0"/>
                                  </p:stCondLst>
                                  <p:childTnLst>
                                    <p:set>
                                      <p:cBhvr>
                                        <p:cTn id="146" dur="1" fill="hold">
                                          <p:stCondLst>
                                            <p:cond delay="0"/>
                                          </p:stCondLst>
                                        </p:cTn>
                                        <p:tgtEl>
                                          <p:spTgt spid="174097"/>
                                        </p:tgtEl>
                                        <p:attrNameLst>
                                          <p:attrName>style.visibility</p:attrName>
                                        </p:attrNameLst>
                                      </p:cBhvr>
                                      <p:to>
                                        <p:strVal val="visible"/>
                                      </p:to>
                                    </p:set>
                                    <p:animEffect transition="in" filter="box(out)">
                                      <p:cBhvr>
                                        <p:cTn id="147" dur="500"/>
                                        <p:tgtEl>
                                          <p:spTgt spid="174097"/>
                                        </p:tgtEl>
                                      </p:cBhvr>
                                    </p:animEffect>
                                  </p:childTnLst>
                                </p:cTn>
                              </p:par>
                            </p:childTnLst>
                          </p:cTn>
                        </p:par>
                        <p:par>
                          <p:cTn id="148" fill="hold" nodeType="afterGroup">
                            <p:stCondLst>
                              <p:cond delay="5500"/>
                            </p:stCondLst>
                            <p:childTnLst>
                              <p:par>
                                <p:cTn id="149" presetID="4" presetClass="entr" presetSubtype="32" fill="hold" grpId="0" nodeType="afterEffect">
                                  <p:stCondLst>
                                    <p:cond delay="0"/>
                                  </p:stCondLst>
                                  <p:childTnLst>
                                    <p:set>
                                      <p:cBhvr>
                                        <p:cTn id="150" dur="1" fill="hold">
                                          <p:stCondLst>
                                            <p:cond delay="0"/>
                                          </p:stCondLst>
                                        </p:cTn>
                                        <p:tgtEl>
                                          <p:spTgt spid="174158"/>
                                        </p:tgtEl>
                                        <p:attrNameLst>
                                          <p:attrName>style.visibility</p:attrName>
                                        </p:attrNameLst>
                                      </p:cBhvr>
                                      <p:to>
                                        <p:strVal val="visible"/>
                                      </p:to>
                                    </p:set>
                                    <p:animEffect transition="in" filter="box(out)">
                                      <p:cBhvr>
                                        <p:cTn id="151" dur="500"/>
                                        <p:tgtEl>
                                          <p:spTgt spid="174158"/>
                                        </p:tgtEl>
                                      </p:cBhvr>
                                    </p:animEffect>
                                  </p:childTnLst>
                                </p:cTn>
                              </p:par>
                              <p:par>
                                <p:cTn id="152" presetID="1" presetClass="entr" presetSubtype="0" fill="hold" grpId="0" nodeType="withEffect">
                                  <p:stCondLst>
                                    <p:cond delay="0"/>
                                  </p:stCondLst>
                                  <p:childTnLst>
                                    <p:set>
                                      <p:cBhvr>
                                        <p:cTn id="153" dur="1" fill="hold">
                                          <p:stCondLst>
                                            <p:cond delay="499"/>
                                          </p:stCondLst>
                                        </p:cTn>
                                        <p:tgtEl>
                                          <p:spTgt spid="174152"/>
                                        </p:tgtEl>
                                        <p:attrNameLst>
                                          <p:attrName>style.visibility</p:attrName>
                                        </p:attrNameLst>
                                      </p:cBhvr>
                                      <p:to>
                                        <p:strVal val="visible"/>
                                      </p:to>
                                    </p:set>
                                  </p:childTnLst>
                                </p:cTn>
                              </p:par>
                              <p:par>
                                <p:cTn id="154" presetID="4" presetClass="entr" presetSubtype="32" fill="hold" grpId="0" nodeType="withEffect">
                                  <p:stCondLst>
                                    <p:cond delay="0"/>
                                  </p:stCondLst>
                                  <p:childTnLst>
                                    <p:set>
                                      <p:cBhvr>
                                        <p:cTn id="155" dur="1" fill="hold">
                                          <p:stCondLst>
                                            <p:cond delay="0"/>
                                          </p:stCondLst>
                                        </p:cTn>
                                        <p:tgtEl>
                                          <p:spTgt spid="174160"/>
                                        </p:tgtEl>
                                        <p:attrNameLst>
                                          <p:attrName>style.visibility</p:attrName>
                                        </p:attrNameLst>
                                      </p:cBhvr>
                                      <p:to>
                                        <p:strVal val="visible"/>
                                      </p:to>
                                    </p:set>
                                    <p:animEffect transition="in" filter="box(out)">
                                      <p:cBhvr>
                                        <p:cTn id="156" dur="500"/>
                                        <p:tgtEl>
                                          <p:spTgt spid="174160"/>
                                        </p:tgtEl>
                                      </p:cBhvr>
                                    </p:animEffect>
                                  </p:childTnLst>
                                </p:cTn>
                              </p:par>
                              <p:par>
                                <p:cTn id="157" presetID="1" presetClass="entr" presetSubtype="0" fill="hold" grpId="0" nodeType="withEffect">
                                  <p:stCondLst>
                                    <p:cond delay="0"/>
                                  </p:stCondLst>
                                  <p:childTnLst>
                                    <p:set>
                                      <p:cBhvr>
                                        <p:cTn id="158" dur="1" fill="hold">
                                          <p:stCondLst>
                                            <p:cond delay="499"/>
                                          </p:stCondLst>
                                        </p:cTn>
                                        <p:tgtEl>
                                          <p:spTgt spid="174153"/>
                                        </p:tgtEl>
                                        <p:attrNameLst>
                                          <p:attrName>style.visibility</p:attrName>
                                        </p:attrNameLst>
                                      </p:cBhvr>
                                      <p:to>
                                        <p:strVal val="visible"/>
                                      </p:to>
                                    </p:set>
                                  </p:childTnLst>
                                </p:cTn>
                              </p:par>
                              <p:par>
                                <p:cTn id="159" presetID="4" presetClass="entr" presetSubtype="32" fill="hold" grpId="0" nodeType="withEffect">
                                  <p:stCondLst>
                                    <p:cond delay="0"/>
                                  </p:stCondLst>
                                  <p:childTnLst>
                                    <p:set>
                                      <p:cBhvr>
                                        <p:cTn id="160" dur="1" fill="hold">
                                          <p:stCondLst>
                                            <p:cond delay="0"/>
                                          </p:stCondLst>
                                        </p:cTn>
                                        <p:tgtEl>
                                          <p:spTgt spid="174159"/>
                                        </p:tgtEl>
                                        <p:attrNameLst>
                                          <p:attrName>style.visibility</p:attrName>
                                        </p:attrNameLst>
                                      </p:cBhvr>
                                      <p:to>
                                        <p:strVal val="visible"/>
                                      </p:to>
                                    </p:set>
                                    <p:animEffect transition="in" filter="box(out)">
                                      <p:cBhvr>
                                        <p:cTn id="161" dur="500"/>
                                        <p:tgtEl>
                                          <p:spTgt spid="174159"/>
                                        </p:tgtEl>
                                      </p:cBhvr>
                                    </p:animEffect>
                                  </p:childTnLst>
                                </p:cTn>
                              </p:par>
                              <p:par>
                                <p:cTn id="162" presetID="1" presetClass="entr" presetSubtype="0" fill="hold" grpId="0" nodeType="withEffect">
                                  <p:stCondLst>
                                    <p:cond delay="0"/>
                                  </p:stCondLst>
                                  <p:childTnLst>
                                    <p:set>
                                      <p:cBhvr>
                                        <p:cTn id="163" dur="1" fill="hold">
                                          <p:stCondLst>
                                            <p:cond delay="499"/>
                                          </p:stCondLst>
                                        </p:cTn>
                                        <p:tgtEl>
                                          <p:spTgt spid="174154"/>
                                        </p:tgtEl>
                                        <p:attrNameLst>
                                          <p:attrName>style.visibility</p:attrName>
                                        </p:attrNameLst>
                                      </p:cBhvr>
                                      <p:to>
                                        <p:strVal val="visible"/>
                                      </p:to>
                                    </p:set>
                                  </p:childTnLst>
                                </p:cTn>
                              </p:par>
                              <p:par>
                                <p:cTn id="164" presetID="4" presetClass="entr" presetSubtype="32" fill="hold" grpId="0" nodeType="withEffect">
                                  <p:stCondLst>
                                    <p:cond delay="0"/>
                                  </p:stCondLst>
                                  <p:childTnLst>
                                    <p:set>
                                      <p:cBhvr>
                                        <p:cTn id="165" dur="1" fill="hold">
                                          <p:stCondLst>
                                            <p:cond delay="0"/>
                                          </p:stCondLst>
                                        </p:cTn>
                                        <p:tgtEl>
                                          <p:spTgt spid="174161"/>
                                        </p:tgtEl>
                                        <p:attrNameLst>
                                          <p:attrName>style.visibility</p:attrName>
                                        </p:attrNameLst>
                                      </p:cBhvr>
                                      <p:to>
                                        <p:strVal val="visible"/>
                                      </p:to>
                                    </p:set>
                                    <p:animEffect transition="in" filter="box(out)">
                                      <p:cBhvr>
                                        <p:cTn id="166" dur="500"/>
                                        <p:tgtEl>
                                          <p:spTgt spid="174161"/>
                                        </p:tgtEl>
                                      </p:cBhvr>
                                    </p:animEffect>
                                  </p:childTnLst>
                                </p:cTn>
                              </p:par>
                              <p:par>
                                <p:cTn id="167" presetID="1" presetClass="entr" presetSubtype="0" fill="hold" grpId="0" nodeType="withEffect">
                                  <p:stCondLst>
                                    <p:cond delay="0"/>
                                  </p:stCondLst>
                                  <p:childTnLst>
                                    <p:set>
                                      <p:cBhvr>
                                        <p:cTn id="168" dur="1" fill="hold">
                                          <p:stCondLst>
                                            <p:cond delay="499"/>
                                          </p:stCondLst>
                                        </p:cTn>
                                        <p:tgtEl>
                                          <p:spTgt spid="174155"/>
                                        </p:tgtEl>
                                        <p:attrNameLst>
                                          <p:attrName>style.visibility</p:attrName>
                                        </p:attrNameLst>
                                      </p:cBhvr>
                                      <p:to>
                                        <p:strVal val="visible"/>
                                      </p:to>
                                    </p:set>
                                  </p:childTnLst>
                                </p:cTn>
                              </p:par>
                              <p:par>
                                <p:cTn id="169" presetID="4" presetClass="entr" presetSubtype="32" fill="hold" grpId="0" nodeType="withEffect">
                                  <p:stCondLst>
                                    <p:cond delay="0"/>
                                  </p:stCondLst>
                                  <p:childTnLst>
                                    <p:set>
                                      <p:cBhvr>
                                        <p:cTn id="170" dur="1" fill="hold">
                                          <p:stCondLst>
                                            <p:cond delay="0"/>
                                          </p:stCondLst>
                                        </p:cTn>
                                        <p:tgtEl>
                                          <p:spTgt spid="174162"/>
                                        </p:tgtEl>
                                        <p:attrNameLst>
                                          <p:attrName>style.visibility</p:attrName>
                                        </p:attrNameLst>
                                      </p:cBhvr>
                                      <p:to>
                                        <p:strVal val="visible"/>
                                      </p:to>
                                    </p:set>
                                    <p:animEffect transition="in" filter="box(out)">
                                      <p:cBhvr>
                                        <p:cTn id="171" dur="500"/>
                                        <p:tgtEl>
                                          <p:spTgt spid="174162"/>
                                        </p:tgtEl>
                                      </p:cBhvr>
                                    </p:animEffect>
                                  </p:childTnLst>
                                </p:cTn>
                              </p:par>
                              <p:par>
                                <p:cTn id="172" presetID="1" presetClass="entr" presetSubtype="0" fill="hold" grpId="0" nodeType="withEffect">
                                  <p:stCondLst>
                                    <p:cond delay="0"/>
                                  </p:stCondLst>
                                  <p:childTnLst>
                                    <p:set>
                                      <p:cBhvr>
                                        <p:cTn id="173" dur="1" fill="hold">
                                          <p:stCondLst>
                                            <p:cond delay="499"/>
                                          </p:stCondLst>
                                        </p:cTn>
                                        <p:tgtEl>
                                          <p:spTgt spid="174156"/>
                                        </p:tgtEl>
                                        <p:attrNameLst>
                                          <p:attrName>style.visibility</p:attrName>
                                        </p:attrNameLst>
                                      </p:cBhvr>
                                      <p:to>
                                        <p:strVal val="visible"/>
                                      </p:to>
                                    </p:set>
                                  </p:childTnLst>
                                </p:cTn>
                              </p:par>
                              <p:par>
                                <p:cTn id="174" presetID="4" presetClass="entr" presetSubtype="32" fill="hold" grpId="0" nodeType="withEffect">
                                  <p:stCondLst>
                                    <p:cond delay="0"/>
                                  </p:stCondLst>
                                  <p:childTnLst>
                                    <p:set>
                                      <p:cBhvr>
                                        <p:cTn id="175" dur="1" fill="hold">
                                          <p:stCondLst>
                                            <p:cond delay="0"/>
                                          </p:stCondLst>
                                        </p:cTn>
                                        <p:tgtEl>
                                          <p:spTgt spid="174165"/>
                                        </p:tgtEl>
                                        <p:attrNameLst>
                                          <p:attrName>style.visibility</p:attrName>
                                        </p:attrNameLst>
                                      </p:cBhvr>
                                      <p:to>
                                        <p:strVal val="visible"/>
                                      </p:to>
                                    </p:set>
                                    <p:animEffect transition="in" filter="box(out)">
                                      <p:cBhvr>
                                        <p:cTn id="176" dur="500"/>
                                        <p:tgtEl>
                                          <p:spTgt spid="174165"/>
                                        </p:tgtEl>
                                      </p:cBhvr>
                                    </p:animEffect>
                                  </p:childTnLst>
                                </p:cTn>
                              </p:par>
                              <p:par>
                                <p:cTn id="177" presetID="1" presetClass="entr" presetSubtype="0" fill="hold" grpId="0" nodeType="withEffect">
                                  <p:stCondLst>
                                    <p:cond delay="0"/>
                                  </p:stCondLst>
                                  <p:childTnLst>
                                    <p:set>
                                      <p:cBhvr>
                                        <p:cTn id="178" dur="1" fill="hold">
                                          <p:stCondLst>
                                            <p:cond delay="499"/>
                                          </p:stCondLst>
                                        </p:cTn>
                                        <p:tgtEl>
                                          <p:spTgt spid="174157"/>
                                        </p:tgtEl>
                                        <p:attrNameLst>
                                          <p:attrName>style.visibility</p:attrName>
                                        </p:attrNameLst>
                                      </p:cBhvr>
                                      <p:to>
                                        <p:strVal val="visible"/>
                                      </p:to>
                                    </p:set>
                                  </p:childTnLst>
                                </p:cTn>
                              </p:par>
                              <p:par>
                                <p:cTn id="179" presetID="4" presetClass="entr" presetSubtype="32" fill="hold" grpId="0" nodeType="withEffect">
                                  <p:stCondLst>
                                    <p:cond delay="0"/>
                                  </p:stCondLst>
                                  <p:childTnLst>
                                    <p:set>
                                      <p:cBhvr>
                                        <p:cTn id="180" dur="1" fill="hold">
                                          <p:stCondLst>
                                            <p:cond delay="0"/>
                                          </p:stCondLst>
                                        </p:cTn>
                                        <p:tgtEl>
                                          <p:spTgt spid="174164"/>
                                        </p:tgtEl>
                                        <p:attrNameLst>
                                          <p:attrName>style.visibility</p:attrName>
                                        </p:attrNameLst>
                                      </p:cBhvr>
                                      <p:to>
                                        <p:strVal val="visible"/>
                                      </p:to>
                                    </p:set>
                                    <p:animEffect transition="in" filter="box(out)">
                                      <p:cBhvr>
                                        <p:cTn id="181" dur="500"/>
                                        <p:tgtEl>
                                          <p:spTgt spid="174164"/>
                                        </p:tgtEl>
                                      </p:cBhvr>
                                    </p:animEffect>
                                  </p:childTnLst>
                                </p:cTn>
                              </p:par>
                            </p:childTnLst>
                          </p:cTn>
                        </p:par>
                        <p:par>
                          <p:cTn id="182" fill="hold" nodeType="afterGroup">
                            <p:stCondLst>
                              <p:cond delay="6000"/>
                            </p:stCondLst>
                            <p:childTnLst>
                              <p:par>
                                <p:cTn id="183" presetID="22" presetClass="entr" presetSubtype="1" fill="hold" grpId="0" nodeType="afterEffect">
                                  <p:stCondLst>
                                    <p:cond delay="0"/>
                                  </p:stCondLst>
                                  <p:childTnLst>
                                    <p:set>
                                      <p:cBhvr>
                                        <p:cTn id="184" dur="1" fill="hold">
                                          <p:stCondLst>
                                            <p:cond delay="0"/>
                                          </p:stCondLst>
                                        </p:cTn>
                                        <p:tgtEl>
                                          <p:spTgt spid="174092"/>
                                        </p:tgtEl>
                                        <p:attrNameLst>
                                          <p:attrName>style.visibility</p:attrName>
                                        </p:attrNameLst>
                                      </p:cBhvr>
                                      <p:to>
                                        <p:strVal val="visible"/>
                                      </p:to>
                                    </p:set>
                                    <p:animEffect transition="in" filter="wipe(up)">
                                      <p:cBhvr>
                                        <p:cTn id="185" dur="500"/>
                                        <p:tgtEl>
                                          <p:spTgt spid="174092"/>
                                        </p:tgtEl>
                                      </p:cBhvr>
                                    </p:animEffect>
                                  </p:childTnLst>
                                </p:cTn>
                              </p:par>
                              <p:par>
                                <p:cTn id="186" presetID="4" presetClass="entr" presetSubtype="32" fill="hold" grpId="0" nodeType="withEffect">
                                  <p:stCondLst>
                                    <p:cond delay="0"/>
                                  </p:stCondLst>
                                  <p:childTnLst>
                                    <p:set>
                                      <p:cBhvr>
                                        <p:cTn id="187" dur="1" fill="hold">
                                          <p:stCondLst>
                                            <p:cond delay="0"/>
                                          </p:stCondLst>
                                        </p:cTn>
                                        <p:tgtEl>
                                          <p:spTgt spid="174093"/>
                                        </p:tgtEl>
                                        <p:attrNameLst>
                                          <p:attrName>style.visibility</p:attrName>
                                        </p:attrNameLst>
                                      </p:cBhvr>
                                      <p:to>
                                        <p:strVal val="visible"/>
                                      </p:to>
                                    </p:set>
                                    <p:animEffect transition="in" filter="box(out)">
                                      <p:cBhvr>
                                        <p:cTn id="188" dur="500"/>
                                        <p:tgtEl>
                                          <p:spTgt spid="174093"/>
                                        </p:tgtEl>
                                      </p:cBhvr>
                                    </p:animEffect>
                                  </p:childTnLst>
                                </p:cTn>
                              </p:par>
                            </p:childTnLst>
                          </p:cTn>
                        </p:par>
                        <p:par>
                          <p:cTn id="189" fill="hold" nodeType="afterGroup">
                            <p:stCondLst>
                              <p:cond delay="6500"/>
                            </p:stCondLst>
                            <p:childTnLst>
                              <p:par>
                                <p:cTn id="190" presetID="4" presetClass="entr" presetSubtype="32" fill="hold" grpId="0" nodeType="afterEffect">
                                  <p:stCondLst>
                                    <p:cond delay="0"/>
                                  </p:stCondLst>
                                  <p:childTnLst>
                                    <p:set>
                                      <p:cBhvr>
                                        <p:cTn id="191" dur="1" fill="hold">
                                          <p:stCondLst>
                                            <p:cond delay="0"/>
                                          </p:stCondLst>
                                        </p:cTn>
                                        <p:tgtEl>
                                          <p:spTgt spid="174138"/>
                                        </p:tgtEl>
                                        <p:attrNameLst>
                                          <p:attrName>style.visibility</p:attrName>
                                        </p:attrNameLst>
                                      </p:cBhvr>
                                      <p:to>
                                        <p:strVal val="visible"/>
                                      </p:to>
                                    </p:set>
                                    <p:animEffect transition="in" filter="box(out)">
                                      <p:cBhvr>
                                        <p:cTn id="192" dur="500"/>
                                        <p:tgtEl>
                                          <p:spTgt spid="174138"/>
                                        </p:tgtEl>
                                      </p:cBhvr>
                                    </p:animEffect>
                                  </p:childTnLst>
                                </p:cTn>
                              </p:par>
                              <p:par>
                                <p:cTn id="193" presetID="1" presetClass="entr" presetSubtype="0" fill="hold" grpId="0" nodeType="withEffect">
                                  <p:stCondLst>
                                    <p:cond delay="0"/>
                                  </p:stCondLst>
                                  <p:childTnLst>
                                    <p:set>
                                      <p:cBhvr>
                                        <p:cTn id="194" dur="1" fill="hold">
                                          <p:stCondLst>
                                            <p:cond delay="499"/>
                                          </p:stCondLst>
                                        </p:cTn>
                                        <p:tgtEl>
                                          <p:spTgt spid="174131"/>
                                        </p:tgtEl>
                                        <p:attrNameLst>
                                          <p:attrName>style.visibility</p:attrName>
                                        </p:attrNameLst>
                                      </p:cBhvr>
                                      <p:to>
                                        <p:strVal val="visible"/>
                                      </p:to>
                                    </p:set>
                                  </p:childTnLst>
                                </p:cTn>
                              </p:par>
                              <p:par>
                                <p:cTn id="195" presetID="4" presetClass="entr" presetSubtype="32" fill="hold" grpId="0" nodeType="withEffect">
                                  <p:stCondLst>
                                    <p:cond delay="0"/>
                                  </p:stCondLst>
                                  <p:childTnLst>
                                    <p:set>
                                      <p:cBhvr>
                                        <p:cTn id="196" dur="1" fill="hold">
                                          <p:stCondLst>
                                            <p:cond delay="0"/>
                                          </p:stCondLst>
                                        </p:cTn>
                                        <p:tgtEl>
                                          <p:spTgt spid="174139"/>
                                        </p:tgtEl>
                                        <p:attrNameLst>
                                          <p:attrName>style.visibility</p:attrName>
                                        </p:attrNameLst>
                                      </p:cBhvr>
                                      <p:to>
                                        <p:strVal val="visible"/>
                                      </p:to>
                                    </p:set>
                                    <p:animEffect transition="in" filter="box(out)">
                                      <p:cBhvr>
                                        <p:cTn id="197" dur="500"/>
                                        <p:tgtEl>
                                          <p:spTgt spid="174139"/>
                                        </p:tgtEl>
                                      </p:cBhvr>
                                    </p:animEffect>
                                  </p:childTnLst>
                                </p:cTn>
                              </p:par>
                              <p:par>
                                <p:cTn id="198" presetID="1" presetClass="entr" presetSubtype="0" fill="hold" grpId="0" nodeType="withEffect">
                                  <p:stCondLst>
                                    <p:cond delay="0"/>
                                  </p:stCondLst>
                                  <p:childTnLst>
                                    <p:set>
                                      <p:cBhvr>
                                        <p:cTn id="199" dur="1" fill="hold">
                                          <p:stCondLst>
                                            <p:cond delay="499"/>
                                          </p:stCondLst>
                                        </p:cTn>
                                        <p:tgtEl>
                                          <p:spTgt spid="174132"/>
                                        </p:tgtEl>
                                        <p:attrNameLst>
                                          <p:attrName>style.visibility</p:attrName>
                                        </p:attrNameLst>
                                      </p:cBhvr>
                                      <p:to>
                                        <p:strVal val="visible"/>
                                      </p:to>
                                    </p:set>
                                  </p:childTnLst>
                                </p:cTn>
                              </p:par>
                              <p:par>
                                <p:cTn id="200" presetID="4" presetClass="entr" presetSubtype="32" fill="hold" grpId="0" nodeType="withEffect">
                                  <p:stCondLst>
                                    <p:cond delay="0"/>
                                  </p:stCondLst>
                                  <p:childTnLst>
                                    <p:set>
                                      <p:cBhvr>
                                        <p:cTn id="201" dur="1" fill="hold">
                                          <p:stCondLst>
                                            <p:cond delay="0"/>
                                          </p:stCondLst>
                                        </p:cTn>
                                        <p:tgtEl>
                                          <p:spTgt spid="174140"/>
                                        </p:tgtEl>
                                        <p:attrNameLst>
                                          <p:attrName>style.visibility</p:attrName>
                                        </p:attrNameLst>
                                      </p:cBhvr>
                                      <p:to>
                                        <p:strVal val="visible"/>
                                      </p:to>
                                    </p:set>
                                    <p:animEffect transition="in" filter="box(out)">
                                      <p:cBhvr>
                                        <p:cTn id="202" dur="500"/>
                                        <p:tgtEl>
                                          <p:spTgt spid="174140"/>
                                        </p:tgtEl>
                                      </p:cBhvr>
                                    </p:animEffect>
                                  </p:childTnLst>
                                </p:cTn>
                              </p:par>
                              <p:par>
                                <p:cTn id="203" presetID="1" presetClass="entr" presetSubtype="0" fill="hold" grpId="0" nodeType="withEffect">
                                  <p:stCondLst>
                                    <p:cond delay="0"/>
                                  </p:stCondLst>
                                  <p:childTnLst>
                                    <p:set>
                                      <p:cBhvr>
                                        <p:cTn id="204" dur="1" fill="hold">
                                          <p:stCondLst>
                                            <p:cond delay="499"/>
                                          </p:stCondLst>
                                        </p:cTn>
                                        <p:tgtEl>
                                          <p:spTgt spid="174134"/>
                                        </p:tgtEl>
                                        <p:attrNameLst>
                                          <p:attrName>style.visibility</p:attrName>
                                        </p:attrNameLst>
                                      </p:cBhvr>
                                      <p:to>
                                        <p:strVal val="visible"/>
                                      </p:to>
                                    </p:set>
                                  </p:childTnLst>
                                </p:cTn>
                              </p:par>
                              <p:par>
                                <p:cTn id="205" presetID="4" presetClass="entr" presetSubtype="32" fill="hold" grpId="0" nodeType="withEffect">
                                  <p:stCondLst>
                                    <p:cond delay="0"/>
                                  </p:stCondLst>
                                  <p:childTnLst>
                                    <p:set>
                                      <p:cBhvr>
                                        <p:cTn id="206" dur="1" fill="hold">
                                          <p:stCondLst>
                                            <p:cond delay="0"/>
                                          </p:stCondLst>
                                        </p:cTn>
                                        <p:tgtEl>
                                          <p:spTgt spid="174133"/>
                                        </p:tgtEl>
                                        <p:attrNameLst>
                                          <p:attrName>style.visibility</p:attrName>
                                        </p:attrNameLst>
                                      </p:cBhvr>
                                      <p:to>
                                        <p:strVal val="visible"/>
                                      </p:to>
                                    </p:set>
                                    <p:animEffect transition="in" filter="box(out)">
                                      <p:cBhvr>
                                        <p:cTn id="207" dur="500"/>
                                        <p:tgtEl>
                                          <p:spTgt spid="174133"/>
                                        </p:tgtEl>
                                      </p:cBhvr>
                                    </p:animEffect>
                                  </p:childTnLst>
                                </p:cTn>
                              </p:par>
                              <p:par>
                                <p:cTn id="208" presetID="1" presetClass="entr" presetSubtype="0" fill="hold" grpId="0" nodeType="withEffect">
                                  <p:stCondLst>
                                    <p:cond delay="0"/>
                                  </p:stCondLst>
                                  <p:childTnLst>
                                    <p:set>
                                      <p:cBhvr>
                                        <p:cTn id="209" dur="1" fill="hold">
                                          <p:stCondLst>
                                            <p:cond delay="499"/>
                                          </p:stCondLst>
                                        </p:cTn>
                                        <p:tgtEl>
                                          <p:spTgt spid="174135"/>
                                        </p:tgtEl>
                                        <p:attrNameLst>
                                          <p:attrName>style.visibility</p:attrName>
                                        </p:attrNameLst>
                                      </p:cBhvr>
                                      <p:to>
                                        <p:strVal val="visible"/>
                                      </p:to>
                                    </p:set>
                                  </p:childTnLst>
                                </p:cTn>
                              </p:par>
                              <p:par>
                                <p:cTn id="210" presetID="4" presetClass="entr" presetSubtype="32" fill="hold" grpId="0" nodeType="withEffect">
                                  <p:stCondLst>
                                    <p:cond delay="0"/>
                                  </p:stCondLst>
                                  <p:childTnLst>
                                    <p:set>
                                      <p:cBhvr>
                                        <p:cTn id="211" dur="1" fill="hold">
                                          <p:stCondLst>
                                            <p:cond delay="0"/>
                                          </p:stCondLst>
                                        </p:cTn>
                                        <p:tgtEl>
                                          <p:spTgt spid="174141"/>
                                        </p:tgtEl>
                                        <p:attrNameLst>
                                          <p:attrName>style.visibility</p:attrName>
                                        </p:attrNameLst>
                                      </p:cBhvr>
                                      <p:to>
                                        <p:strVal val="visible"/>
                                      </p:to>
                                    </p:set>
                                    <p:animEffect transition="in" filter="box(out)">
                                      <p:cBhvr>
                                        <p:cTn id="212" dur="500"/>
                                        <p:tgtEl>
                                          <p:spTgt spid="174141"/>
                                        </p:tgtEl>
                                      </p:cBhvr>
                                    </p:animEffect>
                                  </p:childTnLst>
                                </p:cTn>
                              </p:par>
                              <p:par>
                                <p:cTn id="213" presetID="1" presetClass="entr" presetSubtype="0" fill="hold" grpId="0" nodeType="withEffect">
                                  <p:stCondLst>
                                    <p:cond delay="0"/>
                                  </p:stCondLst>
                                  <p:childTnLst>
                                    <p:set>
                                      <p:cBhvr>
                                        <p:cTn id="214" dur="1" fill="hold">
                                          <p:stCondLst>
                                            <p:cond delay="499"/>
                                          </p:stCondLst>
                                        </p:cTn>
                                        <p:tgtEl>
                                          <p:spTgt spid="174136"/>
                                        </p:tgtEl>
                                        <p:attrNameLst>
                                          <p:attrName>style.visibility</p:attrName>
                                        </p:attrNameLst>
                                      </p:cBhvr>
                                      <p:to>
                                        <p:strVal val="visible"/>
                                      </p:to>
                                    </p:set>
                                  </p:childTnLst>
                                </p:cTn>
                              </p:par>
                              <p:par>
                                <p:cTn id="215" presetID="4" presetClass="entr" presetSubtype="32" fill="hold" grpId="0" nodeType="withEffect">
                                  <p:stCondLst>
                                    <p:cond delay="0"/>
                                  </p:stCondLst>
                                  <p:childTnLst>
                                    <p:set>
                                      <p:cBhvr>
                                        <p:cTn id="216" dur="1" fill="hold">
                                          <p:stCondLst>
                                            <p:cond delay="0"/>
                                          </p:stCondLst>
                                        </p:cTn>
                                        <p:tgtEl>
                                          <p:spTgt spid="174142"/>
                                        </p:tgtEl>
                                        <p:attrNameLst>
                                          <p:attrName>style.visibility</p:attrName>
                                        </p:attrNameLst>
                                      </p:cBhvr>
                                      <p:to>
                                        <p:strVal val="visible"/>
                                      </p:to>
                                    </p:set>
                                    <p:animEffect transition="in" filter="box(out)">
                                      <p:cBhvr>
                                        <p:cTn id="217" dur="500"/>
                                        <p:tgtEl>
                                          <p:spTgt spid="174142"/>
                                        </p:tgtEl>
                                      </p:cBhvr>
                                    </p:animEffect>
                                  </p:childTnLst>
                                </p:cTn>
                              </p:par>
                              <p:par>
                                <p:cTn id="218" presetID="1" presetClass="entr" presetSubtype="0" fill="hold" grpId="0" nodeType="withEffect">
                                  <p:stCondLst>
                                    <p:cond delay="0"/>
                                  </p:stCondLst>
                                  <p:childTnLst>
                                    <p:set>
                                      <p:cBhvr>
                                        <p:cTn id="219" dur="1" fill="hold">
                                          <p:stCondLst>
                                            <p:cond delay="499"/>
                                          </p:stCondLst>
                                        </p:cTn>
                                        <p:tgtEl>
                                          <p:spTgt spid="174137"/>
                                        </p:tgtEl>
                                        <p:attrNameLst>
                                          <p:attrName>style.visibility</p:attrName>
                                        </p:attrNameLst>
                                      </p:cBhvr>
                                      <p:to>
                                        <p:strVal val="visible"/>
                                      </p:to>
                                    </p:set>
                                  </p:childTnLst>
                                </p:cTn>
                              </p:par>
                              <p:par>
                                <p:cTn id="220" presetID="4" presetClass="entr" presetSubtype="32" fill="hold" grpId="0" nodeType="withEffect">
                                  <p:stCondLst>
                                    <p:cond delay="0"/>
                                  </p:stCondLst>
                                  <p:childTnLst>
                                    <p:set>
                                      <p:cBhvr>
                                        <p:cTn id="221" dur="1" fill="hold">
                                          <p:stCondLst>
                                            <p:cond delay="0"/>
                                          </p:stCondLst>
                                        </p:cTn>
                                        <p:tgtEl>
                                          <p:spTgt spid="174143"/>
                                        </p:tgtEl>
                                        <p:attrNameLst>
                                          <p:attrName>style.visibility</p:attrName>
                                        </p:attrNameLst>
                                      </p:cBhvr>
                                      <p:to>
                                        <p:strVal val="visible"/>
                                      </p:to>
                                    </p:set>
                                    <p:animEffect transition="in" filter="box(out)">
                                      <p:cBhvr>
                                        <p:cTn id="222" dur="500"/>
                                        <p:tgtEl>
                                          <p:spTgt spid="174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nimBg="1" autoUpdateAnimBg="0"/>
      <p:bldP spid="174086" grpId="0" autoUpdateAnimBg="0"/>
      <p:bldP spid="174087" grpId="0" autoUpdateAnimBg="0"/>
      <p:bldP spid="174088" grpId="0" animBg="1"/>
      <p:bldP spid="174089" grpId="0" autoUpdateAnimBg="0"/>
      <p:bldP spid="174090" grpId="0" animBg="1"/>
      <p:bldP spid="174091" grpId="0" autoUpdateAnimBg="0"/>
      <p:bldP spid="174092" grpId="0" animBg="1"/>
      <p:bldP spid="174093" grpId="0" autoUpdateAnimBg="0"/>
      <p:bldP spid="174094" grpId="0" animBg="1"/>
      <p:bldP spid="174095" grpId="0" autoUpdateAnimBg="0"/>
      <p:bldP spid="174096" grpId="0" animBg="1"/>
      <p:bldP spid="174097" grpId="0" autoUpdateAnimBg="0"/>
      <p:bldP spid="174098" grpId="0" animBg="1"/>
      <p:bldP spid="174099" grpId="0" animBg="1"/>
      <p:bldP spid="174100" grpId="0" animBg="1"/>
      <p:bldP spid="174101" grpId="0" animBg="1"/>
      <p:bldP spid="174102" grpId="0" animBg="1"/>
      <p:bldP spid="174103" grpId="0" animBg="1"/>
      <p:bldP spid="174105" grpId="0" autoUpdateAnimBg="0"/>
      <p:bldP spid="174106" grpId="0" autoUpdateAnimBg="0"/>
      <p:bldP spid="174107" grpId="0" autoUpdateAnimBg="0"/>
      <p:bldP spid="174108" grpId="0" autoUpdateAnimBg="0"/>
      <p:bldP spid="174109" grpId="0" autoUpdateAnimBg="0"/>
      <p:bldP spid="174110" grpId="0" autoUpdateAnimBg="0"/>
      <p:bldP spid="174111" grpId="0" animBg="1"/>
      <p:bldP spid="174112" grpId="0" animBg="1"/>
      <p:bldP spid="174113" grpId="0" animBg="1"/>
      <p:bldP spid="174114" grpId="0" animBg="1"/>
      <p:bldP spid="174115" grpId="0" animBg="1"/>
      <p:bldP spid="174116" grpId="0" animBg="1"/>
      <p:bldP spid="174117" grpId="0" animBg="1"/>
      <p:bldP spid="174118" grpId="0" animBg="1"/>
      <p:bldP spid="174119" grpId="0" animBg="1"/>
      <p:bldP spid="174120" grpId="0" animBg="1"/>
      <p:bldP spid="174121" grpId="0" animBg="1"/>
      <p:bldP spid="174122" grpId="0" animBg="1"/>
      <p:bldP spid="174123" grpId="0" animBg="1"/>
      <p:bldP spid="174124" grpId="0" autoUpdateAnimBg="0"/>
      <p:bldP spid="174125" grpId="0" autoUpdateAnimBg="0"/>
      <p:bldP spid="174126" grpId="0" autoUpdateAnimBg="0"/>
      <p:bldP spid="174127" grpId="0" autoUpdateAnimBg="0"/>
      <p:bldP spid="174128" grpId="0" autoUpdateAnimBg="0"/>
      <p:bldP spid="174129" grpId="0" autoUpdateAnimBg="0"/>
      <p:bldP spid="174130" grpId="0" autoUpdateAnimBg="0"/>
      <p:bldP spid="174131" grpId="0" animBg="1"/>
      <p:bldP spid="174132" grpId="0" animBg="1"/>
      <p:bldP spid="174133" grpId="0" autoUpdateAnimBg="0"/>
      <p:bldP spid="174134" grpId="0" animBg="1"/>
      <p:bldP spid="174135" grpId="0" animBg="1"/>
      <p:bldP spid="174136" grpId="0" animBg="1"/>
      <p:bldP spid="174137" grpId="0" animBg="1"/>
      <p:bldP spid="174138" grpId="0" autoUpdateAnimBg="0"/>
      <p:bldP spid="174139" grpId="0" autoUpdateAnimBg="0"/>
      <p:bldP spid="174140" grpId="0" autoUpdateAnimBg="0"/>
      <p:bldP spid="174141" grpId="0" autoUpdateAnimBg="0"/>
      <p:bldP spid="174142" grpId="0" autoUpdateAnimBg="0"/>
      <p:bldP spid="174143" grpId="0" autoUpdateAnimBg="0"/>
      <p:bldP spid="174144" grpId="0" autoUpdateAnimBg="0"/>
      <p:bldP spid="174145" grpId="0" autoUpdateAnimBg="0"/>
      <p:bldP spid="174146" grpId="0" autoUpdateAnimBg="0"/>
      <p:bldP spid="174147" grpId="0" autoUpdateAnimBg="0"/>
      <p:bldP spid="174148" grpId="0" autoUpdateAnimBg="0"/>
      <p:bldP spid="174149" grpId="0" autoUpdateAnimBg="0"/>
      <p:bldP spid="174150" grpId="0" autoUpdateAnimBg="0"/>
      <p:bldP spid="174152" grpId="0" animBg="1"/>
      <p:bldP spid="174153" grpId="0" animBg="1"/>
      <p:bldP spid="174154" grpId="0" animBg="1"/>
      <p:bldP spid="174155" grpId="0" animBg="1"/>
      <p:bldP spid="174156" grpId="0" animBg="1"/>
      <p:bldP spid="174157" grpId="0" animBg="1"/>
      <p:bldP spid="174158" grpId="0" autoUpdateAnimBg="0"/>
      <p:bldP spid="174159" grpId="0" autoUpdateAnimBg="0"/>
      <p:bldP spid="174160" grpId="0" autoUpdateAnimBg="0"/>
      <p:bldP spid="174161" grpId="0" autoUpdateAnimBg="0"/>
      <p:bldP spid="174162" grpId="0" autoUpdateAnimBg="0"/>
      <p:bldP spid="174164" grpId="0" autoUpdateAnimBg="0"/>
      <p:bldP spid="174165" grpId="0" autoUpdateAnimBg="0"/>
      <p:bldP spid="17416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33" y="450352"/>
            <a:ext cx="7939668" cy="5965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148058" y="993846"/>
            <a:ext cx="1816100" cy="20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162050" y="385661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6196943" y="96136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6194394" y="3877899"/>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554186" y="2091618"/>
            <a:ext cx="6035627" cy="270843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hu-HU" i="1" dirty="0">
                <a:solidFill>
                  <a:srgbClr val="0000CC"/>
                </a:solidFill>
              </a:rPr>
              <a:t>A Teozófiai Társulat </a:t>
            </a:r>
            <a:r>
              <a:rPr lang="hu-HU" i="1" dirty="0" smtClean="0">
                <a:solidFill>
                  <a:srgbClr val="0000CC"/>
                </a:solidFill>
              </a:rPr>
              <a:t>küldetése</a:t>
            </a:r>
          </a:p>
          <a:p>
            <a:endParaRPr lang="hu-HU" sz="1800" i="1" dirty="0" smtClean="0">
              <a:solidFill>
                <a:srgbClr val="0000CC"/>
              </a:solidFill>
            </a:endParaRPr>
          </a:p>
          <a:p>
            <a:r>
              <a:rPr lang="hu-HU" sz="2400" i="1" dirty="0">
                <a:solidFill>
                  <a:srgbClr val="0000CC"/>
                </a:solidFill>
              </a:rPr>
              <a:t>Az emberiség </a:t>
            </a:r>
            <a:r>
              <a:rPr lang="hu-HU" sz="2400" i="1" dirty="0" smtClean="0">
                <a:solidFill>
                  <a:srgbClr val="0000CC"/>
                </a:solidFill>
              </a:rPr>
              <a:t>szolgálata</a:t>
            </a:r>
            <a:br>
              <a:rPr lang="hu-HU" sz="2400" i="1" dirty="0" smtClean="0">
                <a:solidFill>
                  <a:srgbClr val="0000CC"/>
                </a:solidFill>
              </a:rPr>
            </a:br>
            <a:r>
              <a:rPr lang="hu-HU" sz="2400" i="1" dirty="0" smtClean="0">
                <a:solidFill>
                  <a:srgbClr val="0000CC"/>
                </a:solidFill>
              </a:rPr>
              <a:t> </a:t>
            </a:r>
            <a:r>
              <a:rPr lang="hu-HU" sz="2400" i="1" dirty="0">
                <a:solidFill>
                  <a:srgbClr val="0000CC"/>
                </a:solidFill>
              </a:rPr>
              <a:t>az Időtlen Bölcsesség egyre mélyebb megértésén</a:t>
            </a:r>
            <a:r>
              <a:rPr lang="hu-HU" sz="2400" i="1" dirty="0" smtClean="0">
                <a:solidFill>
                  <a:srgbClr val="0000CC"/>
                </a:solidFill>
              </a:rPr>
              <a:t>,</a:t>
            </a:r>
            <a:br>
              <a:rPr lang="hu-HU" sz="2400" i="1" dirty="0" smtClean="0">
                <a:solidFill>
                  <a:srgbClr val="0000CC"/>
                </a:solidFill>
              </a:rPr>
            </a:br>
            <a:r>
              <a:rPr lang="hu-HU" sz="2400" i="1" dirty="0" smtClean="0">
                <a:solidFill>
                  <a:srgbClr val="0000CC"/>
                </a:solidFill>
              </a:rPr>
              <a:t>minden </a:t>
            </a:r>
            <a:r>
              <a:rPr lang="hu-HU" sz="2400" i="1" dirty="0">
                <a:solidFill>
                  <a:srgbClr val="0000CC"/>
                </a:solidFill>
              </a:rPr>
              <a:t>élet egységének </a:t>
            </a:r>
            <a:r>
              <a:rPr lang="hu-HU" sz="2400" i="1" dirty="0" smtClean="0">
                <a:solidFill>
                  <a:srgbClr val="0000CC"/>
                </a:solidFill>
              </a:rPr>
              <a:t>felismerésén és </a:t>
            </a:r>
            <a:br>
              <a:rPr lang="hu-HU" sz="2400" i="1" dirty="0" smtClean="0">
                <a:solidFill>
                  <a:srgbClr val="0000CC"/>
                </a:solidFill>
              </a:rPr>
            </a:br>
            <a:r>
              <a:rPr lang="hu-HU" sz="2400" i="1" dirty="0" smtClean="0">
                <a:solidFill>
                  <a:srgbClr val="0000CC"/>
                </a:solidFill>
              </a:rPr>
              <a:t>a spirituális </a:t>
            </a:r>
            <a:r>
              <a:rPr lang="hu-HU" sz="2400" i="1" dirty="0">
                <a:solidFill>
                  <a:srgbClr val="0000CC"/>
                </a:solidFill>
              </a:rPr>
              <a:t>önfejlesztés gyakorlati </a:t>
            </a:r>
            <a:r>
              <a:rPr lang="hu-HU" sz="2400" i="1" dirty="0" smtClean="0">
                <a:solidFill>
                  <a:srgbClr val="0000CC"/>
                </a:solidFill>
              </a:rPr>
              <a:t>alkalmazásán</a:t>
            </a:r>
            <a:br>
              <a:rPr lang="hu-HU" sz="2400" i="1" dirty="0" smtClean="0">
                <a:solidFill>
                  <a:srgbClr val="0000CC"/>
                </a:solidFill>
              </a:rPr>
            </a:br>
            <a:r>
              <a:rPr lang="hu-HU" sz="2400" i="1" dirty="0" smtClean="0">
                <a:solidFill>
                  <a:srgbClr val="0000CC"/>
                </a:solidFill>
              </a:rPr>
              <a:t>keresztül</a:t>
            </a:r>
            <a:r>
              <a:rPr lang="hu-HU" sz="2400" i="1" dirty="0">
                <a:solidFill>
                  <a:srgbClr val="0000CC"/>
                </a:solidFill>
              </a:rPr>
              <a:t>.</a:t>
            </a:r>
            <a:endParaRPr lang="en-US" sz="2400" i="1" cap="none" spc="0" dirty="0">
              <a:ln w="11430"/>
              <a:solidFill>
                <a:srgbClr val="0000CC"/>
              </a:solidFill>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8" name="Rectangle 8"/>
          <p:cNvSpPr>
            <a:spLocks noChangeArrowheads="1"/>
          </p:cNvSpPr>
          <p:nvPr/>
        </p:nvSpPr>
        <p:spPr bwMode="auto">
          <a:xfrm>
            <a:off x="0" y="1158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cs typeface="Arial" charset="0"/>
              </a:defRPr>
            </a:lvl1pPr>
            <a:lvl2pPr algn="ctr">
              <a:defRPr sz="4400">
                <a:solidFill>
                  <a:schemeClr val="tx2"/>
                </a:solidFill>
                <a:latin typeface="Arial" charset="0"/>
                <a:cs typeface="Arial" charset="0"/>
              </a:defRPr>
            </a:lvl2pPr>
            <a:lvl3pPr algn="ctr">
              <a:defRPr sz="4400">
                <a:solidFill>
                  <a:schemeClr val="tx2"/>
                </a:solidFill>
                <a:latin typeface="Arial" charset="0"/>
                <a:cs typeface="Arial" charset="0"/>
              </a:defRPr>
            </a:lvl3pPr>
            <a:lvl4pPr algn="ctr">
              <a:defRPr sz="4400">
                <a:solidFill>
                  <a:schemeClr val="tx2"/>
                </a:solidFill>
                <a:latin typeface="Arial" charset="0"/>
                <a:cs typeface="Arial" charset="0"/>
              </a:defRPr>
            </a:lvl4pPr>
            <a:lvl5pPr algn="ctr">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r>
              <a:rPr lang="hu-HU" altLang="hu-HU" sz="4800" b="1" dirty="0">
                <a:solidFill>
                  <a:srgbClr val="0000FF"/>
                </a:solidFill>
                <a:effectLst>
                  <a:outerShdw blurRad="38100" dist="38100" dir="2700000" algn="tl">
                    <a:srgbClr val="C0C0C0"/>
                  </a:outerShdw>
                </a:effectLst>
                <a:latin typeface="Aldine-721 HU" pitchFamily="18" charset="0"/>
              </a:rPr>
              <a:t>F O R M A  –  T U D A T</a:t>
            </a:r>
            <a:endParaRPr lang="en-US" altLang="hu-HU" sz="4800" b="1" dirty="0">
              <a:solidFill>
                <a:srgbClr val="0000FF"/>
              </a:solidFill>
              <a:effectLst>
                <a:outerShdw blurRad="38100" dist="38100" dir="2700000" algn="tl">
                  <a:srgbClr val="C0C0C0"/>
                </a:outerShdw>
              </a:effectLst>
              <a:latin typeface="Accord Heavy SF" panose="020BE200000000000000" pitchFamily="34" charset="0"/>
            </a:endParaRPr>
          </a:p>
        </p:txBody>
      </p:sp>
      <p:pic>
        <p:nvPicPr>
          <p:cNvPr id="179209" name="Picture 9" descr="El-vissza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4438" y="1412875"/>
            <a:ext cx="4235450" cy="5040313"/>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a:xfrm>
            <a:off x="495300" y="2692400"/>
            <a:ext cx="1727200" cy="1473200"/>
          </a:xfrm>
        </p:spPr>
        <p:txBody>
          <a:bodyPr/>
          <a:lstStyle/>
          <a:p>
            <a:pPr marL="0" indent="0" algn="ctr">
              <a:buNone/>
            </a:pPr>
            <a:r>
              <a:rPr lang="hu-HU" sz="3200" dirty="0" smtClean="0">
                <a:solidFill>
                  <a:srgbClr val="0000CC"/>
                </a:solidFill>
                <a:effectLst>
                  <a:outerShdw blurRad="38100" dist="38100" dir="2700000" algn="tl">
                    <a:srgbClr val="000000">
                      <a:alpha val="43137"/>
                    </a:srgbClr>
                  </a:outerShdw>
                </a:effectLst>
              </a:rPr>
              <a:t>Az életet a </a:t>
            </a:r>
            <a:r>
              <a:rPr lang="hu-HU" sz="3200" dirty="0" smtClean="0">
                <a:solidFill>
                  <a:srgbClr val="00CC66"/>
                </a:solidFill>
                <a:effectLst>
                  <a:outerShdw blurRad="38100" dist="38100" dir="2700000" algn="tl">
                    <a:srgbClr val="000000">
                      <a:alpha val="43137"/>
                    </a:srgbClr>
                  </a:outerShdw>
                </a:effectLst>
              </a:rPr>
              <a:t>vágyak</a:t>
            </a:r>
            <a:r>
              <a:rPr lang="hu-HU" sz="3200" dirty="0" smtClean="0">
                <a:solidFill>
                  <a:srgbClr val="0000CC"/>
                </a:solidFill>
                <a:effectLst>
                  <a:outerShdw blurRad="38100" dist="38100" dir="2700000" algn="tl">
                    <a:srgbClr val="000000">
                      <a:alpha val="43137"/>
                    </a:srgbClr>
                  </a:outerShdw>
                </a:effectLst>
              </a:rPr>
              <a:t> vezérlik</a:t>
            </a:r>
            <a:endParaRPr lang="hu-HU" sz="3200" dirty="0">
              <a:solidFill>
                <a:srgbClr val="0000CC"/>
              </a:solidFill>
              <a:effectLst>
                <a:outerShdw blurRad="38100" dist="38100" dir="2700000" algn="tl">
                  <a:srgbClr val="000000">
                    <a:alpha val="43137"/>
                  </a:srgbClr>
                </a:outerShdw>
              </a:effectLst>
            </a:endParaRPr>
          </a:p>
        </p:txBody>
      </p:sp>
      <p:sp>
        <p:nvSpPr>
          <p:cNvPr id="10" name="Content Placeholder 6"/>
          <p:cNvSpPr>
            <a:spLocks noGrp="1"/>
          </p:cNvSpPr>
          <p:nvPr>
            <p:ph sz="half" idx="2"/>
          </p:nvPr>
        </p:nvSpPr>
        <p:spPr>
          <a:xfrm>
            <a:off x="6934200" y="2679700"/>
            <a:ext cx="1752600" cy="1473200"/>
          </a:xfrm>
        </p:spPr>
        <p:txBody>
          <a:bodyPr/>
          <a:lstStyle/>
          <a:p>
            <a:pPr marL="0" indent="0" algn="ctr">
              <a:buNone/>
            </a:pPr>
            <a:r>
              <a:rPr lang="hu-HU" sz="3200" dirty="0" smtClean="0">
                <a:solidFill>
                  <a:srgbClr val="0000CC"/>
                </a:solidFill>
                <a:effectLst>
                  <a:outerShdw blurRad="38100" dist="38100" dir="2700000" algn="tl">
                    <a:srgbClr val="000000">
                      <a:alpha val="43137"/>
                    </a:srgbClr>
                  </a:outerShdw>
                </a:effectLst>
              </a:rPr>
              <a:t>Az életet az </a:t>
            </a:r>
            <a:r>
              <a:rPr lang="hu-HU" sz="3200" dirty="0" smtClean="0">
                <a:solidFill>
                  <a:srgbClr val="FF3300"/>
                </a:solidFill>
                <a:effectLst>
                  <a:outerShdw blurRad="38100" dist="38100" dir="2700000" algn="tl">
                    <a:srgbClr val="000000">
                      <a:alpha val="43137"/>
                    </a:srgbClr>
                  </a:outerShdw>
                </a:effectLst>
              </a:rPr>
              <a:t>akarat</a:t>
            </a:r>
            <a:r>
              <a:rPr lang="hu-HU" sz="3200" dirty="0" smtClean="0">
                <a:solidFill>
                  <a:srgbClr val="0000CC"/>
                </a:solidFill>
                <a:effectLst>
                  <a:outerShdw blurRad="38100" dist="38100" dir="2700000" algn="tl">
                    <a:srgbClr val="000000">
                      <a:alpha val="43137"/>
                    </a:srgbClr>
                  </a:outerShdw>
                </a:effectLst>
              </a:rPr>
              <a:t> vezérli</a:t>
            </a:r>
            <a:endParaRPr lang="hu-HU" sz="3200" dirty="0">
              <a:solidFill>
                <a:srgbClr val="0000CC"/>
              </a:solidFill>
              <a:effectLst>
                <a:outerShdw blurRad="38100" dist="38100" dir="2700000" algn="tl">
                  <a:srgbClr val="000000">
                    <a:alpha val="43137"/>
                  </a:srgbClr>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79208"/>
                                        </p:tgtEl>
                                        <p:attrNameLst>
                                          <p:attrName>style.visibility</p:attrName>
                                        </p:attrNameLst>
                                      </p:cBhvr>
                                      <p:to>
                                        <p:strVal val="visible"/>
                                      </p:to>
                                    </p:set>
                                    <p:animEffect transition="in" filter="box(out)">
                                      <p:cBhvr>
                                        <p:cTn id="7" dur="1000"/>
                                        <p:tgtEl>
                                          <p:spTgt spid="179208"/>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79209"/>
                                        </p:tgtEl>
                                        <p:attrNameLst>
                                          <p:attrName>style.visibility</p:attrName>
                                        </p:attrNameLst>
                                      </p:cBhvr>
                                      <p:to>
                                        <p:strVal val="visible"/>
                                      </p:to>
                                    </p:set>
                                    <p:animEffect transition="in" filter="wipe(up)">
                                      <p:cBhvr>
                                        <p:cTn id="11" dur="2000"/>
                                        <p:tgtEl>
                                          <p:spTgt spid="179209"/>
                                        </p:tgtEl>
                                      </p:cBhvr>
                                    </p:animEffect>
                                  </p:childTnLst>
                                </p:cTn>
                              </p:par>
                            </p:childTnLst>
                          </p:cTn>
                        </p:par>
                        <p:par>
                          <p:cTn id="12" fill="hold">
                            <p:stCondLst>
                              <p:cond delay="3000"/>
                            </p:stCondLst>
                            <p:childTnLst>
                              <p:par>
                                <p:cTn id="13" presetID="6" presetClass="entr" presetSubtype="32"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circle(out)">
                                      <p:cBhvr>
                                        <p:cTn id="15" dur="1000"/>
                                        <p:tgtEl>
                                          <p:spTgt spid="7">
                                            <p:txEl>
                                              <p:pRg st="0" end="0"/>
                                            </p:txEl>
                                          </p:spTgt>
                                        </p:tgtEl>
                                      </p:cBhvr>
                                    </p:animEffect>
                                  </p:childTnLst>
                                </p:cTn>
                              </p:par>
                            </p:childTnLst>
                          </p:cTn>
                        </p:par>
                        <p:par>
                          <p:cTn id="16" fill="hold">
                            <p:stCondLst>
                              <p:cond delay="4000"/>
                            </p:stCondLst>
                            <p:childTnLst>
                              <p:par>
                                <p:cTn id="17" presetID="6" presetClass="entr" presetSubtype="32"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circle(out)">
                                      <p:cBhvr>
                                        <p:cTn id="1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8" grpId="0"/>
      <p:bldP spid="7" grpId="0" build="p"/>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Text Box 2"/>
          <p:cNvSpPr txBox="1">
            <a:spLocks noChangeArrowheads="1"/>
          </p:cNvSpPr>
          <p:nvPr/>
        </p:nvSpPr>
        <p:spPr bwMode="auto">
          <a:xfrm>
            <a:off x="717550" y="1095375"/>
            <a:ext cx="7750175"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800" b="1" dirty="0">
                <a:solidFill>
                  <a:srgbClr val="FF3399"/>
                </a:solidFill>
                <a:effectLst>
                  <a:outerShdw blurRad="38100" dist="38100" dir="2700000" algn="tl">
                    <a:srgbClr val="C0C0C0"/>
                  </a:outerShdw>
                </a:effectLst>
              </a:rPr>
              <a:t>Óh, Rejtett Élet,</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ott rezegsz minden atomban,</a:t>
            </a:r>
            <a:endParaRPr lang="hu-HU" altLang="hu-HU" sz="2800" b="1" dirty="0">
              <a:solidFill>
                <a:srgbClr val="FF3399"/>
              </a:solidFill>
              <a:effectLst>
                <a:outerShdw blurRad="38100" dist="38100" dir="2700000" algn="tl">
                  <a:srgbClr val="C0C0C0"/>
                </a:outerShdw>
              </a:effectLst>
            </a:endParaRPr>
          </a:p>
          <a:p>
            <a:pPr>
              <a:spcBef>
                <a:spcPct val="20000"/>
              </a:spcBef>
            </a:pPr>
            <a:r>
              <a:rPr lang="hu-HU" altLang="hu-HU" sz="2800" b="1" dirty="0">
                <a:solidFill>
                  <a:srgbClr val="FF3399"/>
                </a:solidFill>
                <a:effectLst>
                  <a:outerShdw blurRad="38100" dist="38100" dir="2700000" algn="tl">
                    <a:srgbClr val="C0C0C0"/>
                  </a:outerShdw>
                </a:effectLst>
              </a:rPr>
              <a:t>Óh, Rejtett Világosság, </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ott ragyogsz minden teremtményben,</a:t>
            </a:r>
            <a:endParaRPr lang="hu-HU" altLang="hu-HU" sz="2800" b="1" dirty="0">
              <a:solidFill>
                <a:srgbClr val="FF3399"/>
              </a:solidFill>
              <a:effectLst>
                <a:outerShdw blurRad="38100" dist="38100" dir="2700000" algn="tl">
                  <a:srgbClr val="C0C0C0"/>
                </a:outerShdw>
              </a:effectLst>
            </a:endParaRPr>
          </a:p>
          <a:p>
            <a:pPr>
              <a:spcBef>
                <a:spcPct val="20000"/>
              </a:spcBef>
            </a:pPr>
            <a:r>
              <a:rPr lang="hu-HU" altLang="hu-HU" sz="2800" b="1" dirty="0">
                <a:solidFill>
                  <a:srgbClr val="FF3399"/>
                </a:solidFill>
                <a:effectLst>
                  <a:outerShdw blurRad="38100" dist="38100" dir="2700000" algn="tl">
                    <a:srgbClr val="C0C0C0"/>
                  </a:outerShdw>
                </a:effectLst>
              </a:rPr>
              <a:t>Óh, Rejtett Szeretet,</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egységben mindent átölelsz,</a:t>
            </a:r>
            <a:endParaRPr lang="hu-HU" altLang="hu-HU" sz="2800" b="1" dirty="0">
              <a:solidFill>
                <a:srgbClr val="FF3399"/>
              </a:solidFill>
              <a:effectLst>
                <a:outerShdw blurRad="38100" dist="38100" dir="2700000" algn="tl">
                  <a:srgbClr val="C0C0C0"/>
                </a:outerShdw>
              </a:effectLst>
            </a:endParaRPr>
          </a:p>
          <a:p>
            <a:pPr>
              <a:spcBef>
                <a:spcPct val="20000"/>
              </a:spcBef>
            </a:pPr>
            <a:r>
              <a:rPr lang="hu-HU" altLang="hu-HU" sz="2800" b="1" dirty="0">
                <a:solidFill>
                  <a:srgbClr val="FF3399"/>
                </a:solidFill>
                <a:effectLst>
                  <a:outerShdw blurRad="38100" dist="38100" dir="2700000" algn="tl">
                    <a:srgbClr val="C0C0C0"/>
                  </a:outerShdw>
                </a:effectLst>
              </a:rPr>
              <a:t>Tudja meg mindenki,</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aki magát</a:t>
            </a:r>
            <a:r>
              <a:rPr lang="hu-HU" altLang="hu-HU" sz="2800" b="1" dirty="0">
                <a:solidFill>
                  <a:srgbClr val="FF3399"/>
                </a:solidFill>
                <a:effectLst>
                  <a:outerShdw blurRad="38100" dist="38100" dir="2700000" algn="tl">
                    <a:srgbClr val="C0C0C0"/>
                  </a:outerShdw>
                </a:effectLst>
              </a:rPr>
              <a:t> Veled </a:t>
            </a:r>
            <a:r>
              <a:rPr lang="hu-HU" altLang="hu-HU" sz="2800" b="1" dirty="0">
                <a:solidFill>
                  <a:schemeClr val="accent2"/>
                </a:solidFill>
                <a:effectLst>
                  <a:outerShdw blurRad="38100" dist="38100" dir="2700000" algn="tl">
                    <a:srgbClr val="C0C0C0"/>
                  </a:outerShdw>
                </a:effectLst>
              </a:rPr>
              <a:t>egynek érzi,</a:t>
            </a:r>
            <a:br>
              <a:rPr lang="hu-HU" altLang="hu-HU" sz="2800" b="1" dirty="0">
                <a:solidFill>
                  <a:schemeClr val="accent2"/>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hogy</a:t>
            </a:r>
          </a:p>
          <a:p>
            <a:pPr>
              <a:spcBef>
                <a:spcPct val="50000"/>
              </a:spcBef>
            </a:pPr>
            <a:r>
              <a:rPr lang="hu-HU" altLang="hu-HU" b="1" i="1" u="sng" dirty="0">
                <a:solidFill>
                  <a:srgbClr val="FF0F0F"/>
                </a:solidFill>
                <a:effectLst>
                  <a:outerShdw blurRad="38100" dist="38100" dir="2700000" algn="tl">
                    <a:srgbClr val="C0C0C0"/>
                  </a:outerShdw>
                </a:effectLst>
              </a:rPr>
              <a:t>M I N D E N   M Á S </a:t>
            </a:r>
            <a:r>
              <a:rPr lang="hu-HU" altLang="hu-HU" b="1" i="1" u="sng" dirty="0" err="1">
                <a:solidFill>
                  <a:srgbClr val="FF0F0F"/>
                </a:solidFill>
                <a:effectLst>
                  <a:outerShdw blurRad="38100" dist="38100" dir="2700000" algn="tl">
                    <a:srgbClr val="C0C0C0"/>
                  </a:outerShdw>
                </a:effectLst>
              </a:rPr>
              <a:t>S</a:t>
            </a:r>
            <a:r>
              <a:rPr lang="hu-HU" altLang="hu-HU" b="1" i="1" u="sng" dirty="0">
                <a:solidFill>
                  <a:srgbClr val="FF0F0F"/>
                </a:solidFill>
                <a:effectLst>
                  <a:outerShdw blurRad="38100" dist="38100" dir="2700000" algn="tl">
                    <a:srgbClr val="C0C0C0"/>
                  </a:outerShdw>
                </a:effectLst>
              </a:rPr>
              <a:t> A L   I S   E G Y  !</a:t>
            </a:r>
            <a:endParaRPr lang="hu-HU" altLang="hu-HU" b="1" dirty="0">
              <a:solidFill>
                <a:srgbClr val="FF3399"/>
              </a:solidFill>
              <a:effectLst>
                <a:outerShdw blurRad="38100" dist="38100" dir="2700000" algn="tl">
                  <a:srgbClr val="C0C0C0"/>
                </a:outerShdw>
              </a:effectLst>
            </a:endParaRPr>
          </a:p>
        </p:txBody>
      </p:sp>
      <p:sp>
        <p:nvSpPr>
          <p:cNvPr id="870403" name="Rectangle 3"/>
          <p:cNvSpPr>
            <a:spLocks noGrp="1" noChangeArrowheads="1"/>
          </p:cNvSpPr>
          <p:nvPr>
            <p:ph type="title"/>
          </p:nvPr>
        </p:nvSpPr>
        <p:spPr/>
        <p:txBody>
          <a:bodyPr/>
          <a:lstStyle/>
          <a:p>
            <a:pPr algn="l"/>
            <a:r>
              <a:rPr lang="hu-HU" altLang="hu-HU" dirty="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70403"/>
                                        </p:tgtEl>
                                        <p:attrNameLst>
                                          <p:attrName>style.visibility</p:attrName>
                                        </p:attrNameLst>
                                      </p:cBhvr>
                                      <p:to>
                                        <p:strVal val="visible"/>
                                      </p:to>
                                    </p:set>
                                    <p:animEffect transition="in" filter="box(out)">
                                      <p:cBhvr>
                                        <p:cTn id="7" dur="500"/>
                                        <p:tgtEl>
                                          <p:spTgt spid="870403"/>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870402"/>
                                        </p:tgtEl>
                                        <p:attrNameLst>
                                          <p:attrName>style.visibility</p:attrName>
                                        </p:attrNameLst>
                                      </p:cBhvr>
                                      <p:to>
                                        <p:strVal val="visible"/>
                                      </p:to>
                                    </p:set>
                                    <p:animEffect transition="in" filter="box(out)">
                                      <p:cBhvr>
                                        <p:cTn id="11" dur="500"/>
                                        <p:tgtEl>
                                          <p:spTgt spid="870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2" grpId="0" autoUpdateAnimBg="0"/>
      <p:bldP spid="87040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2450" name="Picture 2" descr="j02889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50025" y="806450"/>
            <a:ext cx="1817688" cy="5251450"/>
          </a:xfrm>
          <a:prstGeom prst="rect">
            <a:avLst/>
          </a:prstGeom>
          <a:noFill/>
          <a:extLst>
            <a:ext uri="{909E8E84-426E-40DD-AFC4-6F175D3DCCD1}">
              <a14:hiddenFill xmlns:a14="http://schemas.microsoft.com/office/drawing/2010/main">
                <a:solidFill>
                  <a:srgbClr val="FFFFFF"/>
                </a:solidFill>
              </a14:hiddenFill>
            </a:ext>
          </a:extLst>
        </p:spPr>
      </p:pic>
      <p:sp>
        <p:nvSpPr>
          <p:cNvPr id="872451" name="Text Box 3"/>
          <p:cNvSpPr txBox="1">
            <a:spLocks noChangeArrowheads="1"/>
          </p:cNvSpPr>
          <p:nvPr/>
        </p:nvSpPr>
        <p:spPr bwMode="auto">
          <a:xfrm>
            <a:off x="1163638" y="4349750"/>
            <a:ext cx="5100637" cy="1754326"/>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5400" b="1" dirty="0">
                <a:solidFill>
                  <a:schemeClr val="accent2"/>
                </a:solidFill>
                <a:effectLst>
                  <a:outerShdw blurRad="38100" dist="38100" dir="2700000" algn="tl">
                    <a:srgbClr val="C0C0C0"/>
                  </a:outerShdw>
                </a:effectLst>
              </a:rPr>
              <a:t>Köszönöm a figyelmüket!</a:t>
            </a:r>
            <a:endParaRPr lang="en-US" altLang="hu-HU" sz="5400" b="1" dirty="0">
              <a:solidFill>
                <a:schemeClr val="accent2"/>
              </a:solidFill>
              <a:effectLst>
                <a:outerShdw blurRad="38100" dist="38100" dir="2700000" algn="tl">
                  <a:srgbClr val="C0C0C0"/>
                </a:outerShdw>
              </a:effectLst>
              <a:latin typeface="Accord Heavy SF" panose="020BE200000000000000" pitchFamily="34" charset="0"/>
            </a:endParaRPr>
          </a:p>
        </p:txBody>
      </p:sp>
      <p:pic>
        <p:nvPicPr>
          <p:cNvPr id="872452" name="Picture 4" descr="j007875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41425" y="857250"/>
            <a:ext cx="2332038" cy="2982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500"/>
                                  </p:stCondLst>
                                  <p:childTnLst>
                                    <p:set>
                                      <p:cBhvr>
                                        <p:cTn id="6" dur="1" fill="hold">
                                          <p:stCondLst>
                                            <p:cond delay="0"/>
                                          </p:stCondLst>
                                        </p:cTn>
                                        <p:tgtEl>
                                          <p:spTgt spid="872452"/>
                                        </p:tgtEl>
                                        <p:attrNameLst>
                                          <p:attrName>style.visibility</p:attrName>
                                        </p:attrNameLst>
                                      </p:cBhvr>
                                      <p:to>
                                        <p:strVal val="visible"/>
                                      </p:to>
                                    </p:set>
                                    <p:animEffect transition="in" filter="box(out)">
                                      <p:cBhvr>
                                        <p:cTn id="7" dur="500"/>
                                        <p:tgtEl>
                                          <p:spTgt spid="872452"/>
                                        </p:tgtEl>
                                      </p:cBhvr>
                                    </p:animEffect>
                                  </p:childTnLst>
                                </p:cTn>
                              </p:par>
                            </p:childTnLst>
                          </p:cTn>
                        </p:par>
                        <p:par>
                          <p:cTn id="8" fill="hold" nodeType="withGroup">
                            <p:stCondLst>
                              <p:cond delay="1000"/>
                            </p:stCondLst>
                            <p:childTnLst>
                              <p:par>
                                <p:cTn id="9" presetID="4" presetClass="entr" presetSubtype="32" fill="hold" nodeType="afterEffect">
                                  <p:stCondLst>
                                    <p:cond delay="500"/>
                                  </p:stCondLst>
                                  <p:childTnLst>
                                    <p:set>
                                      <p:cBhvr>
                                        <p:cTn id="10" dur="1" fill="hold">
                                          <p:stCondLst>
                                            <p:cond delay="0"/>
                                          </p:stCondLst>
                                        </p:cTn>
                                        <p:tgtEl>
                                          <p:spTgt spid="872450"/>
                                        </p:tgtEl>
                                        <p:attrNameLst>
                                          <p:attrName>style.visibility</p:attrName>
                                        </p:attrNameLst>
                                      </p:cBhvr>
                                      <p:to>
                                        <p:strVal val="visible"/>
                                      </p:to>
                                    </p:set>
                                    <p:animEffect transition="in" filter="box(out)">
                                      <p:cBhvr>
                                        <p:cTn id="11" dur="500"/>
                                        <p:tgtEl>
                                          <p:spTgt spid="872450"/>
                                        </p:tgtEl>
                                      </p:cBhvr>
                                    </p:animEffect>
                                  </p:childTnLst>
                                </p:cTn>
                              </p:par>
                            </p:childTnLst>
                          </p:cTn>
                        </p:par>
                        <p:par>
                          <p:cTn id="12" fill="hold" nodeType="withGroup">
                            <p:stCondLst>
                              <p:cond delay="2000"/>
                            </p:stCondLst>
                            <p:childTnLst>
                              <p:par>
                                <p:cTn id="13" presetID="4" presetClass="entr" presetSubtype="32" fill="hold" grpId="0" nodeType="afterEffect">
                                  <p:stCondLst>
                                    <p:cond delay="500"/>
                                  </p:stCondLst>
                                  <p:childTnLst>
                                    <p:set>
                                      <p:cBhvr>
                                        <p:cTn id="14" dur="1" fill="hold">
                                          <p:stCondLst>
                                            <p:cond delay="0"/>
                                          </p:stCondLst>
                                        </p:cTn>
                                        <p:tgtEl>
                                          <p:spTgt spid="872451"/>
                                        </p:tgtEl>
                                        <p:attrNameLst>
                                          <p:attrName>style.visibility</p:attrName>
                                        </p:attrNameLst>
                                      </p:cBhvr>
                                      <p:to>
                                        <p:strVal val="visible"/>
                                      </p:to>
                                    </p:set>
                                    <p:animEffect transition="in" filter="box(out)">
                                      <p:cBhvr>
                                        <p:cTn id="15" dur="1000"/>
                                        <p:tgtEl>
                                          <p:spTgt spid="872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3125"/>
            <a:ext cx="9270999" cy="687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585488"/>
      </p:ext>
    </p:extLst>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2901"/>
            <a:ext cx="9144000" cy="3895270"/>
          </a:xfrm>
        </p:spPr>
        <p:txBody>
          <a:bodyPr/>
          <a:lstStyle/>
          <a:p>
            <a:pPr>
              <a:spcBef>
                <a:spcPts val="1200"/>
              </a:spcBef>
            </a:pPr>
            <a:r>
              <a:rPr lang="hu-HU" sz="6000" b="1" spc="300" dirty="0" smtClean="0">
                <a:solidFill>
                  <a:srgbClr val="0000CC"/>
                </a:solidFill>
                <a:effectLst>
                  <a:outerShdw blurRad="38100" dist="38100" dir="2700000" algn="tl">
                    <a:srgbClr val="000000">
                      <a:alpha val="43137"/>
                    </a:srgbClr>
                  </a:outerShdw>
                </a:effectLst>
              </a:rPr>
              <a:t>HALANDÓ  ÉS HALHATATLAN  ÉN</a:t>
            </a:r>
            <a:br>
              <a:rPr lang="hu-HU" sz="6000" b="1" spc="300" dirty="0" smtClean="0">
                <a:solidFill>
                  <a:srgbClr val="0000CC"/>
                </a:solidFill>
                <a:effectLst>
                  <a:outerShdw blurRad="38100" dist="38100" dir="2700000" algn="tl">
                    <a:srgbClr val="000000">
                      <a:alpha val="43137"/>
                    </a:srgbClr>
                  </a:outerShdw>
                </a:effectLst>
              </a:rPr>
            </a:br>
            <a:r>
              <a:rPr lang="hu-HU" sz="2400" b="1" spc="300" dirty="0" smtClean="0">
                <a:solidFill>
                  <a:srgbClr val="0000CC"/>
                </a:solidFill>
                <a:effectLst>
                  <a:outerShdw blurRad="38100" dist="38100" dir="2700000" algn="tl">
                    <a:srgbClr val="000000">
                      <a:alpha val="43137"/>
                    </a:srgbClr>
                  </a:outerShdw>
                </a:effectLst>
              </a:rPr>
              <a:t/>
            </a:r>
            <a:br>
              <a:rPr lang="hu-HU" sz="2400" b="1" spc="300" dirty="0" smtClean="0">
                <a:solidFill>
                  <a:srgbClr val="0000CC"/>
                </a:solidFill>
                <a:effectLst>
                  <a:outerShdw blurRad="38100" dist="38100" dir="2700000" algn="tl">
                    <a:srgbClr val="000000">
                      <a:alpha val="43137"/>
                    </a:srgbClr>
                  </a:outerShdw>
                </a:effectLst>
              </a:rPr>
            </a:br>
            <a:r>
              <a:rPr lang="hu-HU" b="1" spc="300" dirty="0" smtClean="0">
                <a:solidFill>
                  <a:srgbClr val="0000CC"/>
                </a:solidFill>
                <a:effectLst>
                  <a:outerShdw blurRad="38100" dist="38100" dir="2700000" algn="tl">
                    <a:srgbClr val="000000">
                      <a:alpha val="43137"/>
                    </a:srgbClr>
                  </a:outerShdw>
                </a:effectLst>
              </a:rPr>
              <a:t>TUDATHORDOZÓ ESZKÖZEINK</a:t>
            </a:r>
            <a:endParaRPr lang="hu-HU"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817844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4292" name="Picture 4" descr="j00787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574925" y="985838"/>
            <a:ext cx="4037013" cy="5164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524292"/>
                                        </p:tgtEl>
                                        <p:attrNameLst>
                                          <p:attrName>style.visibility</p:attrName>
                                        </p:attrNameLst>
                                      </p:cBhvr>
                                      <p:to>
                                        <p:strVal val="visible"/>
                                      </p:to>
                                    </p:set>
                                    <p:animEffect transition="in" filter="box(out)">
                                      <p:cBhvr>
                                        <p:cTn id="7" dur="500"/>
                                        <p:tgtEl>
                                          <p:spTgt spid="524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body" sz="half" idx="1"/>
          </p:nvPr>
        </p:nvSpPr>
        <p:spPr>
          <a:xfrm>
            <a:off x="381000" y="1012825"/>
            <a:ext cx="4038600" cy="5472113"/>
          </a:xfrm>
        </p:spPr>
        <p:txBody>
          <a:bodyPr/>
          <a:lstStyle/>
          <a:p>
            <a:pPr marL="190500" indent="-190500" algn="ctr">
              <a:lnSpc>
                <a:spcPct val="80000"/>
              </a:lnSpc>
              <a:spcBef>
                <a:spcPts val="6000"/>
              </a:spcBef>
              <a:spcAft>
                <a:spcPts val="1200"/>
              </a:spcAft>
              <a:tabLst>
                <a:tab pos="0" algn="l"/>
                <a:tab pos="1054100" algn="l"/>
                <a:tab pos="1524000" algn="l"/>
                <a:tab pos="1905000" algn="l"/>
              </a:tabLst>
            </a:pPr>
            <a:r>
              <a:rPr lang="hu-HU" altLang="hu-HU" b="1" dirty="0">
                <a:solidFill>
                  <a:schemeClr val="accent1"/>
                </a:solidFill>
                <a:effectLst>
                  <a:outerShdw blurRad="38100" dist="38100" dir="2700000" algn="tl">
                    <a:srgbClr val="C0C0C0"/>
                  </a:outerShdw>
                </a:effectLst>
                <a:latin typeface="Aldine-721 HU" pitchFamily="18" charset="0"/>
              </a:rPr>
              <a:t>KÖNYV – TUDÁS</a:t>
            </a:r>
            <a:endParaRPr lang="hu-HU" altLang="hu-HU" b="1" dirty="0">
              <a:solidFill>
                <a:srgbClr val="0000FF"/>
              </a:solidFill>
              <a:effectLst>
                <a:outerShdw blurRad="38100" dist="38100" dir="2700000" algn="tl">
                  <a:srgbClr val="C0C0C0"/>
                </a:outerShdw>
              </a:effectLst>
              <a:latin typeface="Aldine-721 HU" pitchFamily="18" charset="0"/>
            </a:endParaRPr>
          </a:p>
          <a:p>
            <a:pPr marL="190500" indent="-190500">
              <a:lnSpc>
                <a:spcPct val="90000"/>
              </a:lnSpc>
              <a:tabLst>
                <a:tab pos="0" algn="l"/>
                <a:tab pos="1054100" algn="l"/>
                <a:tab pos="1524000" algn="l"/>
                <a:tab pos="1905000" algn="l"/>
              </a:tabLst>
            </a:pPr>
            <a:r>
              <a:rPr lang="hu-HU" altLang="hu-HU" sz="2000" dirty="0">
                <a:solidFill>
                  <a:srgbClr val="0000FF"/>
                </a:solidFill>
                <a:effectLst>
                  <a:outerShdw blurRad="38100" dist="38100" dir="2700000" algn="tl">
                    <a:srgbClr val="C0C0C0"/>
                  </a:outerShdw>
                </a:effectLst>
                <a:latin typeface="Aldine-721 HU" pitchFamily="18" charset="0"/>
              </a:rPr>
              <a:t>Az érzékelt (“látott”) világhoz</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kötött </a:t>
            </a:r>
            <a:r>
              <a:rPr lang="hu-HU" altLang="hu-HU" sz="2000" i="1" u="sng" dirty="0">
                <a:solidFill>
                  <a:srgbClr val="00CC99"/>
                </a:solidFill>
                <a:effectLst>
                  <a:outerShdw blurRad="38100" dist="38100" dir="2700000" algn="tl">
                    <a:srgbClr val="C0C0C0"/>
                  </a:outerShdw>
                </a:effectLst>
                <a:latin typeface="Aldine-721 HU" pitchFamily="18" charset="0"/>
              </a:rPr>
              <a:t>ismeretek halmaza</a:t>
            </a:r>
            <a:endParaRPr lang="hu-HU" altLang="hu-HU" u="sng"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spcBef>
                <a:spcPct val="10000"/>
              </a:spcBef>
              <a:tabLst>
                <a:tab pos="0" algn="l"/>
                <a:tab pos="1054100" algn="l"/>
                <a:tab pos="1524000" algn="l"/>
                <a:tab pos="1905000" algn="l"/>
              </a:tabLst>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dirty="0">
                <a:solidFill>
                  <a:schemeClr val="accent1"/>
                </a:solidFill>
                <a:effectLst>
                  <a:outerShdw blurRad="38100" dist="38100" dir="2700000" algn="tl">
                    <a:srgbClr val="C0C0C0"/>
                  </a:outerShdw>
                </a:effectLst>
                <a:latin typeface="Aldine-721 HU" pitchFamily="18" charset="0"/>
              </a:rPr>
              <a:t>ismeretek</a:t>
            </a:r>
            <a:endParaRPr lang="hu-HU" altLang="hu-HU" dirty="0">
              <a:solidFill>
                <a:srgbClr val="0000FF"/>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tanulhatók/taníthatók</a:t>
            </a:r>
            <a:endParaRPr lang="hu-HU" altLang="hu-HU" dirty="0">
              <a:solidFill>
                <a:srgbClr val="0000FF"/>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felvett alaptételek köré </a:t>
            </a:r>
            <a:r>
              <a:rPr lang="hu-HU" altLang="hu-HU" sz="2400" u="sng" dirty="0">
                <a:solidFill>
                  <a:srgbClr val="0000FF"/>
                </a:solidFill>
                <a:effectLst>
                  <a:outerShdw blurRad="38100" dist="38100" dir="2700000" algn="tl">
                    <a:srgbClr val="C0C0C0"/>
                  </a:outerShdw>
                </a:effectLst>
                <a:latin typeface="Aldine-721 HU" pitchFamily="18" charset="0"/>
              </a:rPr>
              <a:t>     </a:t>
            </a: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logikával</a:t>
            </a:r>
            <a:r>
              <a:rPr lang="hu-HU" altLang="hu-HU" dirty="0">
                <a:solidFill>
                  <a:srgbClr val="0000FF"/>
                </a:solidFill>
                <a:effectLst>
                  <a:outerShdw blurRad="38100" dist="38100" dir="2700000" algn="tl">
                    <a:srgbClr val="C0C0C0"/>
                  </a:outerShdw>
                </a:effectLst>
                <a:latin typeface="Aldine-721 HU" pitchFamily="18" charset="0"/>
              </a:rPr>
              <a:t> </a:t>
            </a:r>
            <a:r>
              <a:rPr lang="hu-HU" altLang="hu-HU" dirty="0" smtClean="0">
                <a:solidFill>
                  <a:srgbClr val="0000FF"/>
                </a:solidFill>
                <a:effectLst>
                  <a:outerShdw blurRad="38100" dist="38100" dir="2700000" algn="tl">
                    <a:srgbClr val="C0C0C0"/>
                  </a:outerShdw>
                </a:effectLst>
                <a:latin typeface="Aldine-721 HU" pitchFamily="18" charset="0"/>
              </a:rPr>
              <a:t>rendezhet</a:t>
            </a:r>
            <a:r>
              <a:rPr lang="hu-HU" altLang="hu-HU" dirty="0" smtClean="0">
                <a:solidFill>
                  <a:srgbClr val="0000FF"/>
                </a:solidFill>
              </a:rPr>
              <a:t>ő</a:t>
            </a:r>
            <a:r>
              <a:rPr lang="hu-HU" altLang="hu-HU" dirty="0" smtClean="0">
                <a:solidFill>
                  <a:srgbClr val="0000FF"/>
                </a:solidFill>
                <a:effectLst>
                  <a:outerShdw blurRad="38100" dist="38100" dir="2700000" algn="tl">
                    <a:srgbClr val="C0C0C0"/>
                  </a:outerShdw>
                </a:effectLst>
                <a:latin typeface="Aldine-721 HU" pitchFamily="18" charset="0"/>
              </a:rPr>
              <a:t>k</a:t>
            </a:r>
            <a:r>
              <a:rPr lang="hu-HU" altLang="hu-HU" dirty="0">
                <a:solidFill>
                  <a:srgbClr val="0000FF"/>
                </a:solidFill>
                <a:effectLst>
                  <a:outerShdw blurRad="38100" dist="38100" dir="2700000" algn="tl">
                    <a:srgbClr val="C0C0C0"/>
                  </a:outerShdw>
                </a:effectLst>
                <a:latin typeface="Aldine-721 HU" pitchFamily="18" charset="0"/>
              </a:rPr>
              <a:t/>
            </a:r>
            <a:br>
              <a:rPr lang="hu-HU" altLang="hu-HU" dirty="0">
                <a:solidFill>
                  <a:srgbClr val="0000FF"/>
                </a:solidFill>
                <a:effectLst>
                  <a:outerShdw blurRad="38100" dist="38100" dir="2700000" algn="tl">
                    <a:srgbClr val="C0C0C0"/>
                  </a:outerShdw>
                </a:effectLst>
                <a:latin typeface="Aldine-721 HU" pitchFamily="18" charset="0"/>
              </a:rPr>
            </a:b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szembeállít</a:t>
            </a:r>
            <a:r>
              <a:rPr lang="hu-HU" altLang="hu-HU" dirty="0">
                <a:solidFill>
                  <a:srgbClr val="0000FF"/>
                </a:solidFill>
                <a:effectLst>
                  <a:outerShdw blurRad="38100" dist="38100" dir="2700000" algn="tl">
                    <a:srgbClr val="C0C0C0"/>
                  </a:outerShdw>
                </a:effectLst>
                <a:latin typeface="Aldine-721 HU" pitchFamily="18" charset="0"/>
              </a:rPr>
              <a:t>hatók</a:t>
            </a:r>
            <a:endParaRPr lang="hu-HU" altLang="hu-HU" sz="2400"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tabLst>
                <a:tab pos="0" algn="l"/>
                <a:tab pos="1054100" algn="l"/>
                <a:tab pos="1524000" algn="l"/>
                <a:tab pos="1905000" algn="l"/>
              </a:tabLst>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chemeClr val="accent1"/>
                </a:solidFill>
                <a:effectLst>
                  <a:outerShdw blurRad="38100" dist="38100" dir="2700000" algn="tl">
                    <a:srgbClr val="C0C0C0"/>
                  </a:outerShdw>
                </a:effectLst>
                <a:latin typeface="Aldine-721 HU" pitchFamily="18" charset="0"/>
              </a:rPr>
              <a:t>intellektus</a:t>
            </a:r>
            <a:r>
              <a:rPr lang="hu-HU" altLang="hu-HU" sz="2400" dirty="0">
                <a:solidFill>
                  <a:srgbClr val="0000FF"/>
                </a:solidFill>
                <a:effectLst>
                  <a:outerShdw blurRad="38100" dist="38100" dir="2700000" algn="tl">
                    <a:srgbClr val="C0C0C0"/>
                  </a:outerShdw>
                </a:effectLst>
                <a:latin typeface="Aldine-721 HU" pitchFamily="18" charset="0"/>
              </a:rPr>
              <a:t> világa:</a:t>
            </a:r>
            <a:endParaRPr lang="hu-HU" altLang="hu-HU" sz="20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okos(</a:t>
            </a:r>
            <a:r>
              <a:rPr lang="hu-HU" altLang="hu-HU" u="sng" dirty="0" err="1">
                <a:solidFill>
                  <a:srgbClr val="0000FF"/>
                </a:solidFill>
                <a:effectLst>
                  <a:outerShdw blurRad="38100" dist="38100" dir="2700000" algn="tl">
                    <a:srgbClr val="C0C0C0"/>
                  </a:outerShdw>
                </a:effectLst>
                <a:latin typeface="Aldine-721 HU" pitchFamily="18" charset="0"/>
              </a:rPr>
              <a:t>kodó</a:t>
            </a:r>
            <a:r>
              <a:rPr lang="hu-HU" altLang="hu-HU" u="sng" dirty="0">
                <a:solidFill>
                  <a:srgbClr val="0000FF"/>
                </a:solidFill>
                <a:effectLst>
                  <a:outerShdw blurRad="38100" dist="38100" dir="2700000" algn="tl">
                    <a:srgbClr val="C0C0C0"/>
                  </a:outerShdw>
                </a:effectLst>
                <a:latin typeface="Aldine-721 HU" pitchFamily="18" charset="0"/>
              </a:rPr>
              <a:t>)</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vitatkozás/fanatizmus</a:t>
            </a:r>
            <a:endParaRPr lang="hu-HU" altLang="hu-HU" sz="24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formával</a:t>
            </a:r>
            <a:r>
              <a:rPr lang="hu-HU" altLang="hu-HU" dirty="0">
                <a:solidFill>
                  <a:srgbClr val="0000FF"/>
                </a:solidFill>
                <a:effectLst>
                  <a:outerShdw blurRad="38100" dist="38100" dir="2700000" algn="tl">
                    <a:srgbClr val="C0C0C0"/>
                  </a:outerShdw>
                </a:effectLst>
                <a:latin typeface="Aldine-721 HU" pitchFamily="18" charset="0"/>
              </a:rPr>
              <a:t> foglalkozik</a:t>
            </a: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részletek</a:t>
            </a:r>
            <a:r>
              <a:rPr lang="hu-HU" altLang="hu-HU" dirty="0">
                <a:solidFill>
                  <a:srgbClr val="0000FF"/>
                </a:solidFill>
                <a:effectLst>
                  <a:outerShdw blurRad="38100" dist="38100" dir="2700000" algn="tl">
                    <a:srgbClr val="C0C0C0"/>
                  </a:outerShdw>
                </a:effectLst>
                <a:latin typeface="Aldine-721 HU" pitchFamily="18" charset="0"/>
              </a:rPr>
              <a:t> elfedik az 		   egészet</a:t>
            </a:r>
          </a:p>
          <a:p>
            <a:pPr marL="0" indent="0" algn="ctr">
              <a:buNone/>
              <a:tabLst>
                <a:tab pos="0" algn="l"/>
                <a:tab pos="1054100" algn="l"/>
                <a:tab pos="1524000" algn="l"/>
                <a:tab pos="1905000" algn="l"/>
              </a:tabLst>
            </a:pPr>
            <a:r>
              <a:rPr lang="hu-HU" altLang="hu-HU" b="1" i="1" dirty="0">
                <a:solidFill>
                  <a:srgbClr val="33CC33"/>
                </a:solidFill>
                <a:effectLst>
                  <a:outerShdw blurRad="38100" dist="38100" dir="2700000" algn="tl">
                    <a:srgbClr val="C0C0C0"/>
                  </a:outerShdw>
                </a:effectLst>
                <a:latin typeface="Aldine-721 HU" pitchFamily="18" charset="0"/>
              </a:rPr>
              <a:t>„A   S Z E M   T A N A”</a:t>
            </a:r>
          </a:p>
        </p:txBody>
      </p:sp>
      <p:sp>
        <p:nvSpPr>
          <p:cNvPr id="443395" name="Rectangle 3"/>
          <p:cNvSpPr>
            <a:spLocks noGrp="1" noChangeArrowheads="1"/>
          </p:cNvSpPr>
          <p:nvPr>
            <p:ph type="body" sz="half" idx="2"/>
          </p:nvPr>
        </p:nvSpPr>
        <p:spPr>
          <a:xfrm>
            <a:off x="4572000" y="993775"/>
            <a:ext cx="4343400" cy="5530850"/>
          </a:xfrm>
        </p:spPr>
        <p:txBody>
          <a:bodyPr/>
          <a:lstStyle/>
          <a:p>
            <a:pPr marL="190500" indent="-190500" algn="ctr">
              <a:lnSpc>
                <a:spcPct val="90000"/>
              </a:lnSpc>
              <a:spcBef>
                <a:spcPts val="4800"/>
              </a:spcBef>
              <a:spcAft>
                <a:spcPts val="1200"/>
              </a:spcAft>
            </a:pPr>
            <a:r>
              <a:rPr lang="hu-HU" altLang="hu-HU" b="1" dirty="0">
                <a:solidFill>
                  <a:srgbClr val="FF3399"/>
                </a:solidFill>
                <a:effectLst>
                  <a:outerShdw blurRad="38100" dist="38100" dir="2700000" algn="tl">
                    <a:srgbClr val="C0C0C0"/>
                  </a:outerShdw>
                </a:effectLst>
                <a:latin typeface="Aldine-721 HU" pitchFamily="18" charset="0"/>
              </a:rPr>
              <a:t>SZELLEMI  TUDÁS</a:t>
            </a:r>
            <a:endParaRPr lang="hu-HU" altLang="hu-HU" b="1" dirty="0">
              <a:solidFill>
                <a:srgbClr val="0000FF"/>
              </a:solidFill>
              <a:effectLst>
                <a:outerShdw blurRad="38100" dist="38100" dir="2700000" algn="tl">
                  <a:srgbClr val="C0C0C0"/>
                </a:outerShdw>
              </a:effectLst>
              <a:latin typeface="Aldine-721 HU" pitchFamily="18" charset="0"/>
            </a:endParaRPr>
          </a:p>
          <a:p>
            <a:pPr marL="190500" indent="-190500">
              <a:lnSpc>
                <a:spcPct val="90000"/>
              </a:lnSpc>
            </a:pPr>
            <a:r>
              <a:rPr lang="hu-HU" altLang="hu-HU" sz="2000" dirty="0">
                <a:solidFill>
                  <a:srgbClr val="0000FF"/>
                </a:solidFill>
                <a:effectLst>
                  <a:outerShdw blurRad="38100" dist="38100" dir="2700000" algn="tl">
                    <a:srgbClr val="C0C0C0"/>
                  </a:outerShdw>
                </a:effectLst>
                <a:latin typeface="Aldine-721 HU" pitchFamily="18" charset="0"/>
              </a:rPr>
              <a:t>Az élményekből, </a:t>
            </a:r>
            <a:r>
              <a:rPr lang="hu-HU" altLang="hu-HU" sz="2000" dirty="0" err="1">
                <a:solidFill>
                  <a:srgbClr val="0000FF"/>
                </a:solidFill>
                <a:effectLst>
                  <a:outerShdw blurRad="38100" dist="38100" dir="2700000" algn="tl">
                    <a:srgbClr val="C0C0C0"/>
                  </a:outerShdw>
                </a:effectLst>
                <a:latin typeface="Aldine-721 HU" pitchFamily="18" charset="0"/>
              </a:rPr>
              <a:t>felismerésekb</a:t>
            </a:r>
            <a:r>
              <a:rPr lang="en-US" altLang="hu-HU" sz="2000" dirty="0">
                <a:solidFill>
                  <a:srgbClr val="0000FF"/>
                </a:solidFill>
                <a:effectLst>
                  <a:outerShdw blurRad="38100" dist="38100" dir="2700000" algn="tl">
                    <a:srgbClr val="C0C0C0"/>
                  </a:outerShdw>
                </a:effectLst>
                <a:latin typeface="Accord Heavy SF" panose="020BE200000000000000" pitchFamily="34" charset="0"/>
              </a:rPr>
              <a:t>ô</a:t>
            </a:r>
            <a:r>
              <a:rPr lang="hu-HU" altLang="hu-HU" sz="2000" dirty="0">
                <a:solidFill>
                  <a:srgbClr val="0000FF"/>
                </a:solidFill>
                <a:effectLst>
                  <a:outerShdw blurRad="38100" dist="38100" dir="2700000" algn="tl">
                    <a:srgbClr val="C0C0C0"/>
                  </a:outerShdw>
                </a:effectLst>
                <a:latin typeface="Aldine-721 HU" pitchFamily="18" charset="0"/>
              </a:rPr>
              <a:t>l</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származó/felépülő </a:t>
            </a:r>
            <a:r>
              <a:rPr lang="hu-HU" altLang="hu-HU" sz="2000" i="1" u="sng" dirty="0">
                <a:solidFill>
                  <a:srgbClr val="FF3399"/>
                </a:solidFill>
                <a:effectLst>
                  <a:outerShdw blurRad="38100" dist="38100" dir="2700000" algn="tl">
                    <a:srgbClr val="C0C0C0"/>
                  </a:outerShdw>
                </a:effectLst>
                <a:latin typeface="Aldine-721 HU" pitchFamily="18" charset="0"/>
              </a:rPr>
              <a:t>belső tudás</a:t>
            </a:r>
            <a:endParaRPr lang="hu-HU" altLang="hu-HU" sz="20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0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Ez a </a:t>
            </a:r>
            <a:r>
              <a:rPr lang="hu-HU" altLang="hu-HU" sz="2400" dirty="0">
                <a:solidFill>
                  <a:srgbClr val="FF3399"/>
                </a:solidFill>
                <a:effectLst>
                  <a:outerShdw blurRad="38100" dist="38100" dir="2700000" algn="tl">
                    <a:srgbClr val="C0C0C0"/>
                  </a:outerShdw>
                </a:effectLst>
                <a:latin typeface="Aldine-721 HU" pitchFamily="18" charset="0"/>
              </a:rPr>
              <a:t>tudás</a:t>
            </a:r>
            <a:endParaRPr lang="hu-HU" altLang="hu-HU" sz="2000" u="sng"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u="sng" dirty="0" smtClean="0">
                <a:solidFill>
                  <a:srgbClr val="0000FF"/>
                </a:solidFill>
                <a:effectLst>
                  <a:outerShdw blurRad="38100" dist="38100" dir="2700000" algn="tl">
                    <a:srgbClr val="C0C0C0"/>
                  </a:outerShdw>
                </a:effectLst>
                <a:latin typeface="Aldine-721 HU" pitchFamily="18" charset="0"/>
              </a:rPr>
              <a:t>megszerezhet</a:t>
            </a:r>
            <a:r>
              <a:rPr lang="hu-HU" altLang="hu-HU" u="sng" dirty="0" smtClean="0">
                <a:solidFill>
                  <a:srgbClr val="0000FF"/>
                </a:solidFill>
                <a:effectLst>
                  <a:outerShdw blurRad="38100" dist="38100" dir="2700000" algn="tl">
                    <a:srgbClr val="C0C0C0"/>
                  </a:outerShdw>
                </a:effectLst>
              </a:rPr>
              <a:t>ő</a:t>
            </a:r>
            <a:r>
              <a:rPr lang="hu-HU" altLang="hu-HU" u="sng" dirty="0" smtClean="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a:t>
            </a:r>
            <a:br>
              <a:rPr lang="hu-HU" altLang="hu-HU" sz="1600" dirty="0">
                <a:solidFill>
                  <a:srgbClr val="0000FF"/>
                </a:solidFill>
                <a:effectLst>
                  <a:outerShdw blurRad="38100" dist="38100" dir="2700000" algn="tl">
                    <a:srgbClr val="C0C0C0"/>
                  </a:outerShdw>
                </a:effectLst>
                <a:latin typeface="Aldine-721 HU" pitchFamily="18" charset="0"/>
              </a:rPr>
            </a:b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dirty="0">
                <a:solidFill>
                  <a:srgbClr val="0000FF"/>
                </a:solidFill>
                <a:effectLst>
                  <a:outerShdw blurRad="38100" dist="38100" dir="2700000" algn="tl">
                    <a:srgbClr val="C0C0C0"/>
                  </a:outerShdw>
                </a:effectLst>
                <a:latin typeface="Aldine-721 HU" pitchFamily="18" charset="0"/>
              </a:rPr>
              <a:t>de </a:t>
            </a:r>
            <a:r>
              <a:rPr lang="hu-HU" altLang="hu-HU" u="sng" dirty="0">
                <a:solidFill>
                  <a:srgbClr val="0000FF"/>
                </a:solidFill>
                <a:effectLst>
                  <a:outerShdw blurRad="38100" dist="38100" dir="2700000" algn="tl">
                    <a:srgbClr val="C0C0C0"/>
                  </a:outerShdw>
                </a:effectLst>
                <a:latin typeface="Aldine-721 HU" pitchFamily="18" charset="0"/>
              </a:rPr>
              <a:t>nem tanítható</a:t>
            </a:r>
            <a:endParaRPr lang="hu-HU" altLang="hu-HU"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 mondások</a:t>
            </a:r>
            <a:r>
              <a:rPr lang="hu-HU" altLang="hu-HU" dirty="0">
                <a:solidFill>
                  <a:srgbClr val="0000FF"/>
                </a:solidFill>
                <a:effectLst>
                  <a:outerShdw blurRad="38100" dist="38100" dir="2700000" algn="tl">
                    <a:srgbClr val="C0C0C0"/>
                  </a:outerShdw>
                </a:effectLst>
                <a:latin typeface="Aldine-721 HU" pitchFamily="18" charset="0"/>
              </a:rPr>
              <a:t>ba, </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a:t>
            </a:r>
            <a:r>
              <a:rPr lang="hu-HU" altLang="hu-HU" u="sng" dirty="0">
                <a:solidFill>
                  <a:srgbClr val="0000FF"/>
                </a:solidFill>
                <a:effectLst>
                  <a:outerShdw blurRad="38100" dist="38100" dir="2700000" algn="tl">
                    <a:srgbClr val="C0C0C0"/>
                  </a:outerShdw>
                </a:effectLst>
                <a:latin typeface="Aldine-721 HU" pitchFamily="18" charset="0"/>
              </a:rPr>
              <a:t>hasonlatok</a:t>
            </a:r>
            <a:r>
              <a:rPr lang="hu-HU" altLang="hu-HU" dirty="0">
                <a:solidFill>
                  <a:srgbClr val="0000FF"/>
                </a:solidFill>
                <a:effectLst>
                  <a:outerShdw blurRad="38100" dist="38100" dir="2700000" algn="tl">
                    <a:srgbClr val="C0C0C0"/>
                  </a:outerShdw>
                </a:effectLst>
                <a:latin typeface="Aldine-721 HU" pitchFamily="18" charset="0"/>
              </a:rPr>
              <a:t>ba befoglalható</a:t>
            </a: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nincs</a:t>
            </a:r>
            <a:r>
              <a:rPr lang="hu-HU" altLang="hu-HU" dirty="0">
                <a:solidFill>
                  <a:srgbClr val="0000FF"/>
                </a:solidFill>
                <a:effectLst>
                  <a:outerShdw blurRad="38100" dist="38100" dir="2700000" algn="tl">
                    <a:srgbClr val="C0C0C0"/>
                  </a:outerShdw>
                </a:effectLst>
                <a:latin typeface="Aldine-721 HU" pitchFamily="18" charset="0"/>
              </a:rPr>
              <a:t> szembenállás</a:t>
            </a:r>
            <a:endParaRPr lang="hu-HU" altLang="hu-HU" sz="18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5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rgbClr val="FF3399"/>
                </a:solidFill>
                <a:effectLst>
                  <a:outerShdw blurRad="38100" dist="38100" dir="2700000" algn="tl">
                    <a:srgbClr val="C0C0C0"/>
                  </a:outerShdw>
                </a:effectLst>
                <a:latin typeface="Aldine-721 HU" pitchFamily="18" charset="0"/>
              </a:rPr>
              <a:t>intuíció</a:t>
            </a:r>
            <a:r>
              <a:rPr lang="hu-HU" altLang="hu-HU" sz="2400" dirty="0">
                <a:solidFill>
                  <a:srgbClr val="0000FF"/>
                </a:solidFill>
                <a:effectLst>
                  <a:outerShdw blurRad="38100" dist="38100" dir="2700000" algn="tl">
                    <a:srgbClr val="C0C0C0"/>
                  </a:outerShdw>
                </a:effectLst>
                <a:latin typeface="Aldine-721 HU" pitchFamily="18" charset="0"/>
              </a:rPr>
              <a:t> világa</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bölcs mosoly</a:t>
            </a:r>
          </a:p>
          <a:p>
            <a:pPr marL="666750" lvl="2" indent="-95250" algn="just">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tartalommal </a:t>
            </a:r>
            <a:r>
              <a:rPr lang="hu-HU" altLang="hu-HU" dirty="0">
                <a:solidFill>
                  <a:srgbClr val="0000FF"/>
                </a:solidFill>
                <a:effectLst>
                  <a:outerShdw blurRad="38100" dist="38100" dir="2700000" algn="tl">
                    <a:srgbClr val="C0C0C0"/>
                  </a:outerShdw>
                </a:effectLst>
                <a:latin typeface="Aldine-721 HU" pitchFamily="18" charset="0"/>
              </a:rPr>
              <a:t>foglalkozik</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az </a:t>
            </a:r>
            <a:r>
              <a:rPr lang="hu-HU" altLang="hu-HU" u="sng" dirty="0">
                <a:solidFill>
                  <a:srgbClr val="0000FF"/>
                </a:solidFill>
                <a:effectLst>
                  <a:outerShdw blurRad="38100" dist="38100" dir="2700000" algn="tl">
                    <a:srgbClr val="C0C0C0"/>
                  </a:outerShdw>
                </a:effectLst>
                <a:latin typeface="Aldine-721 HU" pitchFamily="18" charset="0"/>
              </a:rPr>
              <a:t>egész</a:t>
            </a:r>
            <a:r>
              <a:rPr lang="hu-HU" altLang="hu-HU" dirty="0">
                <a:solidFill>
                  <a:srgbClr val="0000FF"/>
                </a:solidFill>
                <a:effectLst>
                  <a:outerShdw blurRad="38100" dist="38100" dir="2700000" algn="tl">
                    <a:srgbClr val="C0C0C0"/>
                  </a:outerShdw>
                </a:effectLst>
                <a:latin typeface="Aldine-721 HU" pitchFamily="18" charset="0"/>
              </a:rPr>
              <a:t> tartalmazza a</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részleteket</a:t>
            </a:r>
            <a:endParaRPr lang="hu-HU" altLang="hu-HU" sz="1600" dirty="0">
              <a:solidFill>
                <a:srgbClr val="0000FF"/>
              </a:solidFill>
              <a:effectLst>
                <a:outerShdw blurRad="38100" dist="38100" dir="2700000" algn="tl">
                  <a:srgbClr val="C0C0C0"/>
                </a:outerShdw>
              </a:effectLst>
              <a:latin typeface="Aldine-721 HU" pitchFamily="18" charset="0"/>
            </a:endParaRPr>
          </a:p>
          <a:p>
            <a:pPr marL="0" indent="0">
              <a:buNone/>
            </a:pPr>
            <a:r>
              <a:rPr lang="hu-HU" altLang="hu-HU" b="1" i="1" dirty="0">
                <a:solidFill>
                  <a:srgbClr val="FF0000"/>
                </a:solidFill>
                <a:effectLst>
                  <a:outerShdw blurRad="38100" dist="38100" dir="2700000" algn="tl">
                    <a:srgbClr val="C0C0C0"/>
                  </a:outerShdw>
                </a:effectLst>
                <a:latin typeface="Aldine-721 HU" pitchFamily="18" charset="0"/>
              </a:rPr>
              <a:t>„A   S Z Í V   T A N 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43394">
                                            <p:txEl>
                                              <p:pRg st="0" end="0"/>
                                            </p:txEl>
                                          </p:spTgt>
                                        </p:tgtEl>
                                        <p:attrNameLst>
                                          <p:attrName>style.visibility</p:attrName>
                                        </p:attrNameLst>
                                      </p:cBhvr>
                                      <p:to>
                                        <p:strVal val="visible"/>
                                      </p:to>
                                    </p:set>
                                    <p:animEffect transition="in" filter="box(out)">
                                      <p:cBhvr>
                                        <p:cTn id="7" dur="500"/>
                                        <p:tgtEl>
                                          <p:spTgt spid="443394">
                                            <p:txEl>
                                              <p:pRg st="0" end="0"/>
                                            </p:txEl>
                                          </p:spTgt>
                                        </p:tgtEl>
                                      </p:cBhvr>
                                    </p:animEffect>
                                  </p:childTnLst>
                                </p:cTn>
                              </p:par>
                            </p:childTnLst>
                          </p:cTn>
                        </p:par>
                        <p:par>
                          <p:cTn id="8" fill="hold" nodeType="afterGroup">
                            <p:stCondLst>
                              <p:cond delay="500"/>
                            </p:stCondLst>
                            <p:childTnLst>
                              <p:par>
                                <p:cTn id="9" presetID="4" presetClass="entr" presetSubtype="32" fill="hold" grpId="0" nodeType="afterEffect">
                                  <p:stCondLst>
                                    <p:cond delay="500"/>
                                  </p:stCondLst>
                                  <p:childTnLst>
                                    <p:set>
                                      <p:cBhvr>
                                        <p:cTn id="10" dur="1" fill="hold">
                                          <p:stCondLst>
                                            <p:cond delay="0"/>
                                          </p:stCondLst>
                                        </p:cTn>
                                        <p:tgtEl>
                                          <p:spTgt spid="443395">
                                            <p:txEl>
                                              <p:pRg st="0" end="0"/>
                                            </p:txEl>
                                          </p:spTgt>
                                        </p:tgtEl>
                                        <p:attrNameLst>
                                          <p:attrName>style.visibility</p:attrName>
                                        </p:attrNameLst>
                                      </p:cBhvr>
                                      <p:to>
                                        <p:strVal val="visible"/>
                                      </p:to>
                                    </p:set>
                                    <p:animEffect transition="in" filter="box(out)">
                                      <p:cBhvr>
                                        <p:cTn id="11" dur="500"/>
                                        <p:tgtEl>
                                          <p:spTgt spid="443395">
                                            <p:txEl>
                                              <p:pRg st="0" end="0"/>
                                            </p:txEl>
                                          </p:spTgt>
                                        </p:tgtEl>
                                      </p:cBhvr>
                                    </p:animEffect>
                                  </p:childTnLst>
                                </p:cTn>
                              </p:par>
                            </p:childTnLst>
                          </p:cTn>
                        </p:par>
                        <p:par>
                          <p:cTn id="12" fill="hold" nodeType="afterGroup">
                            <p:stCondLst>
                              <p:cond delay="1500"/>
                            </p:stCondLst>
                            <p:childTnLst>
                              <p:par>
                                <p:cTn id="13" presetID="4" presetClass="entr" presetSubtype="32" fill="hold" grpId="0" nodeType="afterEffect">
                                  <p:stCondLst>
                                    <p:cond delay="500"/>
                                  </p:stCondLst>
                                  <p:childTnLst>
                                    <p:set>
                                      <p:cBhvr>
                                        <p:cTn id="14" dur="1" fill="hold">
                                          <p:stCondLst>
                                            <p:cond delay="0"/>
                                          </p:stCondLst>
                                        </p:cTn>
                                        <p:tgtEl>
                                          <p:spTgt spid="443394">
                                            <p:txEl>
                                              <p:pRg st="1" end="1"/>
                                            </p:txEl>
                                          </p:spTgt>
                                        </p:tgtEl>
                                        <p:attrNameLst>
                                          <p:attrName>style.visibility</p:attrName>
                                        </p:attrNameLst>
                                      </p:cBhvr>
                                      <p:to>
                                        <p:strVal val="visible"/>
                                      </p:to>
                                    </p:set>
                                    <p:animEffect transition="in" filter="box(out)">
                                      <p:cBhvr>
                                        <p:cTn id="15" dur="500"/>
                                        <p:tgtEl>
                                          <p:spTgt spid="443394">
                                            <p:txEl>
                                              <p:pRg st="1" end="1"/>
                                            </p:txEl>
                                          </p:spTgt>
                                        </p:tgtEl>
                                      </p:cBhvr>
                                    </p:animEffect>
                                  </p:childTnLst>
                                </p:cTn>
                              </p:par>
                            </p:childTnLst>
                          </p:cTn>
                        </p:par>
                        <p:par>
                          <p:cTn id="16" fill="hold" nodeType="afterGroup">
                            <p:stCondLst>
                              <p:cond delay="2500"/>
                            </p:stCondLst>
                            <p:childTnLst>
                              <p:par>
                                <p:cTn id="17" presetID="4" presetClass="entr" presetSubtype="32" fill="hold" grpId="0" nodeType="afterEffect">
                                  <p:stCondLst>
                                    <p:cond delay="500"/>
                                  </p:stCondLst>
                                  <p:childTnLst>
                                    <p:set>
                                      <p:cBhvr>
                                        <p:cTn id="18" dur="1" fill="hold">
                                          <p:stCondLst>
                                            <p:cond delay="0"/>
                                          </p:stCondLst>
                                        </p:cTn>
                                        <p:tgtEl>
                                          <p:spTgt spid="443395">
                                            <p:txEl>
                                              <p:pRg st="1" end="1"/>
                                            </p:txEl>
                                          </p:spTgt>
                                        </p:tgtEl>
                                        <p:attrNameLst>
                                          <p:attrName>style.visibility</p:attrName>
                                        </p:attrNameLst>
                                      </p:cBhvr>
                                      <p:to>
                                        <p:strVal val="visible"/>
                                      </p:to>
                                    </p:set>
                                    <p:animEffect transition="in" filter="box(out)">
                                      <p:cBhvr>
                                        <p:cTn id="19" dur="500"/>
                                        <p:tgtEl>
                                          <p:spTgt spid="443395">
                                            <p:txEl>
                                              <p:pRg st="1" end="1"/>
                                            </p:txEl>
                                          </p:spTgt>
                                        </p:tgtEl>
                                      </p:cBhvr>
                                    </p:animEffect>
                                  </p:childTnLst>
                                </p:cTn>
                              </p:par>
                            </p:childTnLst>
                          </p:cTn>
                        </p:par>
                        <p:par>
                          <p:cTn id="20" fill="hold" nodeType="withGroup">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443394">
                                            <p:txEl>
                                              <p:pRg st="2" end="2"/>
                                            </p:txEl>
                                          </p:spTgt>
                                        </p:tgtEl>
                                        <p:attrNameLst>
                                          <p:attrName>style.visibility</p:attrName>
                                        </p:attrNameLst>
                                      </p:cBhvr>
                                      <p:to>
                                        <p:strVal val="visible"/>
                                      </p:to>
                                    </p:set>
                                    <p:animEffect transition="in" filter="box(out)">
                                      <p:cBhvr>
                                        <p:cTn id="23" dur="500"/>
                                        <p:tgtEl>
                                          <p:spTgt spid="443394">
                                            <p:txEl>
                                              <p:pRg st="2" end="2"/>
                                            </p:txEl>
                                          </p:spTgt>
                                        </p:tgtEl>
                                      </p:cBhvr>
                                    </p:animEffect>
                                  </p:childTnLst>
                                </p:cTn>
                              </p:par>
                            </p:childTnLst>
                          </p:cTn>
                        </p:par>
                        <p:par>
                          <p:cTn id="24" fill="hold" nodeType="afterGroup">
                            <p:stCondLst>
                              <p:cond delay="4000"/>
                            </p:stCondLst>
                            <p:childTnLst>
                              <p:par>
                                <p:cTn id="25" presetID="4" presetClass="entr" presetSubtype="32" fill="hold" grpId="0" nodeType="afterEffect">
                                  <p:stCondLst>
                                    <p:cond delay="0"/>
                                  </p:stCondLst>
                                  <p:childTnLst>
                                    <p:set>
                                      <p:cBhvr>
                                        <p:cTn id="26" dur="1" fill="hold">
                                          <p:stCondLst>
                                            <p:cond delay="0"/>
                                          </p:stCondLst>
                                        </p:cTn>
                                        <p:tgtEl>
                                          <p:spTgt spid="443394">
                                            <p:txEl>
                                              <p:pRg st="3" end="3"/>
                                            </p:txEl>
                                          </p:spTgt>
                                        </p:tgtEl>
                                        <p:attrNameLst>
                                          <p:attrName>style.visibility</p:attrName>
                                        </p:attrNameLst>
                                      </p:cBhvr>
                                      <p:to>
                                        <p:strVal val="visible"/>
                                      </p:to>
                                    </p:set>
                                    <p:animEffect transition="in" filter="box(out)">
                                      <p:cBhvr>
                                        <p:cTn id="27" dur="500"/>
                                        <p:tgtEl>
                                          <p:spTgt spid="443394">
                                            <p:txEl>
                                              <p:pRg st="3" end="3"/>
                                            </p:txEl>
                                          </p:spTgt>
                                        </p:tgtEl>
                                      </p:cBhvr>
                                    </p:animEffect>
                                  </p:childTnLst>
                                </p:cTn>
                              </p:par>
                            </p:childTnLst>
                          </p:cTn>
                        </p:par>
                        <p:par>
                          <p:cTn id="28" fill="hold" nodeType="afterGroup">
                            <p:stCondLst>
                              <p:cond delay="4500"/>
                            </p:stCondLst>
                            <p:childTnLst>
                              <p:par>
                                <p:cTn id="29" presetID="4" presetClass="entr" presetSubtype="32" fill="hold" grpId="0" nodeType="afterEffect">
                                  <p:stCondLst>
                                    <p:cond delay="0"/>
                                  </p:stCondLst>
                                  <p:childTnLst>
                                    <p:set>
                                      <p:cBhvr>
                                        <p:cTn id="30" dur="1" fill="hold">
                                          <p:stCondLst>
                                            <p:cond delay="0"/>
                                          </p:stCondLst>
                                        </p:cTn>
                                        <p:tgtEl>
                                          <p:spTgt spid="443394">
                                            <p:txEl>
                                              <p:pRg st="4" end="4"/>
                                            </p:txEl>
                                          </p:spTgt>
                                        </p:tgtEl>
                                        <p:attrNameLst>
                                          <p:attrName>style.visibility</p:attrName>
                                        </p:attrNameLst>
                                      </p:cBhvr>
                                      <p:to>
                                        <p:strVal val="visible"/>
                                      </p:to>
                                    </p:set>
                                    <p:animEffect transition="in" filter="box(out)">
                                      <p:cBhvr>
                                        <p:cTn id="31" dur="500"/>
                                        <p:tgtEl>
                                          <p:spTgt spid="443394">
                                            <p:txEl>
                                              <p:pRg st="4" end="4"/>
                                            </p:txEl>
                                          </p:spTgt>
                                        </p:tgtEl>
                                      </p:cBhvr>
                                    </p:animEffect>
                                  </p:childTnLst>
                                </p:cTn>
                              </p:par>
                            </p:childTnLst>
                          </p:cTn>
                        </p:par>
                        <p:par>
                          <p:cTn id="32" fill="hold" nodeType="afterGroup">
                            <p:stCondLst>
                              <p:cond delay="5000"/>
                            </p:stCondLst>
                            <p:childTnLst>
                              <p:par>
                                <p:cTn id="33" presetID="4" presetClass="entr" presetSubtype="32" fill="hold" grpId="0" nodeType="afterEffect">
                                  <p:stCondLst>
                                    <p:cond delay="0"/>
                                  </p:stCondLst>
                                  <p:childTnLst>
                                    <p:set>
                                      <p:cBhvr>
                                        <p:cTn id="34" dur="1" fill="hold">
                                          <p:stCondLst>
                                            <p:cond delay="0"/>
                                          </p:stCondLst>
                                        </p:cTn>
                                        <p:tgtEl>
                                          <p:spTgt spid="443395">
                                            <p:txEl>
                                              <p:pRg st="2" end="2"/>
                                            </p:txEl>
                                          </p:spTgt>
                                        </p:tgtEl>
                                        <p:attrNameLst>
                                          <p:attrName>style.visibility</p:attrName>
                                        </p:attrNameLst>
                                      </p:cBhvr>
                                      <p:to>
                                        <p:strVal val="visible"/>
                                      </p:to>
                                    </p:set>
                                    <p:animEffect transition="in" filter="box(out)">
                                      <p:cBhvr>
                                        <p:cTn id="35" dur="500"/>
                                        <p:tgtEl>
                                          <p:spTgt spid="443395">
                                            <p:txEl>
                                              <p:pRg st="2" end="2"/>
                                            </p:txEl>
                                          </p:spTgt>
                                        </p:tgtEl>
                                      </p:cBhvr>
                                    </p:animEffect>
                                  </p:childTnLst>
                                </p:cTn>
                              </p:par>
                            </p:childTnLst>
                          </p:cTn>
                        </p:par>
                        <p:par>
                          <p:cTn id="36" fill="hold" nodeType="afterGroup">
                            <p:stCondLst>
                              <p:cond delay="5500"/>
                            </p:stCondLst>
                            <p:childTnLst>
                              <p:par>
                                <p:cTn id="37" presetID="4" presetClass="entr" presetSubtype="32" fill="hold" grpId="0" nodeType="afterEffect">
                                  <p:stCondLst>
                                    <p:cond delay="0"/>
                                  </p:stCondLst>
                                  <p:childTnLst>
                                    <p:set>
                                      <p:cBhvr>
                                        <p:cTn id="38" dur="1" fill="hold">
                                          <p:stCondLst>
                                            <p:cond delay="0"/>
                                          </p:stCondLst>
                                        </p:cTn>
                                        <p:tgtEl>
                                          <p:spTgt spid="443395">
                                            <p:txEl>
                                              <p:pRg st="3" end="3"/>
                                            </p:txEl>
                                          </p:spTgt>
                                        </p:tgtEl>
                                        <p:attrNameLst>
                                          <p:attrName>style.visibility</p:attrName>
                                        </p:attrNameLst>
                                      </p:cBhvr>
                                      <p:to>
                                        <p:strVal val="visible"/>
                                      </p:to>
                                    </p:set>
                                    <p:animEffect transition="in" filter="box(out)">
                                      <p:cBhvr>
                                        <p:cTn id="39" dur="500"/>
                                        <p:tgtEl>
                                          <p:spTgt spid="443395">
                                            <p:txEl>
                                              <p:pRg st="3" end="3"/>
                                            </p:txEl>
                                          </p:spTgt>
                                        </p:tgtEl>
                                      </p:cBhvr>
                                    </p:animEffect>
                                  </p:childTnLst>
                                </p:cTn>
                              </p:par>
                            </p:childTnLst>
                          </p:cTn>
                        </p:par>
                        <p:par>
                          <p:cTn id="40" fill="hold" nodeType="afterGroup">
                            <p:stCondLst>
                              <p:cond delay="6000"/>
                            </p:stCondLst>
                            <p:childTnLst>
                              <p:par>
                                <p:cTn id="41" presetID="4" presetClass="entr" presetSubtype="32" fill="hold" grpId="0" nodeType="afterEffect">
                                  <p:stCondLst>
                                    <p:cond delay="0"/>
                                  </p:stCondLst>
                                  <p:childTnLst>
                                    <p:set>
                                      <p:cBhvr>
                                        <p:cTn id="42" dur="1" fill="hold">
                                          <p:stCondLst>
                                            <p:cond delay="0"/>
                                          </p:stCondLst>
                                        </p:cTn>
                                        <p:tgtEl>
                                          <p:spTgt spid="443395">
                                            <p:txEl>
                                              <p:pRg st="4" end="4"/>
                                            </p:txEl>
                                          </p:spTgt>
                                        </p:tgtEl>
                                        <p:attrNameLst>
                                          <p:attrName>style.visibility</p:attrName>
                                        </p:attrNameLst>
                                      </p:cBhvr>
                                      <p:to>
                                        <p:strVal val="visible"/>
                                      </p:to>
                                    </p:set>
                                    <p:animEffect transition="in" filter="box(out)">
                                      <p:cBhvr>
                                        <p:cTn id="43" dur="500"/>
                                        <p:tgtEl>
                                          <p:spTgt spid="443395">
                                            <p:txEl>
                                              <p:pRg st="4" end="4"/>
                                            </p:txEl>
                                          </p:spTgt>
                                        </p:tgtEl>
                                      </p:cBhvr>
                                    </p:animEffect>
                                  </p:childTnLst>
                                </p:cTn>
                              </p:par>
                            </p:childTnLst>
                          </p:cTn>
                        </p:par>
                        <p:par>
                          <p:cTn id="44" fill="hold" nodeType="afterGroup">
                            <p:stCondLst>
                              <p:cond delay="6500"/>
                            </p:stCondLst>
                            <p:childTnLst>
                              <p:par>
                                <p:cTn id="45" presetID="4" presetClass="entr" presetSubtype="32" fill="hold" grpId="0" nodeType="afterEffect">
                                  <p:stCondLst>
                                    <p:cond delay="0"/>
                                  </p:stCondLst>
                                  <p:childTnLst>
                                    <p:set>
                                      <p:cBhvr>
                                        <p:cTn id="46" dur="1" fill="hold">
                                          <p:stCondLst>
                                            <p:cond delay="0"/>
                                          </p:stCondLst>
                                        </p:cTn>
                                        <p:tgtEl>
                                          <p:spTgt spid="443395">
                                            <p:txEl>
                                              <p:pRg st="5" end="5"/>
                                            </p:txEl>
                                          </p:spTgt>
                                        </p:tgtEl>
                                        <p:attrNameLst>
                                          <p:attrName>style.visibility</p:attrName>
                                        </p:attrNameLst>
                                      </p:cBhvr>
                                      <p:to>
                                        <p:strVal val="visible"/>
                                      </p:to>
                                    </p:set>
                                    <p:animEffect transition="in" filter="box(out)">
                                      <p:cBhvr>
                                        <p:cTn id="47" dur="500"/>
                                        <p:tgtEl>
                                          <p:spTgt spid="443395">
                                            <p:txEl>
                                              <p:pRg st="5" end="5"/>
                                            </p:txEl>
                                          </p:spTgt>
                                        </p:tgtEl>
                                      </p:cBhvr>
                                    </p:animEffect>
                                  </p:childTnLst>
                                </p:cTn>
                              </p:par>
                            </p:childTnLst>
                          </p:cTn>
                        </p:par>
                        <p:par>
                          <p:cTn id="48" fill="hold" nodeType="withGroup">
                            <p:stCondLst>
                              <p:cond delay="7000"/>
                            </p:stCondLst>
                            <p:childTnLst>
                              <p:par>
                                <p:cTn id="49" presetID="4" presetClass="entr" presetSubtype="32" fill="hold" grpId="0" nodeType="afterEffect">
                                  <p:stCondLst>
                                    <p:cond delay="0"/>
                                  </p:stCondLst>
                                  <p:childTnLst>
                                    <p:set>
                                      <p:cBhvr>
                                        <p:cTn id="50" dur="1" fill="hold">
                                          <p:stCondLst>
                                            <p:cond delay="0"/>
                                          </p:stCondLst>
                                        </p:cTn>
                                        <p:tgtEl>
                                          <p:spTgt spid="443394">
                                            <p:txEl>
                                              <p:pRg st="5" end="5"/>
                                            </p:txEl>
                                          </p:spTgt>
                                        </p:tgtEl>
                                        <p:attrNameLst>
                                          <p:attrName>style.visibility</p:attrName>
                                        </p:attrNameLst>
                                      </p:cBhvr>
                                      <p:to>
                                        <p:strVal val="visible"/>
                                      </p:to>
                                    </p:set>
                                    <p:animEffect transition="in" filter="box(out)">
                                      <p:cBhvr>
                                        <p:cTn id="51" dur="500"/>
                                        <p:tgtEl>
                                          <p:spTgt spid="443394">
                                            <p:txEl>
                                              <p:pRg st="5" end="5"/>
                                            </p:txEl>
                                          </p:spTgt>
                                        </p:tgtEl>
                                      </p:cBhvr>
                                    </p:animEffect>
                                  </p:childTnLst>
                                </p:cTn>
                              </p:par>
                            </p:childTnLst>
                          </p:cTn>
                        </p:par>
                        <p:par>
                          <p:cTn id="52" fill="hold" nodeType="afterGroup">
                            <p:stCondLst>
                              <p:cond delay="7500"/>
                            </p:stCondLst>
                            <p:childTnLst>
                              <p:par>
                                <p:cTn id="53" presetID="4" presetClass="entr" presetSubtype="32" fill="hold" grpId="0" nodeType="afterEffect">
                                  <p:stCondLst>
                                    <p:cond delay="0"/>
                                  </p:stCondLst>
                                  <p:childTnLst>
                                    <p:set>
                                      <p:cBhvr>
                                        <p:cTn id="54" dur="1" fill="hold">
                                          <p:stCondLst>
                                            <p:cond delay="0"/>
                                          </p:stCondLst>
                                        </p:cTn>
                                        <p:tgtEl>
                                          <p:spTgt spid="443394">
                                            <p:txEl>
                                              <p:pRg st="6" end="6"/>
                                            </p:txEl>
                                          </p:spTgt>
                                        </p:tgtEl>
                                        <p:attrNameLst>
                                          <p:attrName>style.visibility</p:attrName>
                                        </p:attrNameLst>
                                      </p:cBhvr>
                                      <p:to>
                                        <p:strVal val="visible"/>
                                      </p:to>
                                    </p:set>
                                    <p:animEffect transition="in" filter="box(out)">
                                      <p:cBhvr>
                                        <p:cTn id="55" dur="500"/>
                                        <p:tgtEl>
                                          <p:spTgt spid="443394">
                                            <p:txEl>
                                              <p:pRg st="6" end="6"/>
                                            </p:txEl>
                                          </p:spTgt>
                                        </p:tgtEl>
                                      </p:cBhvr>
                                    </p:animEffect>
                                  </p:childTnLst>
                                </p:cTn>
                              </p:par>
                            </p:childTnLst>
                          </p:cTn>
                        </p:par>
                        <p:par>
                          <p:cTn id="56" fill="hold" nodeType="afterGroup">
                            <p:stCondLst>
                              <p:cond delay="8000"/>
                            </p:stCondLst>
                            <p:childTnLst>
                              <p:par>
                                <p:cTn id="57" presetID="4" presetClass="entr" presetSubtype="32" fill="hold" grpId="0" nodeType="afterEffect">
                                  <p:stCondLst>
                                    <p:cond delay="0"/>
                                  </p:stCondLst>
                                  <p:childTnLst>
                                    <p:set>
                                      <p:cBhvr>
                                        <p:cTn id="58" dur="1" fill="hold">
                                          <p:stCondLst>
                                            <p:cond delay="0"/>
                                          </p:stCondLst>
                                        </p:cTn>
                                        <p:tgtEl>
                                          <p:spTgt spid="443394">
                                            <p:txEl>
                                              <p:pRg st="7" end="7"/>
                                            </p:txEl>
                                          </p:spTgt>
                                        </p:tgtEl>
                                        <p:attrNameLst>
                                          <p:attrName>style.visibility</p:attrName>
                                        </p:attrNameLst>
                                      </p:cBhvr>
                                      <p:to>
                                        <p:strVal val="visible"/>
                                      </p:to>
                                    </p:set>
                                    <p:animEffect transition="in" filter="box(out)">
                                      <p:cBhvr>
                                        <p:cTn id="59" dur="500"/>
                                        <p:tgtEl>
                                          <p:spTgt spid="443394">
                                            <p:txEl>
                                              <p:pRg st="7" end="7"/>
                                            </p:txEl>
                                          </p:spTgt>
                                        </p:tgtEl>
                                      </p:cBhvr>
                                    </p:animEffect>
                                  </p:childTnLst>
                                </p:cTn>
                              </p:par>
                            </p:childTnLst>
                          </p:cTn>
                        </p:par>
                        <p:par>
                          <p:cTn id="60" fill="hold" nodeType="afterGroup">
                            <p:stCondLst>
                              <p:cond delay="8500"/>
                            </p:stCondLst>
                            <p:childTnLst>
                              <p:par>
                                <p:cTn id="61" presetID="4" presetClass="entr" presetSubtype="32" fill="hold" grpId="0" nodeType="afterEffect">
                                  <p:stCondLst>
                                    <p:cond delay="0"/>
                                  </p:stCondLst>
                                  <p:childTnLst>
                                    <p:set>
                                      <p:cBhvr>
                                        <p:cTn id="62" dur="1" fill="hold">
                                          <p:stCondLst>
                                            <p:cond delay="0"/>
                                          </p:stCondLst>
                                        </p:cTn>
                                        <p:tgtEl>
                                          <p:spTgt spid="443394">
                                            <p:txEl>
                                              <p:pRg st="8" end="8"/>
                                            </p:txEl>
                                          </p:spTgt>
                                        </p:tgtEl>
                                        <p:attrNameLst>
                                          <p:attrName>style.visibility</p:attrName>
                                        </p:attrNameLst>
                                      </p:cBhvr>
                                      <p:to>
                                        <p:strVal val="visible"/>
                                      </p:to>
                                    </p:set>
                                    <p:animEffect transition="in" filter="box(out)">
                                      <p:cBhvr>
                                        <p:cTn id="63" dur="500"/>
                                        <p:tgtEl>
                                          <p:spTgt spid="443394">
                                            <p:txEl>
                                              <p:pRg st="8" end="8"/>
                                            </p:txEl>
                                          </p:spTgt>
                                        </p:tgtEl>
                                      </p:cBhvr>
                                    </p:animEffect>
                                  </p:childTnLst>
                                </p:cTn>
                              </p:par>
                            </p:childTnLst>
                          </p:cTn>
                        </p:par>
                        <p:par>
                          <p:cTn id="64" fill="hold" nodeType="afterGroup">
                            <p:stCondLst>
                              <p:cond delay="9000"/>
                            </p:stCondLst>
                            <p:childTnLst>
                              <p:par>
                                <p:cTn id="65" presetID="4" presetClass="entr" presetSubtype="32" fill="hold" grpId="0" nodeType="afterEffect">
                                  <p:stCondLst>
                                    <p:cond delay="0"/>
                                  </p:stCondLst>
                                  <p:childTnLst>
                                    <p:set>
                                      <p:cBhvr>
                                        <p:cTn id="66" dur="1" fill="hold">
                                          <p:stCondLst>
                                            <p:cond delay="0"/>
                                          </p:stCondLst>
                                        </p:cTn>
                                        <p:tgtEl>
                                          <p:spTgt spid="443395">
                                            <p:txEl>
                                              <p:pRg st="6" end="6"/>
                                            </p:txEl>
                                          </p:spTgt>
                                        </p:tgtEl>
                                        <p:attrNameLst>
                                          <p:attrName>style.visibility</p:attrName>
                                        </p:attrNameLst>
                                      </p:cBhvr>
                                      <p:to>
                                        <p:strVal val="visible"/>
                                      </p:to>
                                    </p:set>
                                    <p:animEffect transition="in" filter="box(out)">
                                      <p:cBhvr>
                                        <p:cTn id="67" dur="500"/>
                                        <p:tgtEl>
                                          <p:spTgt spid="443395">
                                            <p:txEl>
                                              <p:pRg st="6" end="6"/>
                                            </p:txEl>
                                          </p:spTgt>
                                        </p:tgtEl>
                                      </p:cBhvr>
                                    </p:animEffect>
                                  </p:childTnLst>
                                </p:cTn>
                              </p:par>
                            </p:childTnLst>
                          </p:cTn>
                        </p:par>
                        <p:par>
                          <p:cTn id="68" fill="hold" nodeType="afterGroup">
                            <p:stCondLst>
                              <p:cond delay="9500"/>
                            </p:stCondLst>
                            <p:childTnLst>
                              <p:par>
                                <p:cTn id="69" presetID="4" presetClass="entr" presetSubtype="32" fill="hold" grpId="0" nodeType="afterEffect">
                                  <p:stCondLst>
                                    <p:cond delay="0"/>
                                  </p:stCondLst>
                                  <p:childTnLst>
                                    <p:set>
                                      <p:cBhvr>
                                        <p:cTn id="70" dur="1" fill="hold">
                                          <p:stCondLst>
                                            <p:cond delay="0"/>
                                          </p:stCondLst>
                                        </p:cTn>
                                        <p:tgtEl>
                                          <p:spTgt spid="443395">
                                            <p:txEl>
                                              <p:pRg st="7" end="7"/>
                                            </p:txEl>
                                          </p:spTgt>
                                        </p:tgtEl>
                                        <p:attrNameLst>
                                          <p:attrName>style.visibility</p:attrName>
                                        </p:attrNameLst>
                                      </p:cBhvr>
                                      <p:to>
                                        <p:strVal val="visible"/>
                                      </p:to>
                                    </p:set>
                                    <p:animEffect transition="in" filter="box(out)">
                                      <p:cBhvr>
                                        <p:cTn id="71" dur="500"/>
                                        <p:tgtEl>
                                          <p:spTgt spid="443395">
                                            <p:txEl>
                                              <p:pRg st="7" end="7"/>
                                            </p:txEl>
                                          </p:spTgt>
                                        </p:tgtEl>
                                      </p:cBhvr>
                                    </p:animEffect>
                                  </p:childTnLst>
                                </p:cTn>
                              </p:par>
                            </p:childTnLst>
                          </p:cTn>
                        </p:par>
                        <p:par>
                          <p:cTn id="72" fill="hold" nodeType="afterGroup">
                            <p:stCondLst>
                              <p:cond delay="10000"/>
                            </p:stCondLst>
                            <p:childTnLst>
                              <p:par>
                                <p:cTn id="73" presetID="4" presetClass="entr" presetSubtype="32" fill="hold" grpId="0" nodeType="afterEffect">
                                  <p:stCondLst>
                                    <p:cond delay="0"/>
                                  </p:stCondLst>
                                  <p:childTnLst>
                                    <p:set>
                                      <p:cBhvr>
                                        <p:cTn id="74" dur="1" fill="hold">
                                          <p:stCondLst>
                                            <p:cond delay="0"/>
                                          </p:stCondLst>
                                        </p:cTn>
                                        <p:tgtEl>
                                          <p:spTgt spid="443395">
                                            <p:txEl>
                                              <p:pRg st="8" end="8"/>
                                            </p:txEl>
                                          </p:spTgt>
                                        </p:tgtEl>
                                        <p:attrNameLst>
                                          <p:attrName>style.visibility</p:attrName>
                                        </p:attrNameLst>
                                      </p:cBhvr>
                                      <p:to>
                                        <p:strVal val="visible"/>
                                      </p:to>
                                    </p:set>
                                    <p:animEffect transition="in" filter="box(out)">
                                      <p:cBhvr>
                                        <p:cTn id="75" dur="500"/>
                                        <p:tgtEl>
                                          <p:spTgt spid="443395">
                                            <p:txEl>
                                              <p:pRg st="8" end="8"/>
                                            </p:txEl>
                                          </p:spTgt>
                                        </p:tgtEl>
                                      </p:cBhvr>
                                    </p:animEffect>
                                  </p:childTnLst>
                                </p:cTn>
                              </p:par>
                            </p:childTnLst>
                          </p:cTn>
                        </p:par>
                        <p:par>
                          <p:cTn id="76" fill="hold" nodeType="afterGroup">
                            <p:stCondLst>
                              <p:cond delay="10500"/>
                            </p:stCondLst>
                            <p:childTnLst>
                              <p:par>
                                <p:cTn id="77" presetID="4" presetClass="entr" presetSubtype="32" fill="hold" grpId="0" nodeType="afterEffect">
                                  <p:stCondLst>
                                    <p:cond delay="0"/>
                                  </p:stCondLst>
                                  <p:childTnLst>
                                    <p:set>
                                      <p:cBhvr>
                                        <p:cTn id="78" dur="1" fill="hold">
                                          <p:stCondLst>
                                            <p:cond delay="0"/>
                                          </p:stCondLst>
                                        </p:cTn>
                                        <p:tgtEl>
                                          <p:spTgt spid="443395">
                                            <p:txEl>
                                              <p:pRg st="9" end="9"/>
                                            </p:txEl>
                                          </p:spTgt>
                                        </p:tgtEl>
                                        <p:attrNameLst>
                                          <p:attrName>style.visibility</p:attrName>
                                        </p:attrNameLst>
                                      </p:cBhvr>
                                      <p:to>
                                        <p:strVal val="visible"/>
                                      </p:to>
                                    </p:set>
                                    <p:animEffect transition="in" filter="box(out)">
                                      <p:cBhvr>
                                        <p:cTn id="79" dur="500"/>
                                        <p:tgtEl>
                                          <p:spTgt spid="443395">
                                            <p:txEl>
                                              <p:pRg st="9" end="9"/>
                                            </p:txEl>
                                          </p:spTgt>
                                        </p:tgtEl>
                                      </p:cBhvr>
                                    </p:animEffect>
                                  </p:childTnLst>
                                </p:cTn>
                              </p:par>
                            </p:childTnLst>
                          </p:cTn>
                        </p:par>
                        <p:par>
                          <p:cTn id="80" fill="hold" nodeType="withGroup">
                            <p:stCondLst>
                              <p:cond delay="11000"/>
                            </p:stCondLst>
                            <p:childTnLst>
                              <p:par>
                                <p:cTn id="81" presetID="4" presetClass="entr" presetSubtype="32" fill="hold" grpId="0" nodeType="afterEffect">
                                  <p:stCondLst>
                                    <p:cond delay="0"/>
                                  </p:stCondLst>
                                  <p:childTnLst>
                                    <p:set>
                                      <p:cBhvr>
                                        <p:cTn id="82" dur="1" fill="hold">
                                          <p:stCondLst>
                                            <p:cond delay="0"/>
                                          </p:stCondLst>
                                        </p:cTn>
                                        <p:tgtEl>
                                          <p:spTgt spid="443394">
                                            <p:txEl>
                                              <p:pRg st="9" end="9"/>
                                            </p:txEl>
                                          </p:spTgt>
                                        </p:tgtEl>
                                        <p:attrNameLst>
                                          <p:attrName>style.visibility</p:attrName>
                                        </p:attrNameLst>
                                      </p:cBhvr>
                                      <p:to>
                                        <p:strVal val="visible"/>
                                      </p:to>
                                    </p:set>
                                    <p:animEffect transition="in" filter="box(out)">
                                      <p:cBhvr>
                                        <p:cTn id="83" dur="500"/>
                                        <p:tgtEl>
                                          <p:spTgt spid="443394">
                                            <p:txEl>
                                              <p:pRg st="9" end="9"/>
                                            </p:txEl>
                                          </p:spTgt>
                                        </p:tgtEl>
                                      </p:cBhvr>
                                    </p:animEffect>
                                  </p:childTnLst>
                                </p:cTn>
                              </p:par>
                            </p:childTnLst>
                          </p:cTn>
                        </p:par>
                        <p:par>
                          <p:cTn id="84" fill="hold" nodeType="afterGroup">
                            <p:stCondLst>
                              <p:cond delay="11500"/>
                            </p:stCondLst>
                            <p:childTnLst>
                              <p:par>
                                <p:cTn id="85" presetID="4" presetClass="entr" presetSubtype="32" fill="hold" grpId="0" nodeType="afterEffect">
                                  <p:stCondLst>
                                    <p:cond delay="500"/>
                                  </p:stCondLst>
                                  <p:childTnLst>
                                    <p:set>
                                      <p:cBhvr>
                                        <p:cTn id="86" dur="1" fill="hold">
                                          <p:stCondLst>
                                            <p:cond delay="0"/>
                                          </p:stCondLst>
                                        </p:cTn>
                                        <p:tgtEl>
                                          <p:spTgt spid="443395">
                                            <p:txEl>
                                              <p:pRg st="10" end="10"/>
                                            </p:txEl>
                                          </p:spTgt>
                                        </p:tgtEl>
                                        <p:attrNameLst>
                                          <p:attrName>style.visibility</p:attrName>
                                        </p:attrNameLst>
                                      </p:cBhvr>
                                      <p:to>
                                        <p:strVal val="visible"/>
                                      </p:to>
                                    </p:set>
                                    <p:animEffect transition="in" filter="box(out)">
                                      <p:cBhvr>
                                        <p:cTn id="87" dur="500"/>
                                        <p:tgtEl>
                                          <p:spTgt spid="4433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uiExpand="1" build="p"/>
      <p:bldP spid="44339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3" name="Rectangle 3"/>
          <p:cNvSpPr>
            <a:spLocks noGrp="1" noChangeArrowheads="1"/>
          </p:cNvSpPr>
          <p:nvPr>
            <p:ph type="body" idx="1"/>
          </p:nvPr>
        </p:nvSpPr>
        <p:spPr>
          <a:xfrm>
            <a:off x="723900" y="2362200"/>
            <a:ext cx="7772400" cy="4114800"/>
          </a:xfrm>
        </p:spPr>
        <p:txBody>
          <a:bodyPr/>
          <a:lstStyle/>
          <a:p>
            <a:r>
              <a:rPr lang="hu-HU" altLang="hu-HU" b="1" dirty="0" smtClean="0">
                <a:solidFill>
                  <a:srgbClr val="0000CC"/>
                </a:solidFill>
                <a:effectLst>
                  <a:outerShdw blurRad="38100" dist="38100" dir="2700000" algn="tl">
                    <a:srgbClr val="000000">
                      <a:alpha val="43137"/>
                    </a:srgbClr>
                  </a:outerShdw>
                </a:effectLst>
              </a:rPr>
              <a:t>KÉT  LEÍRÁS</a:t>
            </a:r>
            <a:r>
              <a:rPr lang="hu-HU" altLang="hu-HU" sz="3600" dirty="0" smtClean="0">
                <a:solidFill>
                  <a:srgbClr val="0000CC"/>
                </a:solidFill>
                <a:effectLst>
                  <a:outerShdw blurRad="38100" dist="38100" dir="2700000" algn="tl">
                    <a:srgbClr val="000000">
                      <a:alpha val="43137"/>
                    </a:srgbClr>
                  </a:outerShdw>
                </a:effectLst>
              </a:rPr>
              <a:t>:</a:t>
            </a:r>
          </a:p>
          <a:p>
            <a:pPr lvl="1"/>
            <a:r>
              <a:rPr lang="hu-HU" sz="2600" dirty="0">
                <a:solidFill>
                  <a:srgbClr val="0000CC"/>
                </a:solidFill>
                <a:effectLst>
                  <a:outerShdw blurRad="38100" dist="38100" dir="2700000" algn="tl">
                    <a:srgbClr val="000000">
                      <a:alpha val="43137"/>
                    </a:srgbClr>
                  </a:outerShdw>
                </a:effectLst>
              </a:rPr>
              <a:t>És </a:t>
            </a:r>
            <a:r>
              <a:rPr lang="hu-HU" sz="2600" dirty="0" err="1" smtClean="0">
                <a:solidFill>
                  <a:srgbClr val="0000CC"/>
                </a:solidFill>
                <a:effectLst>
                  <a:outerShdw blurRad="38100" dist="38100" dir="2700000" algn="tl">
                    <a:srgbClr val="000000">
                      <a:alpha val="43137"/>
                    </a:srgbClr>
                  </a:outerShdw>
                </a:effectLst>
              </a:rPr>
              <a:t>mondá</a:t>
            </a:r>
            <a:r>
              <a:rPr lang="hu-HU" sz="2600" dirty="0" smtClean="0">
                <a:solidFill>
                  <a:srgbClr val="0000CC"/>
                </a:solidFill>
                <a:effectLst>
                  <a:outerShdw blurRad="38100" dist="38100" dir="2700000" algn="tl">
                    <a:srgbClr val="000000">
                      <a:alpha val="43137"/>
                    </a:srgbClr>
                  </a:outerShdw>
                </a:effectLst>
              </a:rPr>
              <a:t> </a:t>
            </a:r>
            <a:r>
              <a:rPr lang="hu-HU" sz="2600" dirty="0">
                <a:solidFill>
                  <a:srgbClr val="0000CC"/>
                </a:solidFill>
                <a:effectLst>
                  <a:outerShdw blurRad="38100" dist="38100" dir="2700000" algn="tl">
                    <a:srgbClr val="000000">
                      <a:alpha val="43137"/>
                    </a:srgbClr>
                  </a:outerShdw>
                </a:effectLst>
              </a:rPr>
              <a:t>Isten: Teremtsünk embert </a:t>
            </a:r>
            <a:r>
              <a:rPr lang="hu-HU" sz="2600" dirty="0">
                <a:solidFill>
                  <a:srgbClr val="FF3300"/>
                </a:solidFill>
                <a:effectLst>
                  <a:outerShdw blurRad="38100" dist="38100" dir="2700000" algn="tl">
                    <a:srgbClr val="000000">
                      <a:alpha val="43137"/>
                    </a:srgbClr>
                  </a:outerShdw>
                </a:effectLst>
              </a:rPr>
              <a:t>a mi képünkre és </a:t>
            </a:r>
            <a:r>
              <a:rPr lang="hu-HU" sz="2600" dirty="0" smtClean="0">
                <a:solidFill>
                  <a:srgbClr val="FF3300"/>
                </a:solidFill>
                <a:effectLst>
                  <a:outerShdw blurRad="38100" dist="38100" dir="2700000" algn="tl">
                    <a:srgbClr val="000000">
                      <a:alpha val="43137"/>
                    </a:srgbClr>
                  </a:outerShdw>
                </a:effectLst>
              </a:rPr>
              <a:t>hasonlatosságunkra</a:t>
            </a:r>
            <a:r>
              <a:rPr lang="hu-HU" sz="2600" dirty="0" smtClean="0">
                <a:solidFill>
                  <a:srgbClr val="0000CC"/>
                </a:solidFill>
                <a:effectLst>
                  <a:outerShdw blurRad="38100" dist="38100" dir="2700000" algn="tl">
                    <a:srgbClr val="000000">
                      <a:alpha val="43137"/>
                    </a:srgbClr>
                  </a:outerShdw>
                </a:effectLst>
              </a:rPr>
              <a:t> (Mózes, I. 1-26)</a:t>
            </a:r>
            <a:br>
              <a:rPr lang="hu-HU" sz="2600" dirty="0" smtClean="0">
                <a:solidFill>
                  <a:srgbClr val="0000CC"/>
                </a:solidFill>
                <a:effectLst>
                  <a:outerShdw blurRad="38100" dist="38100" dir="2700000" algn="tl">
                    <a:srgbClr val="000000">
                      <a:alpha val="43137"/>
                    </a:srgbClr>
                  </a:outerShdw>
                </a:effectLst>
              </a:rPr>
            </a:br>
            <a:r>
              <a:rPr lang="hu-HU" sz="2600" dirty="0">
                <a:solidFill>
                  <a:srgbClr val="0000CC"/>
                </a:solidFill>
                <a:effectLst>
                  <a:outerShdw blurRad="38100" dist="38100" dir="2700000" algn="tl">
                    <a:srgbClr val="000000">
                      <a:alpha val="43137"/>
                    </a:srgbClr>
                  </a:outerShdw>
                </a:effectLst>
              </a:rPr>
              <a:t>Isten megteremtette az embert, </a:t>
            </a:r>
            <a:r>
              <a:rPr lang="hu-HU" sz="2600" dirty="0">
                <a:solidFill>
                  <a:srgbClr val="FF0000"/>
                </a:solidFill>
                <a:effectLst>
                  <a:outerShdw blurRad="38100" dist="38100" dir="2700000" algn="tl">
                    <a:srgbClr val="000000">
                      <a:alpha val="43137"/>
                    </a:srgbClr>
                  </a:outerShdw>
                </a:effectLst>
              </a:rPr>
              <a:t>saját </a:t>
            </a:r>
            <a:r>
              <a:rPr lang="hu-HU" sz="2600" dirty="0" smtClean="0">
                <a:solidFill>
                  <a:srgbClr val="FF0000"/>
                </a:solidFill>
                <a:effectLst>
                  <a:outerShdw blurRad="38100" dist="38100" dir="2700000" algn="tl">
                    <a:srgbClr val="000000">
                      <a:alpha val="43137"/>
                    </a:srgbClr>
                  </a:outerShdw>
                </a:effectLst>
              </a:rPr>
              <a:t>képmására</a:t>
            </a:r>
            <a:r>
              <a:rPr lang="hu-HU" sz="2600" dirty="0" smtClean="0">
                <a:solidFill>
                  <a:srgbClr val="0000CC"/>
                </a:solidFill>
                <a:effectLst>
                  <a:outerShdw blurRad="38100" dist="38100" dir="2700000" algn="tl">
                    <a:srgbClr val="000000">
                      <a:alpha val="43137"/>
                    </a:srgbClr>
                  </a:outerShdw>
                </a:effectLst>
              </a:rPr>
              <a:t>.</a:t>
            </a:r>
            <a:br>
              <a:rPr lang="hu-HU" sz="2600" dirty="0" smtClean="0">
                <a:solidFill>
                  <a:srgbClr val="0000CC"/>
                </a:solidFill>
                <a:effectLst>
                  <a:outerShdw blurRad="38100" dist="38100" dir="2700000" algn="tl">
                    <a:srgbClr val="000000">
                      <a:alpha val="43137"/>
                    </a:srgbClr>
                  </a:outerShdw>
                </a:effectLst>
              </a:rPr>
            </a:br>
            <a:r>
              <a:rPr lang="hu-HU" sz="2600" dirty="0" smtClean="0">
                <a:solidFill>
                  <a:srgbClr val="0000CC"/>
                </a:solidFill>
                <a:effectLst>
                  <a:outerShdw blurRad="38100" dist="38100" dir="2700000" algn="tl">
                    <a:srgbClr val="000000">
                      <a:alpha val="43137"/>
                    </a:srgbClr>
                  </a:outerShdw>
                </a:effectLst>
              </a:rPr>
              <a:t>  (Mózes, </a:t>
            </a:r>
            <a:r>
              <a:rPr lang="hu-HU" sz="2600" dirty="0">
                <a:solidFill>
                  <a:srgbClr val="0000CC"/>
                </a:solidFill>
                <a:effectLst>
                  <a:outerShdw blurRad="38100" dist="38100" dir="2700000" algn="tl">
                    <a:srgbClr val="000000">
                      <a:alpha val="43137"/>
                    </a:srgbClr>
                  </a:outerShdw>
                </a:effectLst>
              </a:rPr>
              <a:t>I. </a:t>
            </a:r>
            <a:r>
              <a:rPr lang="hu-HU" sz="2600" dirty="0" smtClean="0">
                <a:solidFill>
                  <a:srgbClr val="0000CC"/>
                </a:solidFill>
                <a:effectLst>
                  <a:outerShdw blurRad="38100" dist="38100" dir="2700000" algn="tl">
                    <a:srgbClr val="000000">
                      <a:alpha val="43137"/>
                    </a:srgbClr>
                  </a:outerShdw>
                </a:effectLst>
              </a:rPr>
              <a:t>1-27)</a:t>
            </a:r>
            <a:br>
              <a:rPr lang="hu-HU" sz="2600" dirty="0" smtClean="0">
                <a:solidFill>
                  <a:srgbClr val="0000CC"/>
                </a:solidFill>
                <a:effectLst>
                  <a:outerShdw blurRad="38100" dist="38100" dir="2700000" algn="tl">
                    <a:srgbClr val="000000">
                      <a:alpha val="43137"/>
                    </a:srgbClr>
                  </a:outerShdw>
                </a:effectLst>
              </a:rPr>
            </a:br>
            <a:endParaRPr lang="hu-HU" sz="2600" dirty="0" smtClean="0">
              <a:solidFill>
                <a:srgbClr val="0000CC"/>
              </a:solidFill>
              <a:effectLst>
                <a:outerShdw blurRad="38100" dist="38100" dir="2700000" algn="tl">
                  <a:srgbClr val="000000">
                    <a:alpha val="43137"/>
                  </a:srgbClr>
                </a:outerShdw>
              </a:effectLst>
            </a:endParaRPr>
          </a:p>
          <a:p>
            <a:pPr lvl="1">
              <a:spcBef>
                <a:spcPts val="0"/>
              </a:spcBef>
            </a:pPr>
            <a:r>
              <a:rPr lang="hu-HU" sz="2600" dirty="0">
                <a:solidFill>
                  <a:srgbClr val="0000CC"/>
                </a:solidFill>
                <a:effectLst>
                  <a:outerShdw blurRad="38100" dist="38100" dir="2700000" algn="tl">
                    <a:srgbClr val="000000">
                      <a:alpha val="43137"/>
                    </a:srgbClr>
                  </a:outerShdw>
                </a:effectLst>
              </a:rPr>
              <a:t>Akkor az Úristen megalkotta az embert </a:t>
            </a:r>
            <a:r>
              <a:rPr lang="hu-HU" sz="2600" dirty="0">
                <a:solidFill>
                  <a:srgbClr val="FF0000"/>
                </a:solidFill>
                <a:effectLst>
                  <a:outerShdw blurRad="38100" dist="38100" dir="2700000" algn="tl">
                    <a:srgbClr val="000000">
                      <a:alpha val="43137"/>
                    </a:srgbClr>
                  </a:outerShdw>
                </a:effectLst>
              </a:rPr>
              <a:t>a föld porából és orrába lehelte az élet leheletét</a:t>
            </a:r>
            <a:r>
              <a:rPr lang="hu-HU" sz="2600" dirty="0">
                <a:solidFill>
                  <a:srgbClr val="0000CC"/>
                </a:solidFill>
                <a:effectLst>
                  <a:outerShdw blurRad="38100" dist="38100" dir="2700000" algn="tl">
                    <a:srgbClr val="000000">
                      <a:alpha val="43137"/>
                    </a:srgbClr>
                  </a:outerShdw>
                </a:effectLst>
              </a:rPr>
              <a:t>. Így lett az ember </a:t>
            </a:r>
            <a:r>
              <a:rPr lang="hu-HU" sz="2600" dirty="0" smtClean="0">
                <a:solidFill>
                  <a:srgbClr val="FF3300"/>
                </a:solidFill>
                <a:effectLst>
                  <a:outerShdw blurRad="38100" dist="38100" dir="2700000" algn="tl">
                    <a:srgbClr val="000000">
                      <a:alpha val="43137"/>
                    </a:srgbClr>
                  </a:outerShdw>
                </a:effectLst>
              </a:rPr>
              <a:t>élőlénnyé</a:t>
            </a:r>
            <a:r>
              <a:rPr lang="hu-HU" sz="2600" dirty="0" smtClean="0">
                <a:solidFill>
                  <a:srgbClr val="0000CC"/>
                </a:solidFill>
                <a:effectLst>
                  <a:outerShdw blurRad="38100" dist="38100" dir="2700000" algn="tl">
                    <a:srgbClr val="000000">
                      <a:alpha val="43137"/>
                    </a:srgbClr>
                  </a:outerShdw>
                </a:effectLst>
              </a:rPr>
              <a:t>. (Mózes I. 2-7)</a:t>
            </a:r>
            <a:endParaRPr lang="hu-HU" altLang="hu-HU" sz="2600" dirty="0">
              <a:solidFill>
                <a:srgbClr val="0000CC"/>
              </a:solidFill>
              <a:effectLst>
                <a:outerShdw blurRad="38100" dist="38100" dir="2700000" algn="tl">
                  <a:srgbClr val="000000">
                    <a:alpha val="43137"/>
                  </a:srgbClr>
                </a:outerShdw>
              </a:effectLst>
            </a:endParaRPr>
          </a:p>
        </p:txBody>
      </p:sp>
      <p:sp>
        <p:nvSpPr>
          <p:cNvPr id="6" name="Rectangle 2"/>
          <p:cNvSpPr>
            <a:spLocks noGrp="1" noChangeArrowheads="1"/>
          </p:cNvSpPr>
          <p:nvPr>
            <p:ph type="title"/>
          </p:nvPr>
        </p:nvSpPr>
        <p:spPr>
          <a:xfrm>
            <a:off x="56242" y="609600"/>
            <a:ext cx="8991600" cy="1143000"/>
          </a:xfrm>
        </p:spPr>
        <p:txBody>
          <a:bodyPr/>
          <a:lstStyle/>
          <a:p>
            <a:r>
              <a:rPr lang="hu-HU" altLang="hu-HU" b="1" spc="100" dirty="0" smtClean="0">
                <a:solidFill>
                  <a:srgbClr val="0000CC"/>
                </a:solidFill>
                <a:effectLst>
                  <a:outerShdw blurRad="38100" dist="38100" dir="2700000" algn="tl">
                    <a:srgbClr val="000000">
                      <a:alpha val="43137"/>
                    </a:srgbClr>
                  </a:outerShdw>
                </a:effectLst>
              </a:rPr>
              <a:t>AZ  EMBER  MEGTEREMTÉSE</a:t>
            </a:r>
            <a:endParaRPr lang="hu-HU" altLang="hu-HU" b="1" spc="1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60238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1000"/>
                                        <p:tgtEl>
                                          <p:spTgt spid="6"/>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3" grpId="0" uiExpand="1"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8" name="Picture 4" descr="Hullamo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50" y="1571625"/>
            <a:ext cx="7345363" cy="5170488"/>
          </a:xfrm>
          <a:prstGeom prst="rect">
            <a:avLst/>
          </a:prstGeom>
          <a:noFill/>
          <a:extLst>
            <a:ext uri="{909E8E84-426E-40DD-AFC4-6F175D3DCCD1}">
              <a14:hiddenFill xmlns:a14="http://schemas.microsoft.com/office/drawing/2010/main">
                <a:solidFill>
                  <a:srgbClr val="FFFFFF"/>
                </a:solidFill>
              </a14:hiddenFill>
            </a:ext>
          </a:extLst>
        </p:spPr>
      </p:pic>
      <p:sp>
        <p:nvSpPr>
          <p:cNvPr id="154631" name="Rectangle 7"/>
          <p:cNvSpPr>
            <a:spLocks noGrp="1" noChangeArrowheads="1"/>
          </p:cNvSpPr>
          <p:nvPr>
            <p:ph type="title"/>
          </p:nvPr>
        </p:nvSpPr>
        <p:spPr>
          <a:xfrm>
            <a:off x="457200" y="260350"/>
            <a:ext cx="8229600" cy="1143000"/>
          </a:xfrm>
          <a:noFill/>
          <a:ln/>
        </p:spPr>
        <p:txBody>
          <a:bodyPr/>
          <a:lstStyle/>
          <a:p>
            <a:r>
              <a:rPr lang="hu-HU" altLang="hu-HU" sz="5400" b="1" dirty="0">
                <a:solidFill>
                  <a:srgbClr val="0000FF"/>
                </a:solidFill>
                <a:effectLst>
                  <a:outerShdw blurRad="38100" dist="38100" dir="2700000" algn="tl">
                    <a:srgbClr val="C0C0C0"/>
                  </a:outerShdw>
                </a:effectLst>
                <a:latin typeface="Aldine-721 HU" pitchFamily="18" charset="0"/>
              </a:rPr>
              <a:t>T E R E M T É 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154631"/>
                                        </p:tgtEl>
                                        <p:attrNameLst>
                                          <p:attrName>style.visibility</p:attrName>
                                        </p:attrNameLst>
                                      </p:cBhvr>
                                      <p:to>
                                        <p:strVal val="visible"/>
                                      </p:to>
                                    </p:set>
                                    <p:animEffect transition="in" filter="box(out)">
                                      <p:cBhvr>
                                        <p:cTn id="7" dur="500"/>
                                        <p:tgtEl>
                                          <p:spTgt spid="154631"/>
                                        </p:tgtEl>
                                      </p:cBhvr>
                                    </p:animEffect>
                                  </p:childTnLst>
                                </p:cTn>
                              </p:par>
                            </p:childTnLst>
                          </p:cTn>
                        </p:par>
                        <p:par>
                          <p:cTn id="8" fill="hold" nodeType="afterGroup">
                            <p:stCondLst>
                              <p:cond delay="1000"/>
                            </p:stCondLst>
                            <p:childTnLst>
                              <p:par>
                                <p:cTn id="9" presetID="4" presetClass="entr" presetSubtype="32" fill="hold" nodeType="afterEffect">
                                  <p:stCondLst>
                                    <p:cond delay="0"/>
                                  </p:stCondLst>
                                  <p:childTnLst>
                                    <p:set>
                                      <p:cBhvr>
                                        <p:cTn id="10" dur="1" fill="hold">
                                          <p:stCondLst>
                                            <p:cond delay="0"/>
                                          </p:stCondLst>
                                        </p:cTn>
                                        <p:tgtEl>
                                          <p:spTgt spid="154628"/>
                                        </p:tgtEl>
                                        <p:attrNameLst>
                                          <p:attrName>style.visibility</p:attrName>
                                        </p:attrNameLst>
                                      </p:cBhvr>
                                      <p:to>
                                        <p:strVal val="visible"/>
                                      </p:to>
                                    </p:set>
                                    <p:animEffect transition="in" filter="box(out)">
                                      <p:cBhvr>
                                        <p:cTn id="11" dur="500"/>
                                        <p:tgtEl>
                                          <p:spTgt spid="15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hu-HU" altLang="hu-HU" sz="5400" b="1" dirty="0">
                <a:solidFill>
                  <a:srgbClr val="0000FF"/>
                </a:solidFill>
                <a:effectLst>
                  <a:outerShdw blurRad="38100" dist="38100" dir="2700000" algn="tl">
                    <a:srgbClr val="C0C0C0"/>
                  </a:outerShdw>
                </a:effectLst>
                <a:latin typeface="Aldine-721 HU" pitchFamily="18" charset="0"/>
              </a:rPr>
              <a:t>T E R E M T É S</a:t>
            </a:r>
          </a:p>
        </p:txBody>
      </p:sp>
      <p:sp>
        <p:nvSpPr>
          <p:cNvPr id="62467" name="Line 3"/>
          <p:cNvSpPr>
            <a:spLocks noChangeShapeType="1"/>
          </p:cNvSpPr>
          <p:nvPr/>
        </p:nvSpPr>
        <p:spPr bwMode="auto">
          <a:xfrm>
            <a:off x="1981200" y="2286000"/>
            <a:ext cx="0" cy="3429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68" name="Line 4"/>
          <p:cNvSpPr>
            <a:spLocks noChangeShapeType="1"/>
          </p:cNvSpPr>
          <p:nvPr/>
        </p:nvSpPr>
        <p:spPr bwMode="auto">
          <a:xfrm>
            <a:off x="1447800" y="30480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69" name="Line 5"/>
          <p:cNvSpPr>
            <a:spLocks noChangeShapeType="1"/>
          </p:cNvSpPr>
          <p:nvPr/>
        </p:nvSpPr>
        <p:spPr bwMode="auto">
          <a:xfrm>
            <a:off x="2133600" y="30480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70" name="Text Box 6"/>
          <p:cNvSpPr txBox="1">
            <a:spLocks noChangeArrowheads="1"/>
          </p:cNvSpPr>
          <p:nvPr/>
        </p:nvSpPr>
        <p:spPr bwMode="auto">
          <a:xfrm>
            <a:off x="685800" y="240665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1600" b="1" dirty="0">
                <a:solidFill>
                  <a:srgbClr val="FF3399"/>
                </a:solidFill>
                <a:effectLst>
                  <a:outerShdw blurRad="38100" dist="38100" dir="2700000" algn="tl">
                    <a:srgbClr val="C0C0C0"/>
                  </a:outerShdw>
                </a:effectLst>
              </a:rPr>
              <a:t>Indíték</a:t>
            </a:r>
            <a:endParaRPr lang="hu-HU" altLang="hu-HU" sz="1600" dirty="0"/>
          </a:p>
        </p:txBody>
      </p:sp>
      <p:sp>
        <p:nvSpPr>
          <p:cNvPr id="62471" name="Text Box 7"/>
          <p:cNvSpPr txBox="1">
            <a:spLocks noChangeArrowheads="1"/>
          </p:cNvSpPr>
          <p:nvPr/>
        </p:nvSpPr>
        <p:spPr bwMode="auto">
          <a:xfrm>
            <a:off x="685800" y="286385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1600" b="1" dirty="0">
                <a:solidFill>
                  <a:srgbClr val="0000FF"/>
                </a:solidFill>
                <a:effectLst>
                  <a:outerShdw blurRad="38100" dist="38100" dir="2700000" algn="tl">
                    <a:srgbClr val="C0C0C0"/>
                  </a:outerShdw>
                </a:effectLst>
              </a:rPr>
              <a:t>Ötlet</a:t>
            </a:r>
            <a:endParaRPr lang="hu-HU" altLang="hu-HU" sz="1600" dirty="0">
              <a:solidFill>
                <a:srgbClr val="0000FF"/>
              </a:solidFill>
            </a:endParaRPr>
          </a:p>
        </p:txBody>
      </p:sp>
      <p:sp>
        <p:nvSpPr>
          <p:cNvPr id="62472" name="Text Box 8"/>
          <p:cNvSpPr txBox="1">
            <a:spLocks noChangeArrowheads="1"/>
          </p:cNvSpPr>
          <p:nvPr/>
        </p:nvSpPr>
        <p:spPr bwMode="auto">
          <a:xfrm>
            <a:off x="685800" y="36258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1600" b="1" dirty="0">
                <a:solidFill>
                  <a:srgbClr val="0000FF"/>
                </a:solidFill>
                <a:effectLst>
                  <a:outerShdw blurRad="38100" dist="38100" dir="2700000" algn="tl">
                    <a:srgbClr val="C0C0C0"/>
                  </a:outerShdw>
                </a:effectLst>
              </a:rPr>
              <a:t>Tervezés</a:t>
            </a:r>
            <a:endParaRPr lang="hu-HU" altLang="hu-HU" sz="1600" dirty="0">
              <a:solidFill>
                <a:srgbClr val="0000FF"/>
              </a:solidFill>
            </a:endParaRPr>
          </a:p>
        </p:txBody>
      </p:sp>
      <p:sp>
        <p:nvSpPr>
          <p:cNvPr id="62473" name="Text Box 9"/>
          <p:cNvSpPr txBox="1">
            <a:spLocks noChangeArrowheads="1"/>
          </p:cNvSpPr>
          <p:nvPr/>
        </p:nvSpPr>
        <p:spPr bwMode="auto">
          <a:xfrm>
            <a:off x="685800" y="4387850"/>
            <a:ext cx="121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1600" b="1" dirty="0">
                <a:solidFill>
                  <a:srgbClr val="0000FF"/>
                </a:solidFill>
                <a:effectLst>
                  <a:outerShdw blurRad="38100" dist="38100" dir="2700000" algn="tl">
                    <a:srgbClr val="C0C0C0"/>
                  </a:outerShdw>
                </a:effectLst>
              </a:rPr>
              <a:t>El</a:t>
            </a:r>
            <a:r>
              <a:rPr lang="en-US" altLang="hu-HU" sz="1600" b="1" dirty="0">
                <a:solidFill>
                  <a:srgbClr val="0000FF"/>
                </a:solidFill>
                <a:effectLst>
                  <a:outerShdw blurRad="38100" dist="38100" dir="2700000" algn="tl">
                    <a:srgbClr val="C0C0C0"/>
                  </a:outerShdw>
                </a:effectLst>
                <a:latin typeface="Accord Heavy SF" panose="020BE200000000000000" pitchFamily="34" charset="0"/>
              </a:rPr>
              <a:t>õ</a:t>
            </a:r>
            <a:r>
              <a:rPr lang="hu-HU" altLang="hu-HU" sz="1600" b="1" dirty="0">
                <a:solidFill>
                  <a:srgbClr val="0000FF"/>
                </a:solidFill>
                <a:effectLst>
                  <a:outerShdw blurRad="38100" dist="38100" dir="2700000" algn="tl">
                    <a:srgbClr val="C0C0C0"/>
                  </a:outerShdw>
                </a:effectLst>
              </a:rPr>
              <a:t>készítés</a:t>
            </a:r>
            <a:endParaRPr lang="hu-HU" altLang="hu-HU" sz="1600" dirty="0">
              <a:solidFill>
                <a:srgbClr val="0000FF"/>
              </a:solidFill>
            </a:endParaRPr>
          </a:p>
        </p:txBody>
      </p:sp>
      <p:sp>
        <p:nvSpPr>
          <p:cNvPr id="62474" name="Text Box 10"/>
          <p:cNvSpPr txBox="1">
            <a:spLocks noChangeArrowheads="1"/>
          </p:cNvSpPr>
          <p:nvPr/>
        </p:nvSpPr>
        <p:spPr bwMode="auto">
          <a:xfrm>
            <a:off x="609600" y="5051425"/>
            <a:ext cx="1371600" cy="44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70000"/>
              </a:lnSpc>
            </a:pPr>
            <a:r>
              <a:rPr lang="hu-HU" altLang="hu-HU" sz="1600" b="1" dirty="0">
                <a:solidFill>
                  <a:srgbClr val="0000FF"/>
                </a:solidFill>
                <a:effectLst>
                  <a:outerShdw blurRad="38100" dist="38100" dir="2700000" algn="tl">
                    <a:srgbClr val="C0C0C0"/>
                  </a:outerShdw>
                </a:effectLst>
              </a:rPr>
              <a:t>Létrehozás</a:t>
            </a:r>
            <a:br>
              <a:rPr lang="hu-HU" altLang="hu-HU" sz="1600" b="1" dirty="0">
                <a:solidFill>
                  <a:srgbClr val="0000FF"/>
                </a:solidFill>
                <a:effectLst>
                  <a:outerShdw blurRad="38100" dist="38100" dir="2700000" algn="tl">
                    <a:srgbClr val="C0C0C0"/>
                  </a:outerShdw>
                </a:effectLst>
              </a:rPr>
            </a:br>
            <a:r>
              <a:rPr lang="hu-HU" altLang="hu-HU" sz="1600" b="1" dirty="0">
                <a:solidFill>
                  <a:srgbClr val="0000FF"/>
                </a:solidFill>
                <a:effectLst>
                  <a:outerShdw blurRad="38100" dist="38100" dir="2700000" algn="tl">
                    <a:srgbClr val="C0C0C0"/>
                  </a:outerShdw>
                </a:effectLst>
              </a:rPr>
              <a:t>(megalkotás)</a:t>
            </a:r>
            <a:endParaRPr lang="hu-HU" altLang="hu-HU" sz="1600" dirty="0">
              <a:solidFill>
                <a:srgbClr val="0000FF"/>
              </a:solidFill>
            </a:endParaRPr>
          </a:p>
        </p:txBody>
      </p:sp>
      <p:sp>
        <p:nvSpPr>
          <p:cNvPr id="62475" name="Text Box 11"/>
          <p:cNvSpPr txBox="1">
            <a:spLocks noChangeArrowheads="1"/>
          </p:cNvSpPr>
          <p:nvPr/>
        </p:nvSpPr>
        <p:spPr bwMode="auto">
          <a:xfrm>
            <a:off x="685800" y="5508625"/>
            <a:ext cx="1371600" cy="44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70000"/>
              </a:lnSpc>
            </a:pPr>
            <a:r>
              <a:rPr lang="hu-HU" altLang="hu-HU" sz="1600" b="1" dirty="0">
                <a:solidFill>
                  <a:srgbClr val="FF3399"/>
                </a:solidFill>
              </a:rPr>
              <a:t>M</a:t>
            </a:r>
            <a:r>
              <a:rPr lang="en-US" altLang="hu-HU" sz="1600" b="1" dirty="0">
                <a:solidFill>
                  <a:srgbClr val="FF3399"/>
                </a:solidFill>
                <a:latin typeface="Accord Heavy SF" panose="020BE200000000000000" pitchFamily="34" charset="0"/>
              </a:rPr>
              <a:t>û</a:t>
            </a:r>
            <a:r>
              <a:rPr lang="hu-HU" altLang="hu-HU" sz="1600" b="1" dirty="0">
                <a:solidFill>
                  <a:srgbClr val="FF3399"/>
                </a:solidFill>
              </a:rPr>
              <a:t>köd</a:t>
            </a:r>
            <a:r>
              <a:rPr lang="en-US" altLang="hu-HU" sz="1600" b="1" dirty="0">
                <a:solidFill>
                  <a:srgbClr val="FF3399"/>
                </a:solidFill>
                <a:latin typeface="Accord Heavy SF" panose="020BE200000000000000" pitchFamily="34" charset="0"/>
              </a:rPr>
              <a:t>õ</a:t>
            </a:r>
            <a:r>
              <a:rPr lang="hu-HU" altLang="hu-HU" sz="1600" b="1" dirty="0">
                <a:solidFill>
                  <a:srgbClr val="FF3399"/>
                </a:solidFill>
              </a:rPr>
              <a:t> alkotás</a:t>
            </a:r>
          </a:p>
        </p:txBody>
      </p:sp>
      <p:sp>
        <p:nvSpPr>
          <p:cNvPr id="62476" name="Line 12"/>
          <p:cNvSpPr>
            <a:spLocks noChangeShapeType="1"/>
          </p:cNvSpPr>
          <p:nvPr/>
        </p:nvSpPr>
        <p:spPr bwMode="auto">
          <a:xfrm>
            <a:off x="1524000" y="2590800"/>
            <a:ext cx="457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77" name="Line 13"/>
          <p:cNvSpPr>
            <a:spLocks noChangeShapeType="1"/>
          </p:cNvSpPr>
          <p:nvPr/>
        </p:nvSpPr>
        <p:spPr bwMode="auto">
          <a:xfrm>
            <a:off x="1752600" y="3810000"/>
            <a:ext cx="838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78" name="Line 14"/>
          <p:cNvSpPr>
            <a:spLocks noChangeShapeType="1"/>
          </p:cNvSpPr>
          <p:nvPr/>
        </p:nvSpPr>
        <p:spPr bwMode="auto">
          <a:xfrm>
            <a:off x="1828800" y="4572000"/>
            <a:ext cx="1600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79" name="Line 15"/>
          <p:cNvSpPr>
            <a:spLocks noChangeShapeType="1"/>
          </p:cNvSpPr>
          <p:nvPr/>
        </p:nvSpPr>
        <p:spPr bwMode="auto">
          <a:xfrm>
            <a:off x="1905000" y="5334000"/>
            <a:ext cx="3810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0" name="Line 16"/>
          <p:cNvSpPr>
            <a:spLocks noChangeShapeType="1"/>
          </p:cNvSpPr>
          <p:nvPr/>
        </p:nvSpPr>
        <p:spPr bwMode="auto">
          <a:xfrm>
            <a:off x="2590800" y="38100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1" name="Line 17"/>
          <p:cNvSpPr>
            <a:spLocks noChangeShapeType="1"/>
          </p:cNvSpPr>
          <p:nvPr/>
        </p:nvSpPr>
        <p:spPr bwMode="auto">
          <a:xfrm>
            <a:off x="3429000" y="45720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2" name="Line 18"/>
          <p:cNvSpPr>
            <a:spLocks noChangeShapeType="1"/>
          </p:cNvSpPr>
          <p:nvPr/>
        </p:nvSpPr>
        <p:spPr bwMode="auto">
          <a:xfrm>
            <a:off x="5715000" y="5334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3" name="Line 19"/>
          <p:cNvSpPr>
            <a:spLocks noChangeShapeType="1"/>
          </p:cNvSpPr>
          <p:nvPr/>
        </p:nvSpPr>
        <p:spPr bwMode="auto">
          <a:xfrm>
            <a:off x="1981200" y="2590800"/>
            <a:ext cx="152400" cy="457200"/>
          </a:xfrm>
          <a:prstGeom prst="line">
            <a:avLst/>
          </a:prstGeom>
          <a:noFill/>
          <a:ln w="57150">
            <a:solidFill>
              <a:srgbClr val="02F8E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4" name="Line 20"/>
          <p:cNvSpPr>
            <a:spLocks noChangeShapeType="1"/>
          </p:cNvSpPr>
          <p:nvPr/>
        </p:nvSpPr>
        <p:spPr bwMode="auto">
          <a:xfrm>
            <a:off x="2133600" y="3048000"/>
            <a:ext cx="457200" cy="762000"/>
          </a:xfrm>
          <a:prstGeom prst="line">
            <a:avLst/>
          </a:prstGeom>
          <a:noFill/>
          <a:ln w="76200">
            <a:solidFill>
              <a:srgbClr val="00FAE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5" name="Line 21"/>
          <p:cNvSpPr>
            <a:spLocks noChangeShapeType="1"/>
          </p:cNvSpPr>
          <p:nvPr/>
        </p:nvSpPr>
        <p:spPr bwMode="auto">
          <a:xfrm>
            <a:off x="2590800" y="3810000"/>
            <a:ext cx="838200" cy="762000"/>
          </a:xfrm>
          <a:prstGeom prst="line">
            <a:avLst/>
          </a:prstGeom>
          <a:noFill/>
          <a:ln w="76200">
            <a:solidFill>
              <a:srgbClr val="00FAE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6" name="Line 22"/>
          <p:cNvSpPr>
            <a:spLocks noChangeShapeType="1"/>
          </p:cNvSpPr>
          <p:nvPr/>
        </p:nvSpPr>
        <p:spPr bwMode="auto">
          <a:xfrm>
            <a:off x="3429000" y="4572000"/>
            <a:ext cx="2286000" cy="762000"/>
          </a:xfrm>
          <a:prstGeom prst="line">
            <a:avLst/>
          </a:prstGeom>
          <a:noFill/>
          <a:ln w="76200">
            <a:solidFill>
              <a:srgbClr val="00FAE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7" name="Line 23"/>
          <p:cNvSpPr>
            <a:spLocks noChangeShapeType="1"/>
          </p:cNvSpPr>
          <p:nvPr/>
        </p:nvSpPr>
        <p:spPr bwMode="auto">
          <a:xfrm>
            <a:off x="5715000" y="5334000"/>
            <a:ext cx="1676400" cy="228600"/>
          </a:xfrm>
          <a:prstGeom prst="line">
            <a:avLst/>
          </a:prstGeom>
          <a:noFill/>
          <a:ln w="76200">
            <a:solidFill>
              <a:srgbClr val="00FA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8" name="Line 24"/>
          <p:cNvSpPr>
            <a:spLocks noChangeShapeType="1"/>
          </p:cNvSpPr>
          <p:nvPr/>
        </p:nvSpPr>
        <p:spPr bwMode="auto">
          <a:xfrm>
            <a:off x="1752600" y="5715000"/>
            <a:ext cx="5791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2489" name="Text Box 25"/>
          <p:cNvSpPr txBox="1">
            <a:spLocks noChangeArrowheads="1"/>
          </p:cNvSpPr>
          <p:nvPr/>
        </p:nvSpPr>
        <p:spPr bwMode="auto">
          <a:xfrm>
            <a:off x="7620000" y="5486400"/>
            <a:ext cx="990600" cy="44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70000"/>
              </a:lnSpc>
            </a:pPr>
            <a:r>
              <a:rPr lang="hu-HU" altLang="hu-HU" sz="1600" b="1" dirty="0" err="1">
                <a:solidFill>
                  <a:schemeClr val="accent2"/>
                </a:solidFill>
                <a:effectLst>
                  <a:outerShdw blurRad="38100" dist="38100" dir="2700000" algn="tl">
                    <a:srgbClr val="C0C0C0"/>
                  </a:outerShdw>
                </a:effectLst>
              </a:rPr>
              <a:t>Id</a:t>
            </a:r>
            <a:r>
              <a:rPr lang="en-US" altLang="hu-HU" sz="1600" b="1" dirty="0">
                <a:solidFill>
                  <a:schemeClr val="accent2"/>
                </a:solidFill>
                <a:effectLst>
                  <a:outerShdw blurRad="38100" dist="38100" dir="2700000" algn="tl">
                    <a:srgbClr val="C0C0C0"/>
                  </a:outerShdw>
                </a:effectLst>
                <a:latin typeface="Accord Heavy SF" panose="020BE200000000000000" pitchFamily="34" charset="0"/>
              </a:rPr>
              <a:t>õ</a:t>
            </a:r>
            <a:r>
              <a:rPr lang="hu-HU" altLang="hu-HU" sz="1600" b="1" dirty="0">
                <a:solidFill>
                  <a:schemeClr val="accent2"/>
                </a:solidFill>
                <a:effectLst>
                  <a:outerShdw blurRad="38100" dist="38100" dir="2700000" algn="tl">
                    <a:srgbClr val="C0C0C0"/>
                  </a:outerShdw>
                </a:effectLst>
              </a:rPr>
              <a:t/>
            </a:r>
            <a:br>
              <a:rPr lang="hu-HU" altLang="hu-HU" sz="1600" b="1" dirty="0">
                <a:solidFill>
                  <a:schemeClr val="accent2"/>
                </a:solidFill>
                <a:effectLst>
                  <a:outerShdw blurRad="38100" dist="38100" dir="2700000" algn="tl">
                    <a:srgbClr val="C0C0C0"/>
                  </a:outerShdw>
                </a:effectLst>
              </a:rPr>
            </a:br>
            <a:r>
              <a:rPr lang="hu-HU" altLang="hu-HU" sz="1600" b="1" dirty="0">
                <a:solidFill>
                  <a:schemeClr val="accent2"/>
                </a:solidFill>
                <a:effectLst>
                  <a:outerShdw blurRad="38100" dist="38100" dir="2700000" algn="tl">
                    <a:srgbClr val="C0C0C0"/>
                  </a:outerShdw>
                </a:effectLst>
              </a:rPr>
              <a:t>(energia)</a:t>
            </a:r>
            <a:endParaRPr lang="hu-HU" altLang="hu-HU" sz="1600" dirty="0"/>
          </a:p>
        </p:txBody>
      </p:sp>
      <p:sp>
        <p:nvSpPr>
          <p:cNvPr id="62490" name="Text Box 26"/>
          <p:cNvSpPr txBox="1">
            <a:spLocks noChangeArrowheads="1"/>
          </p:cNvSpPr>
          <p:nvPr/>
        </p:nvSpPr>
        <p:spPr bwMode="auto">
          <a:xfrm>
            <a:off x="3810000" y="2181225"/>
            <a:ext cx="426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3200" b="1" dirty="0">
                <a:solidFill>
                  <a:srgbClr val="FF3399"/>
                </a:solidFill>
                <a:effectLst>
                  <a:outerShdw blurRad="38100" dist="38100" dir="2700000" algn="tl">
                    <a:srgbClr val="C0C0C0"/>
                  </a:outerShdw>
                </a:effectLst>
              </a:rPr>
              <a:t>A ‘teremtés’ folyamata</a:t>
            </a:r>
            <a:endParaRPr lang="hu-HU" altLang="hu-HU" sz="3200" dirty="0"/>
          </a:p>
        </p:txBody>
      </p:sp>
      <p:sp>
        <p:nvSpPr>
          <p:cNvPr id="62491" name="Text Box 27"/>
          <p:cNvSpPr txBox="1">
            <a:spLocks noChangeArrowheads="1"/>
          </p:cNvSpPr>
          <p:nvPr/>
        </p:nvSpPr>
        <p:spPr bwMode="auto">
          <a:xfrm>
            <a:off x="4419600" y="28956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hu-HU" altLang="hu-HU" sz="2400" b="1" dirty="0">
                <a:solidFill>
                  <a:srgbClr val="0000FF"/>
                </a:solidFill>
                <a:effectLst>
                  <a:outerShdw blurRad="38100" dist="38100" dir="2700000" algn="tl">
                    <a:srgbClr val="C0C0C0"/>
                  </a:outerShdw>
                </a:effectLst>
              </a:rPr>
              <a:t>„Mint lent, úgy fent”</a:t>
            </a:r>
            <a:endParaRPr lang="hu-HU" altLang="hu-HU" sz="3200" dirty="0">
              <a:solidFill>
                <a:srgbClr val="0000FF"/>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62466"/>
                                        </p:tgtEl>
                                        <p:attrNameLst>
                                          <p:attrName>style.visibility</p:attrName>
                                        </p:attrNameLst>
                                      </p:cBhvr>
                                      <p:to>
                                        <p:strVal val="visible"/>
                                      </p:to>
                                    </p:set>
                                    <p:animEffect transition="in" filter="box(out)">
                                      <p:cBhvr>
                                        <p:cTn id="7" dur="500"/>
                                        <p:tgtEl>
                                          <p:spTgt spid="62466"/>
                                        </p:tgtEl>
                                      </p:cBhvr>
                                    </p:animEffect>
                                  </p:childTnLst>
                                </p:cTn>
                              </p:par>
                            </p:childTnLst>
                          </p:cTn>
                        </p:par>
                        <p:par>
                          <p:cTn id="8" fill="hold" nodeType="after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62490"/>
                                        </p:tgtEl>
                                        <p:attrNameLst>
                                          <p:attrName>style.visibility</p:attrName>
                                        </p:attrNameLst>
                                      </p:cBhvr>
                                      <p:to>
                                        <p:strVal val="visible"/>
                                      </p:to>
                                    </p:set>
                                    <p:animEffect transition="in" filter="box(out)">
                                      <p:cBhvr>
                                        <p:cTn id="11" dur="500"/>
                                        <p:tgtEl>
                                          <p:spTgt spid="62490"/>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2488"/>
                                        </p:tgtEl>
                                        <p:attrNameLst>
                                          <p:attrName>style.visibility</p:attrName>
                                        </p:attrNameLst>
                                      </p:cBhvr>
                                      <p:to>
                                        <p:strVal val="visible"/>
                                      </p:to>
                                    </p:set>
                                    <p:animEffect transition="in" filter="wipe(left)">
                                      <p:cBhvr>
                                        <p:cTn id="15" dur="500"/>
                                        <p:tgtEl>
                                          <p:spTgt spid="62488"/>
                                        </p:tgtEl>
                                      </p:cBhvr>
                                    </p:animEffect>
                                  </p:childTnLst>
                                </p:cTn>
                              </p:par>
                            </p:childTnLst>
                          </p:cTn>
                        </p:par>
                        <p:par>
                          <p:cTn id="16" fill="hold" nodeType="afterGroup">
                            <p:stCondLst>
                              <p:cond delay="2000"/>
                            </p:stCondLst>
                            <p:childTnLst>
                              <p:par>
                                <p:cTn id="17" presetID="4" presetClass="entr" presetSubtype="32" fill="hold" grpId="0" nodeType="afterEffect">
                                  <p:stCondLst>
                                    <p:cond delay="0"/>
                                  </p:stCondLst>
                                  <p:childTnLst>
                                    <p:set>
                                      <p:cBhvr>
                                        <p:cTn id="18" dur="1" fill="hold">
                                          <p:stCondLst>
                                            <p:cond delay="0"/>
                                          </p:stCondLst>
                                        </p:cTn>
                                        <p:tgtEl>
                                          <p:spTgt spid="62489"/>
                                        </p:tgtEl>
                                        <p:attrNameLst>
                                          <p:attrName>style.visibility</p:attrName>
                                        </p:attrNameLst>
                                      </p:cBhvr>
                                      <p:to>
                                        <p:strVal val="visible"/>
                                      </p:to>
                                    </p:set>
                                    <p:animEffect transition="in" filter="box(out)">
                                      <p:cBhvr>
                                        <p:cTn id="19" dur="500"/>
                                        <p:tgtEl>
                                          <p:spTgt spid="62489"/>
                                        </p:tgtEl>
                                      </p:cBhvr>
                                    </p:animEffect>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2467"/>
                                        </p:tgtEl>
                                        <p:attrNameLst>
                                          <p:attrName>style.visibility</p:attrName>
                                        </p:attrNameLst>
                                      </p:cBhvr>
                                      <p:to>
                                        <p:strVal val="visible"/>
                                      </p:to>
                                    </p:set>
                                    <p:animEffect transition="in" filter="wipe(down)">
                                      <p:cBhvr>
                                        <p:cTn id="23" dur="500"/>
                                        <p:tgtEl>
                                          <p:spTgt spid="62467"/>
                                        </p:tgtEl>
                                      </p:cBhvr>
                                    </p:animEffect>
                                  </p:childTnLst>
                                </p:cTn>
                              </p:par>
                            </p:childTnLst>
                          </p:cTn>
                        </p:par>
                        <p:par>
                          <p:cTn id="24" fill="hold" nodeType="afterGroup">
                            <p:stCondLst>
                              <p:cond delay="3000"/>
                            </p:stCondLst>
                            <p:childTnLst>
                              <p:par>
                                <p:cTn id="25" presetID="4" presetClass="entr" presetSubtype="32" fill="hold" grpId="0" nodeType="afterEffect">
                                  <p:stCondLst>
                                    <p:cond delay="0"/>
                                  </p:stCondLst>
                                  <p:childTnLst>
                                    <p:set>
                                      <p:cBhvr>
                                        <p:cTn id="26" dur="1" fill="hold">
                                          <p:stCondLst>
                                            <p:cond delay="0"/>
                                          </p:stCondLst>
                                        </p:cTn>
                                        <p:tgtEl>
                                          <p:spTgt spid="62470"/>
                                        </p:tgtEl>
                                        <p:attrNameLst>
                                          <p:attrName>style.visibility</p:attrName>
                                        </p:attrNameLst>
                                      </p:cBhvr>
                                      <p:to>
                                        <p:strVal val="visible"/>
                                      </p:to>
                                    </p:set>
                                    <p:animEffect transition="in" filter="box(out)">
                                      <p:cBhvr>
                                        <p:cTn id="27" dur="500"/>
                                        <p:tgtEl>
                                          <p:spTgt spid="62470"/>
                                        </p:tgtEl>
                                      </p:cBhvr>
                                    </p:animEffect>
                                  </p:childTnLst>
                                </p:cTn>
                              </p:par>
                            </p:childTnLst>
                          </p:cTn>
                        </p:par>
                        <p:par>
                          <p:cTn id="28" fill="hold" nodeType="afterGroup">
                            <p:stCondLst>
                              <p:cond delay="3500"/>
                            </p:stCondLst>
                            <p:childTnLst>
                              <p:par>
                                <p:cTn id="29" presetID="12" presetClass="entr" presetSubtype="8" fill="hold" grpId="0" nodeType="afterEffect">
                                  <p:stCondLst>
                                    <p:cond delay="0"/>
                                  </p:stCondLst>
                                  <p:childTnLst>
                                    <p:set>
                                      <p:cBhvr>
                                        <p:cTn id="30" dur="1" fill="hold">
                                          <p:stCondLst>
                                            <p:cond delay="0"/>
                                          </p:stCondLst>
                                        </p:cTn>
                                        <p:tgtEl>
                                          <p:spTgt spid="62476"/>
                                        </p:tgtEl>
                                        <p:attrNameLst>
                                          <p:attrName>style.visibility</p:attrName>
                                        </p:attrNameLst>
                                      </p:cBhvr>
                                      <p:to>
                                        <p:strVal val="visible"/>
                                      </p:to>
                                    </p:set>
                                    <p:animEffect transition="in" filter="slide(fromLeft)">
                                      <p:cBhvr>
                                        <p:cTn id="31" dur="500"/>
                                        <p:tgtEl>
                                          <p:spTgt spid="62476"/>
                                        </p:tgtEl>
                                      </p:cBhvr>
                                    </p:animEffect>
                                  </p:childTnLst>
                                </p:cTn>
                              </p:par>
                            </p:childTnLst>
                          </p:cTn>
                        </p:par>
                        <p:par>
                          <p:cTn id="32" fill="hold" nodeType="afterGroup">
                            <p:stCondLst>
                              <p:cond delay="4000"/>
                            </p:stCondLst>
                            <p:childTnLst>
                              <p:par>
                                <p:cTn id="33" presetID="4" presetClass="entr" presetSubtype="32" fill="hold" grpId="0" nodeType="afterEffect">
                                  <p:stCondLst>
                                    <p:cond delay="0"/>
                                  </p:stCondLst>
                                  <p:childTnLst>
                                    <p:set>
                                      <p:cBhvr>
                                        <p:cTn id="34" dur="1" fill="hold">
                                          <p:stCondLst>
                                            <p:cond delay="0"/>
                                          </p:stCondLst>
                                        </p:cTn>
                                        <p:tgtEl>
                                          <p:spTgt spid="62471"/>
                                        </p:tgtEl>
                                        <p:attrNameLst>
                                          <p:attrName>style.visibility</p:attrName>
                                        </p:attrNameLst>
                                      </p:cBhvr>
                                      <p:to>
                                        <p:strVal val="visible"/>
                                      </p:to>
                                    </p:set>
                                    <p:animEffect transition="in" filter="box(out)">
                                      <p:cBhvr>
                                        <p:cTn id="35" dur="500"/>
                                        <p:tgtEl>
                                          <p:spTgt spid="62471"/>
                                        </p:tgtEl>
                                      </p:cBhvr>
                                    </p:animEffect>
                                  </p:childTnLst>
                                </p:cTn>
                              </p:par>
                            </p:childTnLst>
                          </p:cTn>
                        </p:par>
                        <p:par>
                          <p:cTn id="36" fill="hold" nodeType="afterGroup">
                            <p:stCondLst>
                              <p:cond delay="4500"/>
                            </p:stCondLst>
                            <p:childTnLst>
                              <p:par>
                                <p:cTn id="37" presetID="12" presetClass="entr" presetSubtype="8" fill="hold" grpId="0" nodeType="afterEffect">
                                  <p:stCondLst>
                                    <p:cond delay="0"/>
                                  </p:stCondLst>
                                  <p:childTnLst>
                                    <p:set>
                                      <p:cBhvr>
                                        <p:cTn id="38" dur="1" fill="hold">
                                          <p:stCondLst>
                                            <p:cond delay="0"/>
                                          </p:stCondLst>
                                        </p:cTn>
                                        <p:tgtEl>
                                          <p:spTgt spid="62468"/>
                                        </p:tgtEl>
                                        <p:attrNameLst>
                                          <p:attrName>style.visibility</p:attrName>
                                        </p:attrNameLst>
                                      </p:cBhvr>
                                      <p:to>
                                        <p:strVal val="visible"/>
                                      </p:to>
                                    </p:set>
                                    <p:animEffect transition="in" filter="slide(fromLeft)">
                                      <p:cBhvr>
                                        <p:cTn id="39" dur="500"/>
                                        <p:tgtEl>
                                          <p:spTgt spid="62468"/>
                                        </p:tgtEl>
                                      </p:cBhvr>
                                    </p:animEffect>
                                  </p:childTnLst>
                                </p:cTn>
                              </p:par>
                            </p:childTnLst>
                          </p:cTn>
                        </p:par>
                        <p:par>
                          <p:cTn id="40" fill="hold" nodeType="afterGroup">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62469"/>
                                        </p:tgtEl>
                                        <p:attrNameLst>
                                          <p:attrName>style.visibility</p:attrName>
                                        </p:attrNameLst>
                                      </p:cBhvr>
                                      <p:to>
                                        <p:strVal val="visible"/>
                                      </p:to>
                                    </p:set>
                                    <p:animEffect transition="in" filter="wipe(up)">
                                      <p:cBhvr>
                                        <p:cTn id="43" dur="500"/>
                                        <p:tgtEl>
                                          <p:spTgt spid="62469"/>
                                        </p:tgtEl>
                                      </p:cBhvr>
                                    </p:animEffect>
                                  </p:childTnLst>
                                </p:cTn>
                              </p:par>
                            </p:childTnLst>
                          </p:cTn>
                        </p:par>
                        <p:par>
                          <p:cTn id="44" fill="hold" nodeType="afterGroup">
                            <p:stCondLst>
                              <p:cond delay="5500"/>
                            </p:stCondLst>
                            <p:childTnLst>
                              <p:par>
                                <p:cTn id="45" presetID="18" presetClass="entr" presetSubtype="6" fill="hold" grpId="0" nodeType="afterEffect">
                                  <p:stCondLst>
                                    <p:cond delay="0"/>
                                  </p:stCondLst>
                                  <p:childTnLst>
                                    <p:set>
                                      <p:cBhvr>
                                        <p:cTn id="46" dur="1" fill="hold">
                                          <p:stCondLst>
                                            <p:cond delay="0"/>
                                          </p:stCondLst>
                                        </p:cTn>
                                        <p:tgtEl>
                                          <p:spTgt spid="62483"/>
                                        </p:tgtEl>
                                        <p:attrNameLst>
                                          <p:attrName>style.visibility</p:attrName>
                                        </p:attrNameLst>
                                      </p:cBhvr>
                                      <p:to>
                                        <p:strVal val="visible"/>
                                      </p:to>
                                    </p:set>
                                    <p:animEffect transition="in" filter="strips(downRight)">
                                      <p:cBhvr>
                                        <p:cTn id="47" dur="500"/>
                                        <p:tgtEl>
                                          <p:spTgt spid="62483"/>
                                        </p:tgtEl>
                                      </p:cBhvr>
                                    </p:animEffect>
                                  </p:childTnLst>
                                </p:cTn>
                              </p:par>
                            </p:childTnLst>
                          </p:cTn>
                        </p:par>
                        <p:par>
                          <p:cTn id="48" fill="hold" nodeType="afterGroup">
                            <p:stCondLst>
                              <p:cond delay="6000"/>
                            </p:stCondLst>
                            <p:childTnLst>
                              <p:par>
                                <p:cTn id="49" presetID="4" presetClass="entr" presetSubtype="32" fill="hold" grpId="0" nodeType="afterEffect">
                                  <p:stCondLst>
                                    <p:cond delay="0"/>
                                  </p:stCondLst>
                                  <p:childTnLst>
                                    <p:set>
                                      <p:cBhvr>
                                        <p:cTn id="50" dur="1" fill="hold">
                                          <p:stCondLst>
                                            <p:cond delay="0"/>
                                          </p:stCondLst>
                                        </p:cTn>
                                        <p:tgtEl>
                                          <p:spTgt spid="62472"/>
                                        </p:tgtEl>
                                        <p:attrNameLst>
                                          <p:attrName>style.visibility</p:attrName>
                                        </p:attrNameLst>
                                      </p:cBhvr>
                                      <p:to>
                                        <p:strVal val="visible"/>
                                      </p:to>
                                    </p:set>
                                    <p:animEffect transition="in" filter="box(out)">
                                      <p:cBhvr>
                                        <p:cTn id="51" dur="500"/>
                                        <p:tgtEl>
                                          <p:spTgt spid="62472"/>
                                        </p:tgtEl>
                                      </p:cBhvr>
                                    </p:animEffect>
                                  </p:childTnLst>
                                </p:cTn>
                              </p:par>
                            </p:childTnLst>
                          </p:cTn>
                        </p:par>
                        <p:par>
                          <p:cTn id="52" fill="hold" nodeType="afterGroup">
                            <p:stCondLst>
                              <p:cond delay="6500"/>
                            </p:stCondLst>
                            <p:childTnLst>
                              <p:par>
                                <p:cTn id="53" presetID="12" presetClass="entr" presetSubtype="8" fill="hold" grpId="0" nodeType="afterEffect">
                                  <p:stCondLst>
                                    <p:cond delay="0"/>
                                  </p:stCondLst>
                                  <p:childTnLst>
                                    <p:set>
                                      <p:cBhvr>
                                        <p:cTn id="54" dur="1" fill="hold">
                                          <p:stCondLst>
                                            <p:cond delay="0"/>
                                          </p:stCondLst>
                                        </p:cTn>
                                        <p:tgtEl>
                                          <p:spTgt spid="62477"/>
                                        </p:tgtEl>
                                        <p:attrNameLst>
                                          <p:attrName>style.visibility</p:attrName>
                                        </p:attrNameLst>
                                      </p:cBhvr>
                                      <p:to>
                                        <p:strVal val="visible"/>
                                      </p:to>
                                    </p:set>
                                    <p:animEffect transition="in" filter="slide(fromLeft)">
                                      <p:cBhvr>
                                        <p:cTn id="55" dur="500"/>
                                        <p:tgtEl>
                                          <p:spTgt spid="62477"/>
                                        </p:tgtEl>
                                      </p:cBhvr>
                                    </p:animEffect>
                                  </p:childTnLst>
                                </p:cTn>
                              </p:par>
                            </p:childTnLst>
                          </p:cTn>
                        </p:par>
                        <p:par>
                          <p:cTn id="56" fill="hold" nodeType="afterGroup">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62480"/>
                                        </p:tgtEl>
                                        <p:attrNameLst>
                                          <p:attrName>style.visibility</p:attrName>
                                        </p:attrNameLst>
                                      </p:cBhvr>
                                      <p:to>
                                        <p:strVal val="visible"/>
                                      </p:to>
                                    </p:set>
                                    <p:animEffect transition="in" filter="wipe(up)">
                                      <p:cBhvr>
                                        <p:cTn id="59" dur="500"/>
                                        <p:tgtEl>
                                          <p:spTgt spid="62480"/>
                                        </p:tgtEl>
                                      </p:cBhvr>
                                    </p:animEffect>
                                  </p:childTnLst>
                                </p:cTn>
                              </p:par>
                            </p:childTnLst>
                          </p:cTn>
                        </p:par>
                        <p:par>
                          <p:cTn id="60" fill="hold" nodeType="afterGroup">
                            <p:stCondLst>
                              <p:cond delay="7500"/>
                            </p:stCondLst>
                            <p:childTnLst>
                              <p:par>
                                <p:cTn id="61" presetID="18" presetClass="entr" presetSubtype="6" fill="hold" grpId="0" nodeType="afterEffect">
                                  <p:stCondLst>
                                    <p:cond delay="0"/>
                                  </p:stCondLst>
                                  <p:childTnLst>
                                    <p:set>
                                      <p:cBhvr>
                                        <p:cTn id="62" dur="1" fill="hold">
                                          <p:stCondLst>
                                            <p:cond delay="0"/>
                                          </p:stCondLst>
                                        </p:cTn>
                                        <p:tgtEl>
                                          <p:spTgt spid="62484"/>
                                        </p:tgtEl>
                                        <p:attrNameLst>
                                          <p:attrName>style.visibility</p:attrName>
                                        </p:attrNameLst>
                                      </p:cBhvr>
                                      <p:to>
                                        <p:strVal val="visible"/>
                                      </p:to>
                                    </p:set>
                                    <p:animEffect transition="in" filter="strips(downRight)">
                                      <p:cBhvr>
                                        <p:cTn id="63" dur="500"/>
                                        <p:tgtEl>
                                          <p:spTgt spid="62484"/>
                                        </p:tgtEl>
                                      </p:cBhvr>
                                    </p:animEffect>
                                  </p:childTnLst>
                                </p:cTn>
                              </p:par>
                            </p:childTnLst>
                          </p:cTn>
                        </p:par>
                        <p:par>
                          <p:cTn id="64" fill="hold" nodeType="afterGroup">
                            <p:stCondLst>
                              <p:cond delay="8000"/>
                            </p:stCondLst>
                            <p:childTnLst>
                              <p:par>
                                <p:cTn id="65" presetID="4" presetClass="entr" presetSubtype="32" fill="hold" grpId="0" nodeType="afterEffect">
                                  <p:stCondLst>
                                    <p:cond delay="0"/>
                                  </p:stCondLst>
                                  <p:childTnLst>
                                    <p:set>
                                      <p:cBhvr>
                                        <p:cTn id="66" dur="1" fill="hold">
                                          <p:stCondLst>
                                            <p:cond delay="0"/>
                                          </p:stCondLst>
                                        </p:cTn>
                                        <p:tgtEl>
                                          <p:spTgt spid="62473"/>
                                        </p:tgtEl>
                                        <p:attrNameLst>
                                          <p:attrName>style.visibility</p:attrName>
                                        </p:attrNameLst>
                                      </p:cBhvr>
                                      <p:to>
                                        <p:strVal val="visible"/>
                                      </p:to>
                                    </p:set>
                                    <p:animEffect transition="in" filter="box(out)">
                                      <p:cBhvr>
                                        <p:cTn id="67" dur="500"/>
                                        <p:tgtEl>
                                          <p:spTgt spid="62473"/>
                                        </p:tgtEl>
                                      </p:cBhvr>
                                    </p:animEffect>
                                  </p:childTnLst>
                                </p:cTn>
                              </p:par>
                            </p:childTnLst>
                          </p:cTn>
                        </p:par>
                        <p:par>
                          <p:cTn id="68" fill="hold" nodeType="afterGroup">
                            <p:stCondLst>
                              <p:cond delay="8500"/>
                            </p:stCondLst>
                            <p:childTnLst>
                              <p:par>
                                <p:cTn id="69" presetID="12" presetClass="entr" presetSubtype="8" fill="hold" grpId="0" nodeType="afterEffect">
                                  <p:stCondLst>
                                    <p:cond delay="0"/>
                                  </p:stCondLst>
                                  <p:childTnLst>
                                    <p:set>
                                      <p:cBhvr>
                                        <p:cTn id="70" dur="1" fill="hold">
                                          <p:stCondLst>
                                            <p:cond delay="0"/>
                                          </p:stCondLst>
                                        </p:cTn>
                                        <p:tgtEl>
                                          <p:spTgt spid="62478"/>
                                        </p:tgtEl>
                                        <p:attrNameLst>
                                          <p:attrName>style.visibility</p:attrName>
                                        </p:attrNameLst>
                                      </p:cBhvr>
                                      <p:to>
                                        <p:strVal val="visible"/>
                                      </p:to>
                                    </p:set>
                                    <p:animEffect transition="in" filter="slide(fromLeft)">
                                      <p:cBhvr>
                                        <p:cTn id="71" dur="500"/>
                                        <p:tgtEl>
                                          <p:spTgt spid="62478"/>
                                        </p:tgtEl>
                                      </p:cBhvr>
                                    </p:animEffect>
                                  </p:childTnLst>
                                </p:cTn>
                              </p:par>
                            </p:childTnLst>
                          </p:cTn>
                        </p:par>
                        <p:par>
                          <p:cTn id="72" fill="hold" nodeType="afterGroup">
                            <p:stCondLst>
                              <p:cond delay="9000"/>
                            </p:stCondLst>
                            <p:childTnLst>
                              <p:par>
                                <p:cTn id="73" presetID="22" presetClass="entr" presetSubtype="1" fill="hold" grpId="0" nodeType="afterEffect">
                                  <p:stCondLst>
                                    <p:cond delay="0"/>
                                  </p:stCondLst>
                                  <p:childTnLst>
                                    <p:set>
                                      <p:cBhvr>
                                        <p:cTn id="74" dur="1" fill="hold">
                                          <p:stCondLst>
                                            <p:cond delay="0"/>
                                          </p:stCondLst>
                                        </p:cTn>
                                        <p:tgtEl>
                                          <p:spTgt spid="62481"/>
                                        </p:tgtEl>
                                        <p:attrNameLst>
                                          <p:attrName>style.visibility</p:attrName>
                                        </p:attrNameLst>
                                      </p:cBhvr>
                                      <p:to>
                                        <p:strVal val="visible"/>
                                      </p:to>
                                    </p:set>
                                    <p:animEffect transition="in" filter="wipe(up)">
                                      <p:cBhvr>
                                        <p:cTn id="75" dur="500"/>
                                        <p:tgtEl>
                                          <p:spTgt spid="62481"/>
                                        </p:tgtEl>
                                      </p:cBhvr>
                                    </p:animEffect>
                                  </p:childTnLst>
                                </p:cTn>
                              </p:par>
                            </p:childTnLst>
                          </p:cTn>
                        </p:par>
                        <p:par>
                          <p:cTn id="76" fill="hold" nodeType="afterGroup">
                            <p:stCondLst>
                              <p:cond delay="9500"/>
                            </p:stCondLst>
                            <p:childTnLst>
                              <p:par>
                                <p:cTn id="77" presetID="18" presetClass="entr" presetSubtype="6" fill="hold" grpId="0" nodeType="afterEffect">
                                  <p:stCondLst>
                                    <p:cond delay="0"/>
                                  </p:stCondLst>
                                  <p:childTnLst>
                                    <p:set>
                                      <p:cBhvr>
                                        <p:cTn id="78" dur="1" fill="hold">
                                          <p:stCondLst>
                                            <p:cond delay="0"/>
                                          </p:stCondLst>
                                        </p:cTn>
                                        <p:tgtEl>
                                          <p:spTgt spid="62485"/>
                                        </p:tgtEl>
                                        <p:attrNameLst>
                                          <p:attrName>style.visibility</p:attrName>
                                        </p:attrNameLst>
                                      </p:cBhvr>
                                      <p:to>
                                        <p:strVal val="visible"/>
                                      </p:to>
                                    </p:set>
                                    <p:animEffect transition="in" filter="strips(downRight)">
                                      <p:cBhvr>
                                        <p:cTn id="79" dur="500"/>
                                        <p:tgtEl>
                                          <p:spTgt spid="62485"/>
                                        </p:tgtEl>
                                      </p:cBhvr>
                                    </p:animEffect>
                                  </p:childTnLst>
                                </p:cTn>
                              </p:par>
                            </p:childTnLst>
                          </p:cTn>
                        </p:par>
                        <p:par>
                          <p:cTn id="80" fill="hold" nodeType="afterGroup">
                            <p:stCondLst>
                              <p:cond delay="10000"/>
                            </p:stCondLst>
                            <p:childTnLst>
                              <p:par>
                                <p:cTn id="81" presetID="4" presetClass="entr" presetSubtype="32" fill="hold" grpId="0" nodeType="afterEffect">
                                  <p:stCondLst>
                                    <p:cond delay="0"/>
                                  </p:stCondLst>
                                  <p:childTnLst>
                                    <p:set>
                                      <p:cBhvr>
                                        <p:cTn id="82" dur="1" fill="hold">
                                          <p:stCondLst>
                                            <p:cond delay="0"/>
                                          </p:stCondLst>
                                        </p:cTn>
                                        <p:tgtEl>
                                          <p:spTgt spid="62474"/>
                                        </p:tgtEl>
                                        <p:attrNameLst>
                                          <p:attrName>style.visibility</p:attrName>
                                        </p:attrNameLst>
                                      </p:cBhvr>
                                      <p:to>
                                        <p:strVal val="visible"/>
                                      </p:to>
                                    </p:set>
                                    <p:animEffect transition="in" filter="box(out)">
                                      <p:cBhvr>
                                        <p:cTn id="83" dur="500"/>
                                        <p:tgtEl>
                                          <p:spTgt spid="62474"/>
                                        </p:tgtEl>
                                      </p:cBhvr>
                                    </p:animEffect>
                                  </p:childTnLst>
                                </p:cTn>
                              </p:par>
                            </p:childTnLst>
                          </p:cTn>
                        </p:par>
                        <p:par>
                          <p:cTn id="84" fill="hold" nodeType="afterGroup">
                            <p:stCondLst>
                              <p:cond delay="10500"/>
                            </p:stCondLst>
                            <p:childTnLst>
                              <p:par>
                                <p:cTn id="85" presetID="12" presetClass="entr" presetSubtype="8" fill="hold" grpId="0" nodeType="afterEffect">
                                  <p:stCondLst>
                                    <p:cond delay="0"/>
                                  </p:stCondLst>
                                  <p:childTnLst>
                                    <p:set>
                                      <p:cBhvr>
                                        <p:cTn id="86" dur="1" fill="hold">
                                          <p:stCondLst>
                                            <p:cond delay="0"/>
                                          </p:stCondLst>
                                        </p:cTn>
                                        <p:tgtEl>
                                          <p:spTgt spid="62479"/>
                                        </p:tgtEl>
                                        <p:attrNameLst>
                                          <p:attrName>style.visibility</p:attrName>
                                        </p:attrNameLst>
                                      </p:cBhvr>
                                      <p:to>
                                        <p:strVal val="visible"/>
                                      </p:to>
                                    </p:set>
                                    <p:animEffect transition="in" filter="slide(fromLeft)">
                                      <p:cBhvr>
                                        <p:cTn id="87" dur="500"/>
                                        <p:tgtEl>
                                          <p:spTgt spid="62479"/>
                                        </p:tgtEl>
                                      </p:cBhvr>
                                    </p:animEffect>
                                  </p:childTnLst>
                                </p:cTn>
                              </p:par>
                            </p:childTnLst>
                          </p:cTn>
                        </p:par>
                        <p:par>
                          <p:cTn id="88" fill="hold" nodeType="afterGroup">
                            <p:stCondLst>
                              <p:cond delay="11000"/>
                            </p:stCondLst>
                            <p:childTnLst>
                              <p:par>
                                <p:cTn id="89" presetID="22" presetClass="entr" presetSubtype="1" fill="hold" grpId="0" nodeType="afterEffect">
                                  <p:stCondLst>
                                    <p:cond delay="0"/>
                                  </p:stCondLst>
                                  <p:childTnLst>
                                    <p:set>
                                      <p:cBhvr>
                                        <p:cTn id="90" dur="1" fill="hold">
                                          <p:stCondLst>
                                            <p:cond delay="0"/>
                                          </p:stCondLst>
                                        </p:cTn>
                                        <p:tgtEl>
                                          <p:spTgt spid="62482"/>
                                        </p:tgtEl>
                                        <p:attrNameLst>
                                          <p:attrName>style.visibility</p:attrName>
                                        </p:attrNameLst>
                                      </p:cBhvr>
                                      <p:to>
                                        <p:strVal val="visible"/>
                                      </p:to>
                                    </p:set>
                                    <p:animEffect transition="in" filter="wipe(up)">
                                      <p:cBhvr>
                                        <p:cTn id="91" dur="500"/>
                                        <p:tgtEl>
                                          <p:spTgt spid="62482"/>
                                        </p:tgtEl>
                                      </p:cBhvr>
                                    </p:animEffect>
                                  </p:childTnLst>
                                </p:cTn>
                              </p:par>
                            </p:childTnLst>
                          </p:cTn>
                        </p:par>
                        <p:par>
                          <p:cTn id="92" fill="hold" nodeType="afterGroup">
                            <p:stCondLst>
                              <p:cond delay="11500"/>
                            </p:stCondLst>
                            <p:childTnLst>
                              <p:par>
                                <p:cTn id="93" presetID="18" presetClass="entr" presetSubtype="6" fill="hold" grpId="0" nodeType="afterEffect">
                                  <p:stCondLst>
                                    <p:cond delay="0"/>
                                  </p:stCondLst>
                                  <p:childTnLst>
                                    <p:set>
                                      <p:cBhvr>
                                        <p:cTn id="94" dur="1" fill="hold">
                                          <p:stCondLst>
                                            <p:cond delay="0"/>
                                          </p:stCondLst>
                                        </p:cTn>
                                        <p:tgtEl>
                                          <p:spTgt spid="62486"/>
                                        </p:tgtEl>
                                        <p:attrNameLst>
                                          <p:attrName>style.visibility</p:attrName>
                                        </p:attrNameLst>
                                      </p:cBhvr>
                                      <p:to>
                                        <p:strVal val="visible"/>
                                      </p:to>
                                    </p:set>
                                    <p:animEffect transition="in" filter="strips(downRight)">
                                      <p:cBhvr>
                                        <p:cTn id="95" dur="500"/>
                                        <p:tgtEl>
                                          <p:spTgt spid="62486"/>
                                        </p:tgtEl>
                                      </p:cBhvr>
                                    </p:animEffect>
                                  </p:childTnLst>
                                </p:cTn>
                              </p:par>
                            </p:childTnLst>
                          </p:cTn>
                        </p:par>
                        <p:par>
                          <p:cTn id="96" fill="hold" nodeType="afterGroup">
                            <p:stCondLst>
                              <p:cond delay="12000"/>
                            </p:stCondLst>
                            <p:childTnLst>
                              <p:par>
                                <p:cTn id="97" presetID="4" presetClass="entr" presetSubtype="32" fill="hold" grpId="0" nodeType="afterEffect">
                                  <p:stCondLst>
                                    <p:cond delay="0"/>
                                  </p:stCondLst>
                                  <p:childTnLst>
                                    <p:set>
                                      <p:cBhvr>
                                        <p:cTn id="98" dur="1" fill="hold">
                                          <p:stCondLst>
                                            <p:cond delay="0"/>
                                          </p:stCondLst>
                                        </p:cTn>
                                        <p:tgtEl>
                                          <p:spTgt spid="62475"/>
                                        </p:tgtEl>
                                        <p:attrNameLst>
                                          <p:attrName>style.visibility</p:attrName>
                                        </p:attrNameLst>
                                      </p:cBhvr>
                                      <p:to>
                                        <p:strVal val="visible"/>
                                      </p:to>
                                    </p:set>
                                    <p:animEffect transition="in" filter="box(out)">
                                      <p:cBhvr>
                                        <p:cTn id="99" dur="500"/>
                                        <p:tgtEl>
                                          <p:spTgt spid="62475"/>
                                        </p:tgtEl>
                                      </p:cBhvr>
                                    </p:animEffect>
                                  </p:childTnLst>
                                </p:cTn>
                              </p:par>
                            </p:childTnLst>
                          </p:cTn>
                        </p:par>
                        <p:par>
                          <p:cTn id="100" fill="hold" nodeType="afterGroup">
                            <p:stCondLst>
                              <p:cond delay="12500"/>
                            </p:stCondLst>
                            <p:childTnLst>
                              <p:par>
                                <p:cTn id="101" presetID="18" presetClass="entr" presetSubtype="6" fill="hold" grpId="0" nodeType="afterEffect">
                                  <p:stCondLst>
                                    <p:cond delay="0"/>
                                  </p:stCondLst>
                                  <p:childTnLst>
                                    <p:set>
                                      <p:cBhvr>
                                        <p:cTn id="102" dur="1" fill="hold">
                                          <p:stCondLst>
                                            <p:cond delay="0"/>
                                          </p:stCondLst>
                                        </p:cTn>
                                        <p:tgtEl>
                                          <p:spTgt spid="62487"/>
                                        </p:tgtEl>
                                        <p:attrNameLst>
                                          <p:attrName>style.visibility</p:attrName>
                                        </p:attrNameLst>
                                      </p:cBhvr>
                                      <p:to>
                                        <p:strVal val="visible"/>
                                      </p:to>
                                    </p:set>
                                    <p:animEffect transition="in" filter="strips(downRight)">
                                      <p:cBhvr>
                                        <p:cTn id="103" dur="500"/>
                                        <p:tgtEl>
                                          <p:spTgt spid="62487"/>
                                        </p:tgtEl>
                                      </p:cBhvr>
                                    </p:animEffect>
                                  </p:childTnLst>
                                </p:cTn>
                              </p:par>
                            </p:childTnLst>
                          </p:cTn>
                        </p:par>
                        <p:par>
                          <p:cTn id="104" fill="hold" nodeType="withGroup">
                            <p:stCondLst>
                              <p:cond delay="13000"/>
                            </p:stCondLst>
                            <p:childTnLst>
                              <p:par>
                                <p:cTn id="105" presetID="4" presetClass="entr" presetSubtype="32" fill="hold" grpId="0" nodeType="afterEffect">
                                  <p:stCondLst>
                                    <p:cond delay="0"/>
                                  </p:stCondLst>
                                  <p:childTnLst>
                                    <p:set>
                                      <p:cBhvr>
                                        <p:cTn id="106" dur="1" fill="hold">
                                          <p:stCondLst>
                                            <p:cond delay="0"/>
                                          </p:stCondLst>
                                        </p:cTn>
                                        <p:tgtEl>
                                          <p:spTgt spid="62491"/>
                                        </p:tgtEl>
                                        <p:attrNameLst>
                                          <p:attrName>style.visibility</p:attrName>
                                        </p:attrNameLst>
                                      </p:cBhvr>
                                      <p:to>
                                        <p:strVal val="visible"/>
                                      </p:to>
                                    </p:set>
                                    <p:animEffect transition="in" filter="box(out)">
                                      <p:cBhvr>
                                        <p:cTn id="107" dur="500"/>
                                        <p:tgtEl>
                                          <p:spTgt spid="62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animBg="1"/>
      <p:bldP spid="62468" grpId="0" animBg="1"/>
      <p:bldP spid="62469" grpId="0" animBg="1"/>
      <p:bldP spid="62470" grpId="0" autoUpdateAnimBg="0"/>
      <p:bldP spid="62471" grpId="0" autoUpdateAnimBg="0"/>
      <p:bldP spid="62472" grpId="0" autoUpdateAnimBg="0"/>
      <p:bldP spid="62473" grpId="0" autoUpdateAnimBg="0"/>
      <p:bldP spid="62474" grpId="0" autoUpdateAnimBg="0"/>
      <p:bldP spid="62475" grpId="0" autoUpdateAnimBg="0"/>
      <p:bldP spid="62476" grpId="0" animBg="1"/>
      <p:bldP spid="62477" grpId="0" animBg="1"/>
      <p:bldP spid="62478" grpId="0" animBg="1"/>
      <p:bldP spid="62479" grpId="0" animBg="1"/>
      <p:bldP spid="62480" grpId="0" animBg="1"/>
      <p:bldP spid="62481" grpId="0" animBg="1"/>
      <p:bldP spid="62482" grpId="0" animBg="1"/>
      <p:bldP spid="62483" grpId="0" animBg="1"/>
      <p:bldP spid="62484" grpId="0" animBg="1"/>
      <p:bldP spid="62485" grpId="0" animBg="1"/>
      <p:bldP spid="62486" grpId="0" animBg="1"/>
      <p:bldP spid="62487" grpId="0" animBg="1"/>
      <p:bldP spid="62488" grpId="0" animBg="1"/>
      <p:bldP spid="62489" grpId="0" autoUpdateAnimBg="0"/>
      <p:bldP spid="62490" grpId="0" autoUpdateAnimBg="0"/>
      <p:bldP spid="6249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3554" name="Rectangle 2"/>
          <p:cNvSpPr>
            <a:spLocks noChangeArrowheads="1"/>
          </p:cNvSpPr>
          <p:nvPr/>
        </p:nvSpPr>
        <p:spPr bwMode="auto">
          <a:xfrm>
            <a:off x="304800" y="1600200"/>
            <a:ext cx="8534400" cy="4267200"/>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5" name="Rectangle 3"/>
          <p:cNvSpPr>
            <a:spLocks noChangeArrowheads="1"/>
          </p:cNvSpPr>
          <p:nvPr/>
        </p:nvSpPr>
        <p:spPr bwMode="auto">
          <a:xfrm>
            <a:off x="304800" y="2209800"/>
            <a:ext cx="8534400" cy="36512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6" name="Rectangle 4"/>
          <p:cNvSpPr>
            <a:spLocks noChangeArrowheads="1"/>
          </p:cNvSpPr>
          <p:nvPr/>
        </p:nvSpPr>
        <p:spPr bwMode="auto">
          <a:xfrm>
            <a:off x="304800" y="2819400"/>
            <a:ext cx="8534400" cy="305435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7" name="Rectangle 5"/>
          <p:cNvSpPr>
            <a:spLocks noChangeArrowheads="1"/>
          </p:cNvSpPr>
          <p:nvPr/>
        </p:nvSpPr>
        <p:spPr bwMode="auto">
          <a:xfrm>
            <a:off x="304800" y="3429000"/>
            <a:ext cx="8534400" cy="243205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8" name="Rectangle 6"/>
          <p:cNvSpPr>
            <a:spLocks noChangeArrowheads="1"/>
          </p:cNvSpPr>
          <p:nvPr/>
        </p:nvSpPr>
        <p:spPr bwMode="auto">
          <a:xfrm>
            <a:off x="304800" y="4038600"/>
            <a:ext cx="8534400" cy="18224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59" name="Rectangle 7"/>
          <p:cNvSpPr>
            <a:spLocks noChangeArrowheads="1"/>
          </p:cNvSpPr>
          <p:nvPr/>
        </p:nvSpPr>
        <p:spPr bwMode="auto">
          <a:xfrm>
            <a:off x="304800" y="4648200"/>
            <a:ext cx="8534400" cy="1219200"/>
          </a:xfrm>
          <a:prstGeom prst="rec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0" name="Rectangle 8"/>
          <p:cNvSpPr>
            <a:spLocks noChangeArrowheads="1"/>
          </p:cNvSpPr>
          <p:nvPr/>
        </p:nvSpPr>
        <p:spPr bwMode="auto">
          <a:xfrm>
            <a:off x="304800" y="5257800"/>
            <a:ext cx="8534400" cy="6096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1" name="AutoShape 9"/>
          <p:cNvSpPr>
            <a:spLocks noChangeArrowheads="1"/>
          </p:cNvSpPr>
          <p:nvPr/>
        </p:nvSpPr>
        <p:spPr bwMode="auto">
          <a:xfrm>
            <a:off x="4000500" y="0"/>
            <a:ext cx="1847850" cy="1485900"/>
          </a:xfrm>
          <a:prstGeom prst="triangle">
            <a:avLst>
              <a:gd name="adj" fmla="val 48810"/>
            </a:avLst>
          </a:prstGeom>
          <a:solidFill>
            <a:schemeClr val="hlink"/>
          </a:solidFill>
          <a:ln w="76200" cmpd="tri">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2" name="AutoShape 10"/>
          <p:cNvSpPr>
            <a:spLocks noChangeArrowheads="1"/>
          </p:cNvSpPr>
          <p:nvPr/>
        </p:nvSpPr>
        <p:spPr bwMode="auto">
          <a:xfrm rot="-2693274">
            <a:off x="4267200" y="914400"/>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3" name="AutoShape 11"/>
          <p:cNvSpPr>
            <a:spLocks noChangeArrowheads="1"/>
          </p:cNvSpPr>
          <p:nvPr/>
        </p:nvSpPr>
        <p:spPr bwMode="auto">
          <a:xfrm>
            <a:off x="6248400" y="3886200"/>
            <a:ext cx="685800" cy="609600"/>
          </a:xfrm>
          <a:custGeom>
            <a:avLst/>
            <a:gdLst>
              <a:gd name="G0" fmla="+- 2400 0 0"/>
              <a:gd name="G1" fmla="+- 21600 0 2400"/>
              <a:gd name="G2" fmla="+- 21600 0 2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400" y="10800"/>
                </a:moveTo>
                <a:cubicBezTo>
                  <a:pt x="2400" y="15439"/>
                  <a:pt x="6161" y="19200"/>
                  <a:pt x="10800" y="19200"/>
                </a:cubicBezTo>
                <a:cubicBezTo>
                  <a:pt x="15439" y="19200"/>
                  <a:pt x="19200" y="15439"/>
                  <a:pt x="19200" y="10800"/>
                </a:cubicBezTo>
                <a:cubicBezTo>
                  <a:pt x="19200" y="6161"/>
                  <a:pt x="15439" y="2400"/>
                  <a:pt x="10800" y="2400"/>
                </a:cubicBezTo>
                <a:cubicBezTo>
                  <a:pt x="6161" y="2400"/>
                  <a:pt x="2400" y="6161"/>
                  <a:pt x="2400" y="10800"/>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4" name="AutoShape 12"/>
          <p:cNvSpPr>
            <a:spLocks noChangeArrowheads="1"/>
          </p:cNvSpPr>
          <p:nvPr/>
        </p:nvSpPr>
        <p:spPr bwMode="auto">
          <a:xfrm>
            <a:off x="4648200" y="228600"/>
            <a:ext cx="533400" cy="533400"/>
          </a:xfrm>
          <a:custGeom>
            <a:avLst/>
            <a:gdLst>
              <a:gd name="G0" fmla="+- 2829 0 0"/>
              <a:gd name="G1" fmla="+- 21600 0 2829"/>
              <a:gd name="G2" fmla="+- 21600 0 282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829" y="10800"/>
                </a:moveTo>
                <a:cubicBezTo>
                  <a:pt x="2829" y="15202"/>
                  <a:pt x="6398" y="18771"/>
                  <a:pt x="10800" y="18771"/>
                </a:cubicBezTo>
                <a:cubicBezTo>
                  <a:pt x="15202" y="18771"/>
                  <a:pt x="18771" y="15202"/>
                  <a:pt x="18771" y="10800"/>
                </a:cubicBezTo>
                <a:cubicBezTo>
                  <a:pt x="18771" y="6398"/>
                  <a:pt x="15202" y="2829"/>
                  <a:pt x="10800" y="2829"/>
                </a:cubicBezTo>
                <a:cubicBezTo>
                  <a:pt x="6398" y="2829"/>
                  <a:pt x="2829" y="6398"/>
                  <a:pt x="2829" y="10800"/>
                </a:cubicBezTo>
                <a:close/>
              </a:path>
            </a:pathLst>
          </a:custGeom>
          <a:solidFill>
            <a:srgbClr val="CC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5" name="Line 13"/>
          <p:cNvSpPr>
            <a:spLocks noChangeShapeType="1"/>
          </p:cNvSpPr>
          <p:nvPr/>
        </p:nvSpPr>
        <p:spPr bwMode="auto">
          <a:xfrm>
            <a:off x="1752600" y="4267200"/>
            <a:ext cx="7086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6" name="Oval 14"/>
          <p:cNvSpPr>
            <a:spLocks noChangeArrowheads="1"/>
          </p:cNvSpPr>
          <p:nvPr/>
        </p:nvSpPr>
        <p:spPr bwMode="auto">
          <a:xfrm>
            <a:off x="4816475" y="400050"/>
            <a:ext cx="198438" cy="185738"/>
          </a:xfrm>
          <a:prstGeom prst="ellipse">
            <a:avLst/>
          </a:prstGeom>
          <a:solidFill>
            <a:srgbClr val="CC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7" name="AutoShape 15"/>
          <p:cNvSpPr>
            <a:spLocks noChangeArrowheads="1"/>
          </p:cNvSpPr>
          <p:nvPr/>
        </p:nvSpPr>
        <p:spPr bwMode="auto">
          <a:xfrm rot="-2693274">
            <a:off x="5029200" y="914400"/>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8" name="AutoShape 16"/>
          <p:cNvSpPr>
            <a:spLocks noChangeArrowheads="1"/>
          </p:cNvSpPr>
          <p:nvPr/>
        </p:nvSpPr>
        <p:spPr bwMode="auto">
          <a:xfrm rot="-8093274">
            <a:off x="5029200" y="914400"/>
            <a:ext cx="5334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69" name="AutoShape 17"/>
          <p:cNvSpPr>
            <a:spLocks noChangeArrowheads="1"/>
          </p:cNvSpPr>
          <p:nvPr/>
        </p:nvSpPr>
        <p:spPr bwMode="auto">
          <a:xfrm>
            <a:off x="6369050" y="3956050"/>
            <a:ext cx="457200" cy="381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70" name="Text Box 18"/>
          <p:cNvSpPr txBox="1">
            <a:spLocks noChangeArrowheads="1"/>
          </p:cNvSpPr>
          <p:nvPr/>
        </p:nvSpPr>
        <p:spPr bwMode="auto">
          <a:xfrm>
            <a:off x="247650" y="1593850"/>
            <a:ext cx="15811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a:effectLst>
                  <a:outerShdw blurRad="38100" dist="38100" dir="2700000" algn="tl">
                    <a:srgbClr val="C0C0C0"/>
                  </a:outerShdw>
                </a:effectLst>
                <a:latin typeface="Arial" charset="0"/>
              </a:rPr>
              <a:t>ADI</a:t>
            </a:r>
            <a:r>
              <a:rPr lang="hu-HU" altLang="hu-HU" sz="1600" b="1">
                <a:latin typeface="Arial" charset="0"/>
              </a:rPr>
              <a:t> (ISTENI) VILÁG</a:t>
            </a:r>
            <a:endParaRPr lang="en-US" altLang="hu-HU" sz="1600" b="1">
              <a:latin typeface="Arial" charset="0"/>
            </a:endParaRPr>
          </a:p>
        </p:txBody>
      </p:sp>
      <p:sp>
        <p:nvSpPr>
          <p:cNvPr id="663571" name="Text Box 19"/>
          <p:cNvSpPr txBox="1">
            <a:spLocks noChangeArrowheads="1"/>
          </p:cNvSpPr>
          <p:nvPr/>
        </p:nvSpPr>
        <p:spPr bwMode="auto">
          <a:xfrm>
            <a:off x="247650" y="222250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b="1" dirty="0">
                <a:effectLst>
                  <a:outerShdw blurRad="38100" dist="38100" dir="2700000" algn="tl">
                    <a:srgbClr val="C0C0C0"/>
                  </a:outerShdw>
                </a:effectLst>
                <a:latin typeface="Arial" charset="0"/>
              </a:rPr>
              <a:t>ANUPADAKA</a:t>
            </a:r>
            <a:r>
              <a:rPr lang="en-US" altLang="hu-HU" sz="1600" b="1" dirty="0">
                <a:latin typeface="Arial" charset="0"/>
              </a:rPr>
              <a:t> (</a:t>
            </a:r>
            <a:r>
              <a:rPr lang="hu-HU" altLang="hu-HU" sz="1600" b="1" dirty="0">
                <a:latin typeface="Arial" charset="0"/>
              </a:rPr>
              <a:t>MONÁDI) VILÁG</a:t>
            </a:r>
            <a:endParaRPr lang="en-US" altLang="hu-HU" sz="1800" b="1" dirty="0">
              <a:latin typeface="Arial" charset="0"/>
            </a:endParaRPr>
          </a:p>
        </p:txBody>
      </p:sp>
      <p:sp>
        <p:nvSpPr>
          <p:cNvPr id="663572" name="Text Box 20"/>
          <p:cNvSpPr txBox="1">
            <a:spLocks noChangeArrowheads="1"/>
          </p:cNvSpPr>
          <p:nvPr/>
        </p:nvSpPr>
        <p:spPr bwMode="auto">
          <a:xfrm>
            <a:off x="254000" y="282575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effectLst>
                  <a:outerShdw blurRad="38100" dist="38100" dir="2700000" algn="tl">
                    <a:srgbClr val="C0C0C0"/>
                  </a:outerShdw>
                </a:effectLst>
                <a:latin typeface="Arial" charset="0"/>
              </a:rPr>
              <a:t>ATMIKUS</a:t>
            </a:r>
            <a:r>
              <a:rPr lang="hu-HU" altLang="hu-HU" sz="1600" b="1" dirty="0">
                <a:latin typeface="Arial" charset="0"/>
              </a:rPr>
              <a:t> (NIRVÁNI) VILÁG</a:t>
            </a:r>
            <a:endParaRPr lang="en-US" altLang="hu-HU" sz="1600" b="1" dirty="0">
              <a:latin typeface="Arial" charset="0"/>
            </a:endParaRPr>
          </a:p>
        </p:txBody>
      </p:sp>
      <p:sp>
        <p:nvSpPr>
          <p:cNvPr id="663573" name="Text Box 21"/>
          <p:cNvSpPr txBox="1">
            <a:spLocks noChangeArrowheads="1"/>
          </p:cNvSpPr>
          <p:nvPr/>
        </p:nvSpPr>
        <p:spPr bwMode="auto">
          <a:xfrm>
            <a:off x="273050" y="3448050"/>
            <a:ext cx="1555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effectLst>
                  <a:outerShdw blurRad="38100" dist="38100" dir="2700000" algn="tl">
                    <a:srgbClr val="C0C0C0"/>
                  </a:outerShdw>
                </a:effectLst>
                <a:latin typeface="Arial" charset="0"/>
              </a:rPr>
              <a:t>BUDDHIKUS</a:t>
            </a:r>
            <a:r>
              <a:rPr lang="hu-HU" altLang="hu-HU" sz="1600" b="1" dirty="0">
                <a:latin typeface="Arial" charset="0"/>
              </a:rPr>
              <a:t> VILÁG</a:t>
            </a:r>
            <a:endParaRPr lang="en-US" altLang="hu-HU" sz="1600" dirty="0">
              <a:latin typeface="Arial" charset="0"/>
            </a:endParaRPr>
          </a:p>
        </p:txBody>
      </p:sp>
      <p:sp>
        <p:nvSpPr>
          <p:cNvPr id="663574" name="Text Box 22"/>
          <p:cNvSpPr txBox="1">
            <a:spLocks noChangeArrowheads="1"/>
          </p:cNvSpPr>
          <p:nvPr/>
        </p:nvSpPr>
        <p:spPr bwMode="auto">
          <a:xfrm>
            <a:off x="241300" y="4044950"/>
            <a:ext cx="1282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a:effectLst>
                  <a:outerShdw blurRad="38100" dist="38100" dir="2700000" algn="tl">
                    <a:srgbClr val="C0C0C0"/>
                  </a:outerShdw>
                </a:effectLst>
                <a:latin typeface="Arial" charset="0"/>
              </a:rPr>
              <a:t>MENTÁLIS</a:t>
            </a:r>
            <a:r>
              <a:rPr lang="hu-HU" altLang="hu-HU" sz="1600" b="1">
                <a:latin typeface="Arial" charset="0"/>
              </a:rPr>
              <a:t> VILÁG</a:t>
            </a:r>
          </a:p>
        </p:txBody>
      </p:sp>
      <p:sp>
        <p:nvSpPr>
          <p:cNvPr id="663575" name="Text Box 23"/>
          <p:cNvSpPr txBox="1">
            <a:spLocks noChangeArrowheads="1"/>
          </p:cNvSpPr>
          <p:nvPr/>
        </p:nvSpPr>
        <p:spPr bwMode="auto">
          <a:xfrm>
            <a:off x="247650" y="46609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a:solidFill>
                  <a:srgbClr val="0066FF"/>
                </a:solidFill>
                <a:effectLst>
                  <a:outerShdw blurRad="38100" dist="38100" dir="2700000" algn="tl">
                    <a:srgbClr val="C0C0C0"/>
                  </a:outerShdw>
                </a:effectLst>
                <a:latin typeface="Arial" charset="0"/>
              </a:rPr>
              <a:t>ASZTRÁLIS</a:t>
            </a:r>
            <a:r>
              <a:rPr lang="hu-HU" altLang="hu-HU" sz="1600" b="1">
                <a:solidFill>
                  <a:srgbClr val="0066FF"/>
                </a:solidFill>
                <a:latin typeface="Arial" charset="0"/>
              </a:rPr>
              <a:t> VILÁG</a:t>
            </a:r>
            <a:endParaRPr lang="en-US" altLang="hu-HU" sz="1600">
              <a:latin typeface="Arial" charset="0"/>
            </a:endParaRPr>
          </a:p>
        </p:txBody>
      </p:sp>
      <p:sp>
        <p:nvSpPr>
          <p:cNvPr id="663576" name="Text Box 24"/>
          <p:cNvSpPr txBox="1">
            <a:spLocks noChangeArrowheads="1"/>
          </p:cNvSpPr>
          <p:nvPr/>
        </p:nvSpPr>
        <p:spPr bwMode="auto">
          <a:xfrm>
            <a:off x="247650" y="526415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FFFF00"/>
                </a:solidFill>
                <a:effectLst>
                  <a:outerShdw blurRad="38100" dist="38100" dir="2700000" algn="tl">
                    <a:srgbClr val="C0C0C0"/>
                  </a:outerShdw>
                </a:effectLst>
                <a:latin typeface="Arial" charset="0"/>
              </a:rPr>
              <a:t>FIZIKAI </a:t>
            </a:r>
            <a:r>
              <a:rPr lang="hu-HU" altLang="hu-HU" sz="1600" b="1">
                <a:solidFill>
                  <a:srgbClr val="FFFF00"/>
                </a:solidFill>
                <a:latin typeface="Arial" charset="0"/>
              </a:rPr>
              <a:t>VILÁG</a:t>
            </a:r>
            <a:endParaRPr lang="hu-HU" altLang="hu-HU" sz="1600">
              <a:latin typeface="Arial" charset="0"/>
            </a:endParaRPr>
          </a:p>
        </p:txBody>
      </p:sp>
      <p:sp>
        <p:nvSpPr>
          <p:cNvPr id="663577" name="Text Box 25"/>
          <p:cNvSpPr txBox="1">
            <a:spLocks noChangeArrowheads="1"/>
          </p:cNvSpPr>
          <p:nvPr/>
        </p:nvSpPr>
        <p:spPr bwMode="auto">
          <a:xfrm>
            <a:off x="3200400" y="152400"/>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CC00CC"/>
                </a:solidFill>
                <a:effectLst>
                  <a:outerShdw blurRad="38100" dist="38100" dir="2700000" algn="tl">
                    <a:srgbClr val="C0C0C0"/>
                  </a:outerShdw>
                </a:effectLst>
                <a:latin typeface="Arial" charset="0"/>
              </a:rPr>
              <a:t>ELSŐ</a:t>
            </a:r>
            <a:br>
              <a:rPr lang="hu-HU" altLang="hu-HU" sz="1600" b="1" dirty="0">
                <a:solidFill>
                  <a:srgbClr val="CC00CC"/>
                </a:solidFill>
                <a:effectLst>
                  <a:outerShdw blurRad="38100" dist="38100" dir="2700000" algn="tl">
                    <a:srgbClr val="C0C0C0"/>
                  </a:outerShdw>
                </a:effectLst>
                <a:latin typeface="Arial" charset="0"/>
              </a:rPr>
            </a:br>
            <a:r>
              <a:rPr lang="hu-HU" altLang="hu-HU" sz="1600" b="1" dirty="0">
                <a:solidFill>
                  <a:srgbClr val="CC00CC"/>
                </a:solidFill>
                <a:effectLst>
                  <a:outerShdw blurRad="38100" dist="38100" dir="2700000" algn="tl">
                    <a:srgbClr val="C0C0C0"/>
                  </a:outerShdw>
                </a:effectLst>
                <a:latin typeface="Arial" charset="0"/>
              </a:rPr>
              <a:t> (AKARAT)</a:t>
            </a:r>
            <a:endParaRPr lang="en-US" altLang="hu-HU" sz="1600" dirty="0">
              <a:latin typeface="Arial" charset="0"/>
            </a:endParaRPr>
          </a:p>
        </p:txBody>
      </p:sp>
      <p:sp>
        <p:nvSpPr>
          <p:cNvPr id="663578" name="Text Box 26"/>
          <p:cNvSpPr txBox="1">
            <a:spLocks noChangeArrowheads="1"/>
          </p:cNvSpPr>
          <p:nvPr/>
        </p:nvSpPr>
        <p:spPr bwMode="auto">
          <a:xfrm>
            <a:off x="2286000" y="762000"/>
            <a:ext cx="1752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00CC00"/>
                </a:solidFill>
                <a:effectLst>
                  <a:outerShdw blurRad="38100" dist="38100" dir="2700000" algn="tl">
                    <a:srgbClr val="C0C0C0"/>
                  </a:outerShdw>
                </a:effectLst>
                <a:latin typeface="Arial" charset="0"/>
              </a:rPr>
              <a:t>MÁSODIK   (BÖLCSESSÉG)</a:t>
            </a:r>
            <a:endParaRPr lang="hu-HU" altLang="hu-HU" sz="1600" dirty="0">
              <a:latin typeface="Arial" charset="0"/>
            </a:endParaRPr>
          </a:p>
        </p:txBody>
      </p:sp>
      <p:sp>
        <p:nvSpPr>
          <p:cNvPr id="663579" name="Text Box 27"/>
          <p:cNvSpPr txBox="1">
            <a:spLocks noChangeArrowheads="1"/>
          </p:cNvSpPr>
          <p:nvPr/>
        </p:nvSpPr>
        <p:spPr bwMode="auto">
          <a:xfrm>
            <a:off x="6172200" y="76200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1600" b="1" dirty="0">
                <a:solidFill>
                  <a:srgbClr val="FF9900"/>
                </a:solidFill>
                <a:effectLst>
                  <a:outerShdw blurRad="38100" dist="38100" dir="2700000" algn="tl">
                    <a:srgbClr val="C0C0C0"/>
                  </a:outerShdw>
                </a:effectLst>
                <a:latin typeface="Arial" charset="0"/>
              </a:rPr>
              <a:t>HARMADIK   (TEVÉKENYSÉG)</a:t>
            </a:r>
            <a:endParaRPr lang="en-US" altLang="hu-HU" sz="1600" dirty="0">
              <a:latin typeface="Arial" charset="0"/>
            </a:endParaRPr>
          </a:p>
        </p:txBody>
      </p:sp>
      <p:sp>
        <p:nvSpPr>
          <p:cNvPr id="663580" name="Line 28"/>
          <p:cNvSpPr>
            <a:spLocks noChangeShapeType="1"/>
          </p:cNvSpPr>
          <p:nvPr/>
        </p:nvSpPr>
        <p:spPr bwMode="auto">
          <a:xfrm>
            <a:off x="1780310" y="3124200"/>
            <a:ext cx="7086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1" name="AutoShape 29"/>
          <p:cNvSpPr>
            <a:spLocks noChangeArrowheads="1"/>
          </p:cNvSpPr>
          <p:nvPr/>
        </p:nvSpPr>
        <p:spPr bwMode="auto">
          <a:xfrm rot="20217257" flipH="1">
            <a:off x="5867400" y="247650"/>
            <a:ext cx="800100" cy="3654425"/>
          </a:xfrm>
          <a:prstGeom prst="moon">
            <a:avLst>
              <a:gd name="adj" fmla="val 35718"/>
            </a:avLst>
          </a:prstGeom>
          <a:gradFill rotWithShape="0">
            <a:gsLst>
              <a:gs pos="0">
                <a:srgbClr val="CC00FF"/>
              </a:gs>
              <a:gs pos="50000">
                <a:srgbClr val="FFFFFF"/>
              </a:gs>
              <a:gs pos="100000">
                <a:srgbClr val="CC00FF"/>
              </a:gs>
            </a:gsLst>
            <a:lin ang="5400000" scaled="1"/>
          </a:gradFill>
          <a:ln w="9525">
            <a:solidFill>
              <a:srgbClr val="CC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2" name="AutoShape 30"/>
          <p:cNvSpPr>
            <a:spLocks noChangeArrowheads="1"/>
          </p:cNvSpPr>
          <p:nvPr/>
        </p:nvSpPr>
        <p:spPr bwMode="auto">
          <a:xfrm rot="805462">
            <a:off x="6477000" y="3429000"/>
            <a:ext cx="519113" cy="533400"/>
          </a:xfrm>
          <a:prstGeom prst="downArrow">
            <a:avLst>
              <a:gd name="adj1" fmla="val 45491"/>
              <a:gd name="adj2" fmla="val 37628"/>
            </a:avLst>
          </a:prstGeom>
          <a:solidFill>
            <a:srgbClr val="CC00FF"/>
          </a:solidFill>
          <a:ln w="9525">
            <a:solidFill>
              <a:srgbClr val="CC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3" name="AutoShape 31"/>
          <p:cNvSpPr>
            <a:spLocks noChangeArrowheads="1"/>
          </p:cNvSpPr>
          <p:nvPr/>
        </p:nvSpPr>
        <p:spPr bwMode="auto">
          <a:xfrm rot="866496">
            <a:off x="2895600" y="990600"/>
            <a:ext cx="1066800" cy="4116388"/>
          </a:xfrm>
          <a:prstGeom prst="moon">
            <a:avLst>
              <a:gd name="adj" fmla="val 23213"/>
            </a:avLst>
          </a:prstGeom>
          <a:gradFill rotWithShape="0">
            <a:gsLst>
              <a:gs pos="0">
                <a:srgbClr val="33CCCC"/>
              </a:gs>
              <a:gs pos="50000">
                <a:srgbClr val="FFFFFF"/>
              </a:gs>
              <a:gs pos="100000">
                <a:srgbClr val="33CCCC"/>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4" name="AutoShape 32"/>
          <p:cNvSpPr>
            <a:spLocks noChangeArrowheads="1"/>
          </p:cNvSpPr>
          <p:nvPr/>
        </p:nvSpPr>
        <p:spPr bwMode="auto">
          <a:xfrm rot="-5400000">
            <a:off x="4229100" y="3124200"/>
            <a:ext cx="1319213" cy="4062413"/>
          </a:xfrm>
          <a:prstGeom prst="curvedRightArrow">
            <a:avLst>
              <a:gd name="adj1" fmla="val 19931"/>
              <a:gd name="adj2" fmla="val 59593"/>
              <a:gd name="adj3" fmla="val 15528"/>
            </a:avLst>
          </a:prstGeom>
          <a:gradFill rotWithShape="0">
            <a:gsLst>
              <a:gs pos="0">
                <a:srgbClr val="66FFFF"/>
              </a:gs>
              <a:gs pos="100000">
                <a:srgbClr val="FFFFFF"/>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5" name="Text Box 33"/>
          <p:cNvSpPr txBox="1">
            <a:spLocks noChangeArrowheads="1"/>
          </p:cNvSpPr>
          <p:nvPr/>
        </p:nvSpPr>
        <p:spPr bwMode="auto">
          <a:xfrm>
            <a:off x="5372100" y="95250"/>
            <a:ext cx="270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400" b="1" i="1" dirty="0">
                <a:solidFill>
                  <a:srgbClr val="FF0000"/>
                </a:solidFill>
                <a:effectLst>
                  <a:outerShdw blurRad="38100" dist="38100" dir="2700000" algn="tl">
                    <a:srgbClr val="C0C0C0"/>
                  </a:outerShdw>
                </a:effectLst>
                <a:latin typeface="Arial" charset="0"/>
              </a:rPr>
              <a:t>NAP - LOGOSZ</a:t>
            </a:r>
            <a:endParaRPr lang="en-US" altLang="hu-HU" sz="2000" b="1" i="1" dirty="0">
              <a:latin typeface="Arial" charset="0"/>
            </a:endParaRPr>
          </a:p>
        </p:txBody>
      </p:sp>
      <p:sp>
        <p:nvSpPr>
          <p:cNvPr id="663586" name="AutoShape 34"/>
          <p:cNvSpPr>
            <a:spLocks noChangeArrowheads="1"/>
          </p:cNvSpPr>
          <p:nvPr/>
        </p:nvSpPr>
        <p:spPr bwMode="auto">
          <a:xfrm flipH="1" flipV="1">
            <a:off x="4895850" y="520065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7" name="Rectangle 35"/>
          <p:cNvSpPr>
            <a:spLocks noChangeArrowheads="1"/>
          </p:cNvSpPr>
          <p:nvPr/>
        </p:nvSpPr>
        <p:spPr bwMode="auto">
          <a:xfrm>
            <a:off x="5208588" y="1419225"/>
            <a:ext cx="152400" cy="3783013"/>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8" name="AutoShape 36"/>
          <p:cNvSpPr>
            <a:spLocks noChangeArrowheads="1"/>
          </p:cNvSpPr>
          <p:nvPr/>
        </p:nvSpPr>
        <p:spPr bwMode="auto">
          <a:xfrm flipH="1" flipV="1">
            <a:off x="4900613" y="46101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89" name="AutoShape 37"/>
          <p:cNvSpPr>
            <a:spLocks noChangeArrowheads="1"/>
          </p:cNvSpPr>
          <p:nvPr/>
        </p:nvSpPr>
        <p:spPr bwMode="auto">
          <a:xfrm flipH="1" flipV="1">
            <a:off x="4900613" y="4060825"/>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0" name="AutoShape 38"/>
          <p:cNvSpPr>
            <a:spLocks noChangeArrowheads="1"/>
          </p:cNvSpPr>
          <p:nvPr/>
        </p:nvSpPr>
        <p:spPr bwMode="auto">
          <a:xfrm flipH="1" flipV="1">
            <a:off x="4876800" y="34290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1" name="AutoShape 39"/>
          <p:cNvSpPr>
            <a:spLocks noChangeArrowheads="1"/>
          </p:cNvSpPr>
          <p:nvPr/>
        </p:nvSpPr>
        <p:spPr bwMode="auto">
          <a:xfrm flipH="1" flipV="1">
            <a:off x="4900613" y="279400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2" name="AutoShape 40"/>
          <p:cNvSpPr>
            <a:spLocks noChangeArrowheads="1"/>
          </p:cNvSpPr>
          <p:nvPr/>
        </p:nvSpPr>
        <p:spPr bwMode="auto">
          <a:xfrm flipH="1" flipV="1">
            <a:off x="4895850" y="2217738"/>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3" name="AutoShape 41"/>
          <p:cNvSpPr>
            <a:spLocks noChangeArrowheads="1"/>
          </p:cNvSpPr>
          <p:nvPr/>
        </p:nvSpPr>
        <p:spPr bwMode="auto">
          <a:xfrm flipH="1" flipV="1">
            <a:off x="4897438" y="155575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rgbClr val="CC6600"/>
              </a:gs>
              <a:gs pos="100000">
                <a:srgbClr val="FF0000"/>
              </a:gs>
            </a:gsLst>
            <a:lin ang="189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663594" name="Text Box 42"/>
          <p:cNvSpPr txBox="1">
            <a:spLocks noChangeArrowheads="1"/>
          </p:cNvSpPr>
          <p:nvPr/>
        </p:nvSpPr>
        <p:spPr bwMode="auto">
          <a:xfrm rot="-5387214">
            <a:off x="3481388" y="3373438"/>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latin typeface="Arial" charset="0"/>
              </a:rPr>
              <a:t>     </a:t>
            </a:r>
            <a:r>
              <a:rPr lang="hu-HU" altLang="hu-HU" sz="1600" b="1">
                <a:latin typeface="Arial" charset="0"/>
              </a:rPr>
              <a:t>ELSŐ  KIÁRADÁS</a:t>
            </a:r>
            <a:endParaRPr lang="en-US" altLang="hu-HU" sz="1600">
              <a:latin typeface="Arial" charset="0"/>
            </a:endParaRPr>
          </a:p>
        </p:txBody>
      </p:sp>
      <p:sp>
        <p:nvSpPr>
          <p:cNvPr id="663595" name="WordArt 43"/>
          <p:cNvSpPr>
            <a:spLocks noChangeArrowheads="1" noChangeShapeType="1" noTextEdit="1"/>
          </p:cNvSpPr>
          <p:nvPr/>
        </p:nvSpPr>
        <p:spPr bwMode="auto">
          <a:xfrm rot="-4852451">
            <a:off x="1642269" y="3002756"/>
            <a:ext cx="2732088" cy="68897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513691"/>
              </a:avLst>
            </a:prstTxWarp>
          </a:bodyPr>
          <a:lstStyle/>
          <a:p>
            <a:pPr algn="ctr"/>
            <a:r>
              <a:rPr lang="hu-HU" sz="1400" kern="10">
                <a:ln w="9525">
                  <a:solidFill>
                    <a:srgbClr val="000000"/>
                  </a:solidFill>
                  <a:round/>
                  <a:headEnd/>
                  <a:tailEnd/>
                </a:ln>
                <a:solidFill>
                  <a:srgbClr val="000000"/>
                </a:solidFill>
                <a:latin typeface="Arial"/>
                <a:cs typeface="Arial"/>
              </a:rPr>
              <a:t>MÁSODIK   KIÁRADÁS</a:t>
            </a:r>
          </a:p>
        </p:txBody>
      </p:sp>
      <p:sp>
        <p:nvSpPr>
          <p:cNvPr id="663596" name="WordArt 44"/>
          <p:cNvSpPr>
            <a:spLocks noChangeArrowheads="1" noChangeShapeType="1" noTextEdit="1"/>
          </p:cNvSpPr>
          <p:nvPr/>
        </p:nvSpPr>
        <p:spPr bwMode="auto">
          <a:xfrm rot="4951804">
            <a:off x="5780088" y="2717800"/>
            <a:ext cx="2187575" cy="45402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097263"/>
              </a:avLst>
            </a:prstTxWarp>
          </a:bodyPr>
          <a:lstStyle/>
          <a:p>
            <a:pPr algn="ctr"/>
            <a:r>
              <a:rPr lang="hu-HU" sz="1400" kern="10" dirty="0">
                <a:ln w="9525">
                  <a:solidFill>
                    <a:srgbClr val="000000"/>
                  </a:solidFill>
                  <a:round/>
                  <a:headEnd/>
                  <a:tailEnd/>
                </a:ln>
                <a:solidFill>
                  <a:srgbClr val="000000"/>
                </a:solidFill>
                <a:latin typeface="Arial"/>
                <a:cs typeface="Arial"/>
              </a:rPr>
              <a:t>HARMADIK   KIÁRADÁS</a:t>
            </a:r>
          </a:p>
        </p:txBody>
      </p:sp>
      <p:sp>
        <p:nvSpPr>
          <p:cNvPr id="663597" name="Rectangle 45"/>
          <p:cNvSpPr>
            <a:spLocks noGrp="1" noChangeArrowheads="1"/>
          </p:cNvSpPr>
          <p:nvPr>
            <p:ph type="title" idx="4294967295"/>
          </p:nvPr>
        </p:nvSpPr>
        <p:spPr>
          <a:xfrm>
            <a:off x="0" y="6172200"/>
            <a:ext cx="9144000" cy="685800"/>
          </a:xfrm>
          <a:gradFill rotWithShape="0">
            <a:gsLst>
              <a:gs pos="0">
                <a:srgbClr val="00CC00"/>
              </a:gs>
              <a:gs pos="50000">
                <a:srgbClr val="66FF33"/>
              </a:gs>
              <a:gs pos="100000">
                <a:srgbClr val="00CC00"/>
              </a:gs>
            </a:gsLst>
            <a:lin ang="0" scaled="1"/>
          </a:gradFill>
        </p:spPr>
        <p:txBody>
          <a:bodyPr/>
          <a:lstStyle/>
          <a:p>
            <a:r>
              <a:rPr lang="hu-HU" altLang="hu-HU" sz="3600" b="1" i="1" dirty="0">
                <a:solidFill>
                  <a:schemeClr val="tx1"/>
                </a:solidFill>
                <a:effectLst>
                  <a:outerShdw blurRad="38100" dist="38100" dir="2700000" algn="tl">
                    <a:srgbClr val="FFFFFF"/>
                  </a:outerShdw>
                </a:effectLst>
              </a:rPr>
              <a:t>A   HÁROM   TEREMTŐ   KIÁRADÁS</a:t>
            </a:r>
            <a:endParaRPr lang="en-US" altLang="hu-HU" dirty="0">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663597"/>
                                        </p:tgtEl>
                                        <p:attrNameLst>
                                          <p:attrName>style.visibility</p:attrName>
                                        </p:attrNameLst>
                                      </p:cBhvr>
                                      <p:to>
                                        <p:strVal val="visible"/>
                                      </p:to>
                                    </p:set>
                                    <p:animEffect transition="in" filter="box(out)">
                                      <p:cBhvr>
                                        <p:cTn id="7" dur="500"/>
                                        <p:tgtEl>
                                          <p:spTgt spid="663597"/>
                                        </p:tgtEl>
                                      </p:cBhvr>
                                    </p:animEffect>
                                  </p:childTnLst>
                                </p:cTn>
                              </p:par>
                            </p:childTnLst>
                          </p:cTn>
                        </p:par>
                        <p:par>
                          <p:cTn id="8" fill="hold" nodeType="with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663561"/>
                                        </p:tgtEl>
                                        <p:attrNameLst>
                                          <p:attrName>style.visibility</p:attrName>
                                        </p:attrNameLst>
                                      </p:cBhvr>
                                      <p:to>
                                        <p:strVal val="visible"/>
                                      </p:to>
                                    </p:set>
                                    <p:animEffect transition="in" filter="box(out)">
                                      <p:cBhvr>
                                        <p:cTn id="11" dur="500"/>
                                        <p:tgtEl>
                                          <p:spTgt spid="663561"/>
                                        </p:tgtEl>
                                      </p:cBhvr>
                                    </p:animEffect>
                                  </p:childTnLst>
                                </p:cTn>
                              </p:par>
                            </p:childTnLst>
                          </p:cTn>
                        </p:par>
                        <p:par>
                          <p:cTn id="12" fill="hold" nodeType="afterGroup">
                            <p:stCondLst>
                              <p:cond delay="1500"/>
                            </p:stCondLst>
                            <p:childTnLst>
                              <p:par>
                                <p:cTn id="13" presetID="12" presetClass="entr" presetSubtype="8" fill="hold" grpId="0" nodeType="afterEffect">
                                  <p:stCondLst>
                                    <p:cond delay="0"/>
                                  </p:stCondLst>
                                  <p:childTnLst>
                                    <p:set>
                                      <p:cBhvr>
                                        <p:cTn id="14" dur="1" fill="hold">
                                          <p:stCondLst>
                                            <p:cond delay="0"/>
                                          </p:stCondLst>
                                        </p:cTn>
                                        <p:tgtEl>
                                          <p:spTgt spid="663585"/>
                                        </p:tgtEl>
                                        <p:attrNameLst>
                                          <p:attrName>style.visibility</p:attrName>
                                        </p:attrNameLst>
                                      </p:cBhvr>
                                      <p:to>
                                        <p:strVal val="visible"/>
                                      </p:to>
                                    </p:set>
                                    <p:animEffect transition="in" filter="slide(fromLeft)">
                                      <p:cBhvr>
                                        <p:cTn id="15" dur="500"/>
                                        <p:tgtEl>
                                          <p:spTgt spid="663585"/>
                                        </p:tgtEl>
                                      </p:cBhvr>
                                    </p:animEffect>
                                  </p:childTnLst>
                                </p:cTn>
                              </p:par>
                            </p:childTnLst>
                          </p:cTn>
                        </p:par>
                        <p:par>
                          <p:cTn id="16" fill="hold" nodeType="afterGroup">
                            <p:stCondLst>
                              <p:cond delay="2000"/>
                            </p:stCondLst>
                            <p:childTnLst>
                              <p:par>
                                <p:cTn id="17" presetID="23" presetClass="entr" presetSubtype="32" fill="hold" grpId="0" nodeType="afterEffect">
                                  <p:stCondLst>
                                    <p:cond delay="0"/>
                                  </p:stCondLst>
                                  <p:childTnLst>
                                    <p:set>
                                      <p:cBhvr>
                                        <p:cTn id="18" dur="1" fill="hold">
                                          <p:stCondLst>
                                            <p:cond delay="0"/>
                                          </p:stCondLst>
                                        </p:cTn>
                                        <p:tgtEl>
                                          <p:spTgt spid="663564"/>
                                        </p:tgtEl>
                                        <p:attrNameLst>
                                          <p:attrName>style.visibility</p:attrName>
                                        </p:attrNameLst>
                                      </p:cBhvr>
                                      <p:to>
                                        <p:strVal val="visible"/>
                                      </p:to>
                                    </p:set>
                                    <p:anim calcmode="lin" valueType="num">
                                      <p:cBhvr>
                                        <p:cTn id="19" dur="500" fill="hold"/>
                                        <p:tgtEl>
                                          <p:spTgt spid="663564"/>
                                        </p:tgtEl>
                                        <p:attrNameLst>
                                          <p:attrName>ppt_w</p:attrName>
                                        </p:attrNameLst>
                                      </p:cBhvr>
                                      <p:tavLst>
                                        <p:tav tm="0">
                                          <p:val>
                                            <p:strVal val="4*#ppt_w"/>
                                          </p:val>
                                        </p:tav>
                                        <p:tav tm="100000">
                                          <p:val>
                                            <p:strVal val="#ppt_w"/>
                                          </p:val>
                                        </p:tav>
                                      </p:tavLst>
                                    </p:anim>
                                    <p:anim calcmode="lin" valueType="num">
                                      <p:cBhvr>
                                        <p:cTn id="20" dur="500" fill="hold"/>
                                        <p:tgtEl>
                                          <p:spTgt spid="663564"/>
                                        </p:tgtEl>
                                        <p:attrNameLst>
                                          <p:attrName>ppt_h</p:attrName>
                                        </p:attrNameLst>
                                      </p:cBhvr>
                                      <p:tavLst>
                                        <p:tav tm="0">
                                          <p:val>
                                            <p:strVal val="4*#ppt_h"/>
                                          </p:val>
                                        </p:tav>
                                        <p:tav tm="100000">
                                          <p:val>
                                            <p:strVal val="#ppt_h"/>
                                          </p:val>
                                        </p:tav>
                                      </p:tavLst>
                                    </p:anim>
                                  </p:childTnLst>
                                </p:cTn>
                              </p:par>
                            </p:childTnLst>
                          </p:cTn>
                        </p:par>
                        <p:par>
                          <p:cTn id="21" fill="hold" nodeType="afterGroup">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663566"/>
                                        </p:tgtEl>
                                        <p:attrNameLst>
                                          <p:attrName>style.visibility</p:attrName>
                                        </p:attrNameLst>
                                      </p:cBhvr>
                                      <p:to>
                                        <p:strVal val="visible"/>
                                      </p:to>
                                    </p:set>
                                  </p:childTnLst>
                                </p:cTn>
                              </p:par>
                            </p:childTnLst>
                          </p:cTn>
                        </p:par>
                        <p:par>
                          <p:cTn id="24" fill="hold" nodeType="afterGroup">
                            <p:stCondLst>
                              <p:cond delay="3000"/>
                            </p:stCondLst>
                            <p:childTnLst>
                              <p:par>
                                <p:cTn id="25" presetID="12" presetClass="entr" presetSubtype="2" fill="hold" grpId="0" nodeType="afterEffect">
                                  <p:stCondLst>
                                    <p:cond delay="0"/>
                                  </p:stCondLst>
                                  <p:childTnLst>
                                    <p:set>
                                      <p:cBhvr>
                                        <p:cTn id="26" dur="1" fill="hold">
                                          <p:stCondLst>
                                            <p:cond delay="0"/>
                                          </p:stCondLst>
                                        </p:cTn>
                                        <p:tgtEl>
                                          <p:spTgt spid="663577"/>
                                        </p:tgtEl>
                                        <p:attrNameLst>
                                          <p:attrName>style.visibility</p:attrName>
                                        </p:attrNameLst>
                                      </p:cBhvr>
                                      <p:to>
                                        <p:strVal val="visible"/>
                                      </p:to>
                                    </p:set>
                                    <p:animEffect transition="in" filter="slide(fromRight)">
                                      <p:cBhvr>
                                        <p:cTn id="27" dur="500"/>
                                        <p:tgtEl>
                                          <p:spTgt spid="663577"/>
                                        </p:tgtEl>
                                      </p:cBhvr>
                                    </p:animEffect>
                                  </p:childTnLst>
                                </p:cTn>
                              </p:par>
                            </p:childTnLst>
                          </p:cTn>
                        </p:par>
                        <p:par>
                          <p:cTn id="28" fill="hold" nodeType="afterGroup">
                            <p:stCondLst>
                              <p:cond delay="3500"/>
                            </p:stCondLst>
                            <p:childTnLst>
                              <p:par>
                                <p:cTn id="29" presetID="23" presetClass="entr" presetSubtype="32" fill="hold" grpId="0" nodeType="afterEffect">
                                  <p:stCondLst>
                                    <p:cond delay="0"/>
                                  </p:stCondLst>
                                  <p:childTnLst>
                                    <p:set>
                                      <p:cBhvr>
                                        <p:cTn id="30" dur="1" fill="hold">
                                          <p:stCondLst>
                                            <p:cond delay="0"/>
                                          </p:stCondLst>
                                        </p:cTn>
                                        <p:tgtEl>
                                          <p:spTgt spid="663562"/>
                                        </p:tgtEl>
                                        <p:attrNameLst>
                                          <p:attrName>style.visibility</p:attrName>
                                        </p:attrNameLst>
                                      </p:cBhvr>
                                      <p:to>
                                        <p:strVal val="visible"/>
                                      </p:to>
                                    </p:set>
                                    <p:anim calcmode="lin" valueType="num">
                                      <p:cBhvr>
                                        <p:cTn id="31" dur="500" fill="hold"/>
                                        <p:tgtEl>
                                          <p:spTgt spid="663562"/>
                                        </p:tgtEl>
                                        <p:attrNameLst>
                                          <p:attrName>ppt_w</p:attrName>
                                        </p:attrNameLst>
                                      </p:cBhvr>
                                      <p:tavLst>
                                        <p:tav tm="0">
                                          <p:val>
                                            <p:strVal val="4*#ppt_w"/>
                                          </p:val>
                                        </p:tav>
                                        <p:tav tm="100000">
                                          <p:val>
                                            <p:strVal val="#ppt_w"/>
                                          </p:val>
                                        </p:tav>
                                      </p:tavLst>
                                    </p:anim>
                                    <p:anim calcmode="lin" valueType="num">
                                      <p:cBhvr>
                                        <p:cTn id="32" dur="500" fill="hold"/>
                                        <p:tgtEl>
                                          <p:spTgt spid="663562"/>
                                        </p:tgtEl>
                                        <p:attrNameLst>
                                          <p:attrName>ppt_h</p:attrName>
                                        </p:attrNameLst>
                                      </p:cBhvr>
                                      <p:tavLst>
                                        <p:tav tm="0">
                                          <p:val>
                                            <p:strVal val="4*#ppt_h"/>
                                          </p:val>
                                        </p:tav>
                                        <p:tav tm="100000">
                                          <p:val>
                                            <p:strVal val="#ppt_h"/>
                                          </p:val>
                                        </p:tav>
                                      </p:tavLst>
                                    </p:anim>
                                  </p:childTnLst>
                                </p:cTn>
                              </p:par>
                            </p:childTnLst>
                          </p:cTn>
                        </p:par>
                        <p:par>
                          <p:cTn id="33" fill="hold" nodeType="afterGroup">
                            <p:stCondLst>
                              <p:cond delay="4000"/>
                            </p:stCondLst>
                            <p:childTnLst>
                              <p:par>
                                <p:cTn id="34" presetID="12" presetClass="entr" presetSubtype="2" fill="hold" grpId="0" nodeType="afterEffect">
                                  <p:stCondLst>
                                    <p:cond delay="0"/>
                                  </p:stCondLst>
                                  <p:childTnLst>
                                    <p:set>
                                      <p:cBhvr>
                                        <p:cTn id="35" dur="1" fill="hold">
                                          <p:stCondLst>
                                            <p:cond delay="0"/>
                                          </p:stCondLst>
                                        </p:cTn>
                                        <p:tgtEl>
                                          <p:spTgt spid="663578"/>
                                        </p:tgtEl>
                                        <p:attrNameLst>
                                          <p:attrName>style.visibility</p:attrName>
                                        </p:attrNameLst>
                                      </p:cBhvr>
                                      <p:to>
                                        <p:strVal val="visible"/>
                                      </p:to>
                                    </p:set>
                                    <p:animEffect transition="in" filter="slide(fromRight)">
                                      <p:cBhvr>
                                        <p:cTn id="36" dur="500"/>
                                        <p:tgtEl>
                                          <p:spTgt spid="663578"/>
                                        </p:tgtEl>
                                      </p:cBhvr>
                                    </p:animEffect>
                                  </p:childTnLst>
                                </p:cTn>
                              </p:par>
                            </p:childTnLst>
                          </p:cTn>
                        </p:par>
                        <p:par>
                          <p:cTn id="37" fill="hold" nodeType="afterGroup">
                            <p:stCondLst>
                              <p:cond delay="4500"/>
                            </p:stCondLst>
                            <p:childTnLst>
                              <p:par>
                                <p:cTn id="38" presetID="23" presetClass="entr" presetSubtype="32" fill="hold" grpId="0" nodeType="afterEffect">
                                  <p:stCondLst>
                                    <p:cond delay="0"/>
                                  </p:stCondLst>
                                  <p:childTnLst>
                                    <p:set>
                                      <p:cBhvr>
                                        <p:cTn id="39" dur="1" fill="hold">
                                          <p:stCondLst>
                                            <p:cond delay="0"/>
                                          </p:stCondLst>
                                        </p:cTn>
                                        <p:tgtEl>
                                          <p:spTgt spid="663568"/>
                                        </p:tgtEl>
                                        <p:attrNameLst>
                                          <p:attrName>style.visibility</p:attrName>
                                        </p:attrNameLst>
                                      </p:cBhvr>
                                      <p:to>
                                        <p:strVal val="visible"/>
                                      </p:to>
                                    </p:set>
                                    <p:anim calcmode="lin" valueType="num">
                                      <p:cBhvr>
                                        <p:cTn id="40" dur="500" fill="hold"/>
                                        <p:tgtEl>
                                          <p:spTgt spid="663568"/>
                                        </p:tgtEl>
                                        <p:attrNameLst>
                                          <p:attrName>ppt_w</p:attrName>
                                        </p:attrNameLst>
                                      </p:cBhvr>
                                      <p:tavLst>
                                        <p:tav tm="0">
                                          <p:val>
                                            <p:strVal val="4*#ppt_w"/>
                                          </p:val>
                                        </p:tav>
                                        <p:tav tm="100000">
                                          <p:val>
                                            <p:strVal val="#ppt_w"/>
                                          </p:val>
                                        </p:tav>
                                      </p:tavLst>
                                    </p:anim>
                                    <p:anim calcmode="lin" valueType="num">
                                      <p:cBhvr>
                                        <p:cTn id="41" dur="500" fill="hold"/>
                                        <p:tgtEl>
                                          <p:spTgt spid="663568"/>
                                        </p:tgtEl>
                                        <p:attrNameLst>
                                          <p:attrName>ppt_h</p:attrName>
                                        </p:attrNameLst>
                                      </p:cBhvr>
                                      <p:tavLst>
                                        <p:tav tm="0">
                                          <p:val>
                                            <p:strVal val="4*#ppt_h"/>
                                          </p:val>
                                        </p:tav>
                                        <p:tav tm="100000">
                                          <p:val>
                                            <p:strVal val="#ppt_h"/>
                                          </p:val>
                                        </p:tav>
                                      </p:tavLst>
                                    </p:anim>
                                  </p:childTnLst>
                                </p:cTn>
                              </p:par>
                            </p:childTnLst>
                          </p:cTn>
                        </p:par>
                        <p:par>
                          <p:cTn id="42" fill="hold" nodeType="afterGroup">
                            <p:stCondLst>
                              <p:cond delay="5000"/>
                            </p:stCondLst>
                            <p:childTnLst>
                              <p:par>
                                <p:cTn id="43" presetID="1" presetClass="entr" presetSubtype="0" fill="hold" grpId="0" nodeType="afterEffect">
                                  <p:stCondLst>
                                    <p:cond delay="0"/>
                                  </p:stCondLst>
                                  <p:childTnLst>
                                    <p:set>
                                      <p:cBhvr>
                                        <p:cTn id="44" dur="1" fill="hold">
                                          <p:stCondLst>
                                            <p:cond delay="499"/>
                                          </p:stCondLst>
                                        </p:cTn>
                                        <p:tgtEl>
                                          <p:spTgt spid="663567"/>
                                        </p:tgtEl>
                                        <p:attrNameLst>
                                          <p:attrName>style.visibility</p:attrName>
                                        </p:attrNameLst>
                                      </p:cBhvr>
                                      <p:to>
                                        <p:strVal val="visible"/>
                                      </p:to>
                                    </p:set>
                                  </p:childTnLst>
                                </p:cTn>
                              </p:par>
                            </p:childTnLst>
                          </p:cTn>
                        </p:par>
                        <p:par>
                          <p:cTn id="45" fill="hold" nodeType="afterGroup">
                            <p:stCondLst>
                              <p:cond delay="5500"/>
                            </p:stCondLst>
                            <p:childTnLst>
                              <p:par>
                                <p:cTn id="46" presetID="12" presetClass="entr" presetSubtype="8" fill="hold" grpId="0" nodeType="afterEffect">
                                  <p:stCondLst>
                                    <p:cond delay="0"/>
                                  </p:stCondLst>
                                  <p:childTnLst>
                                    <p:set>
                                      <p:cBhvr>
                                        <p:cTn id="47" dur="1" fill="hold">
                                          <p:stCondLst>
                                            <p:cond delay="0"/>
                                          </p:stCondLst>
                                        </p:cTn>
                                        <p:tgtEl>
                                          <p:spTgt spid="663579"/>
                                        </p:tgtEl>
                                        <p:attrNameLst>
                                          <p:attrName>style.visibility</p:attrName>
                                        </p:attrNameLst>
                                      </p:cBhvr>
                                      <p:to>
                                        <p:strVal val="visible"/>
                                      </p:to>
                                    </p:set>
                                    <p:animEffect transition="in" filter="slide(fromLeft)">
                                      <p:cBhvr>
                                        <p:cTn id="48" dur="500"/>
                                        <p:tgtEl>
                                          <p:spTgt spid="663579"/>
                                        </p:tgtEl>
                                      </p:cBhvr>
                                    </p:animEffect>
                                  </p:childTnLst>
                                </p:cTn>
                              </p:par>
                            </p:childTnLst>
                          </p:cTn>
                        </p:par>
                        <p:par>
                          <p:cTn id="49" fill="hold" nodeType="withGroup">
                            <p:stCondLst>
                              <p:cond delay="6000"/>
                            </p:stCondLst>
                            <p:childTnLst>
                              <p:par>
                                <p:cTn id="50" presetID="22" presetClass="entr" presetSubtype="1" fill="hold" grpId="0" nodeType="afterEffect">
                                  <p:stCondLst>
                                    <p:cond delay="0"/>
                                  </p:stCondLst>
                                  <p:childTnLst>
                                    <p:set>
                                      <p:cBhvr>
                                        <p:cTn id="51" dur="1" fill="hold">
                                          <p:stCondLst>
                                            <p:cond delay="0"/>
                                          </p:stCondLst>
                                        </p:cTn>
                                        <p:tgtEl>
                                          <p:spTgt spid="663587"/>
                                        </p:tgtEl>
                                        <p:attrNameLst>
                                          <p:attrName>style.visibility</p:attrName>
                                        </p:attrNameLst>
                                      </p:cBhvr>
                                      <p:to>
                                        <p:strVal val="visible"/>
                                      </p:to>
                                    </p:set>
                                    <p:animEffect transition="in" filter="wipe(up)">
                                      <p:cBhvr>
                                        <p:cTn id="52" dur="500"/>
                                        <p:tgtEl>
                                          <p:spTgt spid="663587"/>
                                        </p:tgtEl>
                                      </p:cBhvr>
                                    </p:animEffect>
                                  </p:childTnLst>
                                </p:cTn>
                              </p:par>
                            </p:childTnLst>
                          </p:cTn>
                        </p:par>
                        <p:par>
                          <p:cTn id="53" fill="hold" nodeType="afterGroup">
                            <p:stCondLst>
                              <p:cond delay="6500"/>
                            </p:stCondLst>
                            <p:childTnLst>
                              <p:par>
                                <p:cTn id="54" presetID="22" presetClass="entr" presetSubtype="2" fill="hold" grpId="0" nodeType="afterEffect">
                                  <p:stCondLst>
                                    <p:cond delay="0"/>
                                  </p:stCondLst>
                                  <p:childTnLst>
                                    <p:set>
                                      <p:cBhvr>
                                        <p:cTn id="55" dur="1" fill="hold">
                                          <p:stCondLst>
                                            <p:cond delay="0"/>
                                          </p:stCondLst>
                                        </p:cTn>
                                        <p:tgtEl>
                                          <p:spTgt spid="663593"/>
                                        </p:tgtEl>
                                        <p:attrNameLst>
                                          <p:attrName>style.visibility</p:attrName>
                                        </p:attrNameLst>
                                      </p:cBhvr>
                                      <p:to>
                                        <p:strVal val="visible"/>
                                      </p:to>
                                    </p:set>
                                    <p:animEffect transition="in" filter="wipe(right)">
                                      <p:cBhvr>
                                        <p:cTn id="56" dur="500"/>
                                        <p:tgtEl>
                                          <p:spTgt spid="663593"/>
                                        </p:tgtEl>
                                      </p:cBhvr>
                                    </p:animEffect>
                                  </p:childTnLst>
                                </p:cTn>
                              </p:par>
                            </p:childTnLst>
                          </p:cTn>
                        </p:par>
                        <p:par>
                          <p:cTn id="57" fill="hold" nodeType="afterGroup">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663554"/>
                                        </p:tgtEl>
                                        <p:attrNameLst>
                                          <p:attrName>style.visibility</p:attrName>
                                        </p:attrNameLst>
                                      </p:cBhvr>
                                      <p:to>
                                        <p:strVal val="visible"/>
                                      </p:to>
                                    </p:set>
                                    <p:animEffect transition="in" filter="wipe(up)">
                                      <p:cBhvr>
                                        <p:cTn id="60" dur="500"/>
                                        <p:tgtEl>
                                          <p:spTgt spid="663554"/>
                                        </p:tgtEl>
                                      </p:cBhvr>
                                    </p:animEffect>
                                  </p:childTnLst>
                                </p:cTn>
                              </p:par>
                            </p:childTnLst>
                          </p:cTn>
                        </p:par>
                        <p:par>
                          <p:cTn id="61" fill="hold" nodeType="afterGroup">
                            <p:stCondLst>
                              <p:cond delay="7500"/>
                            </p:stCondLst>
                            <p:childTnLst>
                              <p:par>
                                <p:cTn id="62" presetID="53" presetClass="entr" presetSubtype="0" fill="hold" grpId="0" nodeType="afterEffect">
                                  <p:stCondLst>
                                    <p:cond delay="0"/>
                                  </p:stCondLst>
                                  <p:childTnLst>
                                    <p:set>
                                      <p:cBhvr>
                                        <p:cTn id="63" dur="1" fill="hold">
                                          <p:stCondLst>
                                            <p:cond delay="0"/>
                                          </p:stCondLst>
                                        </p:cTn>
                                        <p:tgtEl>
                                          <p:spTgt spid="663570"/>
                                        </p:tgtEl>
                                        <p:attrNameLst>
                                          <p:attrName>style.visibility</p:attrName>
                                        </p:attrNameLst>
                                      </p:cBhvr>
                                      <p:to>
                                        <p:strVal val="visible"/>
                                      </p:to>
                                    </p:set>
                                    <p:anim calcmode="lin" valueType="num">
                                      <p:cBhvr>
                                        <p:cTn id="64" dur="500" fill="hold"/>
                                        <p:tgtEl>
                                          <p:spTgt spid="663570"/>
                                        </p:tgtEl>
                                        <p:attrNameLst>
                                          <p:attrName>ppt_w</p:attrName>
                                        </p:attrNameLst>
                                      </p:cBhvr>
                                      <p:tavLst>
                                        <p:tav tm="0">
                                          <p:val>
                                            <p:fltVal val="0"/>
                                          </p:val>
                                        </p:tav>
                                        <p:tav tm="100000">
                                          <p:val>
                                            <p:strVal val="#ppt_w"/>
                                          </p:val>
                                        </p:tav>
                                      </p:tavLst>
                                    </p:anim>
                                    <p:anim calcmode="lin" valueType="num">
                                      <p:cBhvr>
                                        <p:cTn id="65" dur="500" fill="hold"/>
                                        <p:tgtEl>
                                          <p:spTgt spid="663570"/>
                                        </p:tgtEl>
                                        <p:attrNameLst>
                                          <p:attrName>ppt_h</p:attrName>
                                        </p:attrNameLst>
                                      </p:cBhvr>
                                      <p:tavLst>
                                        <p:tav tm="0">
                                          <p:val>
                                            <p:fltVal val="0"/>
                                          </p:val>
                                        </p:tav>
                                        <p:tav tm="100000">
                                          <p:val>
                                            <p:strVal val="#ppt_h"/>
                                          </p:val>
                                        </p:tav>
                                      </p:tavLst>
                                    </p:anim>
                                    <p:animEffect transition="in" filter="fade">
                                      <p:cBhvr>
                                        <p:cTn id="66" dur="500"/>
                                        <p:tgtEl>
                                          <p:spTgt spid="663570"/>
                                        </p:tgtEl>
                                      </p:cBhvr>
                                    </p:animEffect>
                                  </p:childTnLst>
                                </p:cTn>
                              </p:par>
                            </p:childTnLst>
                          </p:cTn>
                        </p:par>
                        <p:par>
                          <p:cTn id="67" fill="hold" nodeType="afterGroup">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63592"/>
                                        </p:tgtEl>
                                        <p:attrNameLst>
                                          <p:attrName>style.visibility</p:attrName>
                                        </p:attrNameLst>
                                      </p:cBhvr>
                                      <p:to>
                                        <p:strVal val="visible"/>
                                      </p:to>
                                    </p:set>
                                    <p:animEffect transition="in" filter="wipe(right)">
                                      <p:cBhvr>
                                        <p:cTn id="70" dur="500"/>
                                        <p:tgtEl>
                                          <p:spTgt spid="663592"/>
                                        </p:tgtEl>
                                      </p:cBhvr>
                                    </p:animEffect>
                                  </p:childTnLst>
                                </p:cTn>
                              </p:par>
                            </p:childTnLst>
                          </p:cTn>
                        </p:par>
                        <p:par>
                          <p:cTn id="71" fill="hold" nodeType="afterGroup">
                            <p:stCondLst>
                              <p:cond delay="8500"/>
                            </p:stCondLst>
                            <p:childTnLst>
                              <p:par>
                                <p:cTn id="72" presetID="22" presetClass="entr" presetSubtype="1" fill="hold" grpId="0" nodeType="afterEffect">
                                  <p:stCondLst>
                                    <p:cond delay="0"/>
                                  </p:stCondLst>
                                  <p:childTnLst>
                                    <p:set>
                                      <p:cBhvr>
                                        <p:cTn id="73" dur="1" fill="hold">
                                          <p:stCondLst>
                                            <p:cond delay="0"/>
                                          </p:stCondLst>
                                        </p:cTn>
                                        <p:tgtEl>
                                          <p:spTgt spid="663555"/>
                                        </p:tgtEl>
                                        <p:attrNameLst>
                                          <p:attrName>style.visibility</p:attrName>
                                        </p:attrNameLst>
                                      </p:cBhvr>
                                      <p:to>
                                        <p:strVal val="visible"/>
                                      </p:to>
                                    </p:set>
                                    <p:animEffect transition="in" filter="wipe(up)">
                                      <p:cBhvr>
                                        <p:cTn id="74" dur="500"/>
                                        <p:tgtEl>
                                          <p:spTgt spid="663555"/>
                                        </p:tgtEl>
                                      </p:cBhvr>
                                    </p:animEffect>
                                  </p:childTnLst>
                                </p:cTn>
                              </p:par>
                            </p:childTnLst>
                          </p:cTn>
                        </p:par>
                        <p:par>
                          <p:cTn id="75" fill="hold" nodeType="afterGroup">
                            <p:stCondLst>
                              <p:cond delay="9000"/>
                            </p:stCondLst>
                            <p:childTnLst>
                              <p:par>
                                <p:cTn id="76" presetID="53" presetClass="entr" presetSubtype="0" fill="hold" grpId="0" nodeType="afterEffect">
                                  <p:stCondLst>
                                    <p:cond delay="0"/>
                                  </p:stCondLst>
                                  <p:childTnLst>
                                    <p:set>
                                      <p:cBhvr>
                                        <p:cTn id="77" dur="1" fill="hold">
                                          <p:stCondLst>
                                            <p:cond delay="0"/>
                                          </p:stCondLst>
                                        </p:cTn>
                                        <p:tgtEl>
                                          <p:spTgt spid="663571"/>
                                        </p:tgtEl>
                                        <p:attrNameLst>
                                          <p:attrName>style.visibility</p:attrName>
                                        </p:attrNameLst>
                                      </p:cBhvr>
                                      <p:to>
                                        <p:strVal val="visible"/>
                                      </p:to>
                                    </p:set>
                                    <p:anim calcmode="lin" valueType="num">
                                      <p:cBhvr>
                                        <p:cTn id="78" dur="500" fill="hold"/>
                                        <p:tgtEl>
                                          <p:spTgt spid="663571"/>
                                        </p:tgtEl>
                                        <p:attrNameLst>
                                          <p:attrName>ppt_w</p:attrName>
                                        </p:attrNameLst>
                                      </p:cBhvr>
                                      <p:tavLst>
                                        <p:tav tm="0">
                                          <p:val>
                                            <p:fltVal val="0"/>
                                          </p:val>
                                        </p:tav>
                                        <p:tav tm="100000">
                                          <p:val>
                                            <p:strVal val="#ppt_w"/>
                                          </p:val>
                                        </p:tav>
                                      </p:tavLst>
                                    </p:anim>
                                    <p:anim calcmode="lin" valueType="num">
                                      <p:cBhvr>
                                        <p:cTn id="79" dur="500" fill="hold"/>
                                        <p:tgtEl>
                                          <p:spTgt spid="663571"/>
                                        </p:tgtEl>
                                        <p:attrNameLst>
                                          <p:attrName>ppt_h</p:attrName>
                                        </p:attrNameLst>
                                      </p:cBhvr>
                                      <p:tavLst>
                                        <p:tav tm="0">
                                          <p:val>
                                            <p:fltVal val="0"/>
                                          </p:val>
                                        </p:tav>
                                        <p:tav tm="100000">
                                          <p:val>
                                            <p:strVal val="#ppt_h"/>
                                          </p:val>
                                        </p:tav>
                                      </p:tavLst>
                                    </p:anim>
                                    <p:animEffect transition="in" filter="fade">
                                      <p:cBhvr>
                                        <p:cTn id="80" dur="500"/>
                                        <p:tgtEl>
                                          <p:spTgt spid="663571"/>
                                        </p:tgtEl>
                                      </p:cBhvr>
                                    </p:animEffect>
                                  </p:childTnLst>
                                </p:cTn>
                              </p:par>
                            </p:childTnLst>
                          </p:cTn>
                        </p:par>
                        <p:par>
                          <p:cTn id="81" fill="hold" nodeType="afterGroup">
                            <p:stCondLst>
                              <p:cond delay="9500"/>
                            </p:stCondLst>
                            <p:childTnLst>
                              <p:par>
                                <p:cTn id="82" presetID="22" presetClass="entr" presetSubtype="2" fill="hold" grpId="0" nodeType="afterEffect">
                                  <p:stCondLst>
                                    <p:cond delay="0"/>
                                  </p:stCondLst>
                                  <p:childTnLst>
                                    <p:set>
                                      <p:cBhvr>
                                        <p:cTn id="83" dur="1" fill="hold">
                                          <p:stCondLst>
                                            <p:cond delay="0"/>
                                          </p:stCondLst>
                                        </p:cTn>
                                        <p:tgtEl>
                                          <p:spTgt spid="663591"/>
                                        </p:tgtEl>
                                        <p:attrNameLst>
                                          <p:attrName>style.visibility</p:attrName>
                                        </p:attrNameLst>
                                      </p:cBhvr>
                                      <p:to>
                                        <p:strVal val="visible"/>
                                      </p:to>
                                    </p:set>
                                    <p:animEffect transition="in" filter="wipe(right)">
                                      <p:cBhvr>
                                        <p:cTn id="84" dur="500"/>
                                        <p:tgtEl>
                                          <p:spTgt spid="663591"/>
                                        </p:tgtEl>
                                      </p:cBhvr>
                                    </p:animEffect>
                                  </p:childTnLst>
                                </p:cTn>
                              </p:par>
                            </p:childTnLst>
                          </p:cTn>
                        </p:par>
                        <p:par>
                          <p:cTn id="85" fill="hold" nodeType="afterGroup">
                            <p:stCondLst>
                              <p:cond delay="10000"/>
                            </p:stCondLst>
                            <p:childTnLst>
                              <p:par>
                                <p:cTn id="86" presetID="22" presetClass="entr" presetSubtype="1" fill="hold" grpId="0" nodeType="afterEffect">
                                  <p:stCondLst>
                                    <p:cond delay="0"/>
                                  </p:stCondLst>
                                  <p:childTnLst>
                                    <p:set>
                                      <p:cBhvr>
                                        <p:cTn id="87" dur="1" fill="hold">
                                          <p:stCondLst>
                                            <p:cond delay="0"/>
                                          </p:stCondLst>
                                        </p:cTn>
                                        <p:tgtEl>
                                          <p:spTgt spid="663556"/>
                                        </p:tgtEl>
                                        <p:attrNameLst>
                                          <p:attrName>style.visibility</p:attrName>
                                        </p:attrNameLst>
                                      </p:cBhvr>
                                      <p:to>
                                        <p:strVal val="visible"/>
                                      </p:to>
                                    </p:set>
                                    <p:animEffect transition="in" filter="wipe(up)">
                                      <p:cBhvr>
                                        <p:cTn id="88" dur="500"/>
                                        <p:tgtEl>
                                          <p:spTgt spid="663556"/>
                                        </p:tgtEl>
                                      </p:cBhvr>
                                    </p:animEffect>
                                  </p:childTnLst>
                                </p:cTn>
                              </p:par>
                            </p:childTnLst>
                          </p:cTn>
                        </p:par>
                        <p:par>
                          <p:cTn id="89" fill="hold" nodeType="afterGroup">
                            <p:stCondLst>
                              <p:cond delay="10500"/>
                            </p:stCondLst>
                            <p:childTnLst>
                              <p:par>
                                <p:cTn id="90" presetID="53" presetClass="entr" presetSubtype="0" fill="hold" grpId="0" nodeType="afterEffect">
                                  <p:stCondLst>
                                    <p:cond delay="0"/>
                                  </p:stCondLst>
                                  <p:childTnLst>
                                    <p:set>
                                      <p:cBhvr>
                                        <p:cTn id="91" dur="1" fill="hold">
                                          <p:stCondLst>
                                            <p:cond delay="0"/>
                                          </p:stCondLst>
                                        </p:cTn>
                                        <p:tgtEl>
                                          <p:spTgt spid="663572"/>
                                        </p:tgtEl>
                                        <p:attrNameLst>
                                          <p:attrName>style.visibility</p:attrName>
                                        </p:attrNameLst>
                                      </p:cBhvr>
                                      <p:to>
                                        <p:strVal val="visible"/>
                                      </p:to>
                                    </p:set>
                                    <p:anim calcmode="lin" valueType="num">
                                      <p:cBhvr>
                                        <p:cTn id="92" dur="500" fill="hold"/>
                                        <p:tgtEl>
                                          <p:spTgt spid="663572"/>
                                        </p:tgtEl>
                                        <p:attrNameLst>
                                          <p:attrName>ppt_w</p:attrName>
                                        </p:attrNameLst>
                                      </p:cBhvr>
                                      <p:tavLst>
                                        <p:tav tm="0">
                                          <p:val>
                                            <p:fltVal val="0"/>
                                          </p:val>
                                        </p:tav>
                                        <p:tav tm="100000">
                                          <p:val>
                                            <p:strVal val="#ppt_w"/>
                                          </p:val>
                                        </p:tav>
                                      </p:tavLst>
                                    </p:anim>
                                    <p:anim calcmode="lin" valueType="num">
                                      <p:cBhvr>
                                        <p:cTn id="93" dur="500" fill="hold"/>
                                        <p:tgtEl>
                                          <p:spTgt spid="663572"/>
                                        </p:tgtEl>
                                        <p:attrNameLst>
                                          <p:attrName>ppt_h</p:attrName>
                                        </p:attrNameLst>
                                      </p:cBhvr>
                                      <p:tavLst>
                                        <p:tav tm="0">
                                          <p:val>
                                            <p:fltVal val="0"/>
                                          </p:val>
                                        </p:tav>
                                        <p:tav tm="100000">
                                          <p:val>
                                            <p:strVal val="#ppt_h"/>
                                          </p:val>
                                        </p:tav>
                                      </p:tavLst>
                                    </p:anim>
                                    <p:animEffect transition="in" filter="fade">
                                      <p:cBhvr>
                                        <p:cTn id="94" dur="500"/>
                                        <p:tgtEl>
                                          <p:spTgt spid="663572"/>
                                        </p:tgtEl>
                                      </p:cBhvr>
                                    </p:animEffect>
                                  </p:childTnLst>
                                </p:cTn>
                              </p:par>
                            </p:childTnLst>
                          </p:cTn>
                        </p:par>
                        <p:par>
                          <p:cTn id="95" fill="hold" nodeType="afterGroup">
                            <p:stCondLst>
                              <p:cond delay="11000"/>
                            </p:stCondLst>
                            <p:childTnLst>
                              <p:par>
                                <p:cTn id="96" presetID="22" presetClass="entr" presetSubtype="2" fill="hold" grpId="0" nodeType="afterEffect">
                                  <p:stCondLst>
                                    <p:cond delay="0"/>
                                  </p:stCondLst>
                                  <p:childTnLst>
                                    <p:set>
                                      <p:cBhvr>
                                        <p:cTn id="97" dur="1" fill="hold">
                                          <p:stCondLst>
                                            <p:cond delay="0"/>
                                          </p:stCondLst>
                                        </p:cTn>
                                        <p:tgtEl>
                                          <p:spTgt spid="663590"/>
                                        </p:tgtEl>
                                        <p:attrNameLst>
                                          <p:attrName>style.visibility</p:attrName>
                                        </p:attrNameLst>
                                      </p:cBhvr>
                                      <p:to>
                                        <p:strVal val="visible"/>
                                      </p:to>
                                    </p:set>
                                    <p:animEffect transition="in" filter="wipe(right)">
                                      <p:cBhvr>
                                        <p:cTn id="98" dur="500"/>
                                        <p:tgtEl>
                                          <p:spTgt spid="663590"/>
                                        </p:tgtEl>
                                      </p:cBhvr>
                                    </p:animEffect>
                                  </p:childTnLst>
                                </p:cTn>
                              </p:par>
                            </p:childTnLst>
                          </p:cTn>
                        </p:par>
                        <p:par>
                          <p:cTn id="99" fill="hold" nodeType="afterGroup">
                            <p:stCondLst>
                              <p:cond delay="11500"/>
                            </p:stCondLst>
                            <p:childTnLst>
                              <p:par>
                                <p:cTn id="100" presetID="22" presetClass="entr" presetSubtype="1" fill="hold" grpId="0" nodeType="afterEffect">
                                  <p:stCondLst>
                                    <p:cond delay="0"/>
                                  </p:stCondLst>
                                  <p:childTnLst>
                                    <p:set>
                                      <p:cBhvr>
                                        <p:cTn id="101" dur="1" fill="hold">
                                          <p:stCondLst>
                                            <p:cond delay="0"/>
                                          </p:stCondLst>
                                        </p:cTn>
                                        <p:tgtEl>
                                          <p:spTgt spid="663557"/>
                                        </p:tgtEl>
                                        <p:attrNameLst>
                                          <p:attrName>style.visibility</p:attrName>
                                        </p:attrNameLst>
                                      </p:cBhvr>
                                      <p:to>
                                        <p:strVal val="visible"/>
                                      </p:to>
                                    </p:set>
                                    <p:animEffect transition="in" filter="wipe(up)">
                                      <p:cBhvr>
                                        <p:cTn id="102" dur="500"/>
                                        <p:tgtEl>
                                          <p:spTgt spid="663557"/>
                                        </p:tgtEl>
                                      </p:cBhvr>
                                    </p:animEffect>
                                  </p:childTnLst>
                                </p:cTn>
                              </p:par>
                            </p:childTnLst>
                          </p:cTn>
                        </p:par>
                        <p:par>
                          <p:cTn id="103" fill="hold" nodeType="afterGroup">
                            <p:stCondLst>
                              <p:cond delay="12000"/>
                            </p:stCondLst>
                            <p:childTnLst>
                              <p:par>
                                <p:cTn id="104" presetID="53" presetClass="entr" presetSubtype="0" fill="hold" grpId="0" nodeType="afterEffect">
                                  <p:stCondLst>
                                    <p:cond delay="0"/>
                                  </p:stCondLst>
                                  <p:childTnLst>
                                    <p:set>
                                      <p:cBhvr>
                                        <p:cTn id="105" dur="1" fill="hold">
                                          <p:stCondLst>
                                            <p:cond delay="0"/>
                                          </p:stCondLst>
                                        </p:cTn>
                                        <p:tgtEl>
                                          <p:spTgt spid="663573"/>
                                        </p:tgtEl>
                                        <p:attrNameLst>
                                          <p:attrName>style.visibility</p:attrName>
                                        </p:attrNameLst>
                                      </p:cBhvr>
                                      <p:to>
                                        <p:strVal val="visible"/>
                                      </p:to>
                                    </p:set>
                                    <p:anim calcmode="lin" valueType="num">
                                      <p:cBhvr>
                                        <p:cTn id="106" dur="500" fill="hold"/>
                                        <p:tgtEl>
                                          <p:spTgt spid="663573"/>
                                        </p:tgtEl>
                                        <p:attrNameLst>
                                          <p:attrName>ppt_w</p:attrName>
                                        </p:attrNameLst>
                                      </p:cBhvr>
                                      <p:tavLst>
                                        <p:tav tm="0">
                                          <p:val>
                                            <p:fltVal val="0"/>
                                          </p:val>
                                        </p:tav>
                                        <p:tav tm="100000">
                                          <p:val>
                                            <p:strVal val="#ppt_w"/>
                                          </p:val>
                                        </p:tav>
                                      </p:tavLst>
                                    </p:anim>
                                    <p:anim calcmode="lin" valueType="num">
                                      <p:cBhvr>
                                        <p:cTn id="107" dur="500" fill="hold"/>
                                        <p:tgtEl>
                                          <p:spTgt spid="663573"/>
                                        </p:tgtEl>
                                        <p:attrNameLst>
                                          <p:attrName>ppt_h</p:attrName>
                                        </p:attrNameLst>
                                      </p:cBhvr>
                                      <p:tavLst>
                                        <p:tav tm="0">
                                          <p:val>
                                            <p:fltVal val="0"/>
                                          </p:val>
                                        </p:tav>
                                        <p:tav tm="100000">
                                          <p:val>
                                            <p:strVal val="#ppt_h"/>
                                          </p:val>
                                        </p:tav>
                                      </p:tavLst>
                                    </p:anim>
                                    <p:animEffect transition="in" filter="fade">
                                      <p:cBhvr>
                                        <p:cTn id="108" dur="500"/>
                                        <p:tgtEl>
                                          <p:spTgt spid="663573"/>
                                        </p:tgtEl>
                                      </p:cBhvr>
                                    </p:animEffect>
                                  </p:childTnLst>
                                </p:cTn>
                              </p:par>
                            </p:childTnLst>
                          </p:cTn>
                        </p:par>
                        <p:par>
                          <p:cTn id="109" fill="hold" nodeType="afterGroup">
                            <p:stCondLst>
                              <p:cond delay="12500"/>
                            </p:stCondLst>
                            <p:childTnLst>
                              <p:par>
                                <p:cTn id="110" presetID="22" presetClass="entr" presetSubtype="2" fill="hold" grpId="0" nodeType="afterEffect">
                                  <p:stCondLst>
                                    <p:cond delay="0"/>
                                  </p:stCondLst>
                                  <p:childTnLst>
                                    <p:set>
                                      <p:cBhvr>
                                        <p:cTn id="111" dur="1" fill="hold">
                                          <p:stCondLst>
                                            <p:cond delay="0"/>
                                          </p:stCondLst>
                                        </p:cTn>
                                        <p:tgtEl>
                                          <p:spTgt spid="663589"/>
                                        </p:tgtEl>
                                        <p:attrNameLst>
                                          <p:attrName>style.visibility</p:attrName>
                                        </p:attrNameLst>
                                      </p:cBhvr>
                                      <p:to>
                                        <p:strVal val="visible"/>
                                      </p:to>
                                    </p:set>
                                    <p:animEffect transition="in" filter="wipe(right)">
                                      <p:cBhvr>
                                        <p:cTn id="112" dur="500"/>
                                        <p:tgtEl>
                                          <p:spTgt spid="663589"/>
                                        </p:tgtEl>
                                      </p:cBhvr>
                                    </p:animEffect>
                                  </p:childTnLst>
                                </p:cTn>
                              </p:par>
                            </p:childTnLst>
                          </p:cTn>
                        </p:par>
                        <p:par>
                          <p:cTn id="113" fill="hold" nodeType="afterGroup">
                            <p:stCondLst>
                              <p:cond delay="13000"/>
                            </p:stCondLst>
                            <p:childTnLst>
                              <p:par>
                                <p:cTn id="114" presetID="22" presetClass="entr" presetSubtype="1" fill="hold" grpId="0" nodeType="afterEffect">
                                  <p:stCondLst>
                                    <p:cond delay="0"/>
                                  </p:stCondLst>
                                  <p:childTnLst>
                                    <p:set>
                                      <p:cBhvr>
                                        <p:cTn id="115" dur="1" fill="hold">
                                          <p:stCondLst>
                                            <p:cond delay="0"/>
                                          </p:stCondLst>
                                        </p:cTn>
                                        <p:tgtEl>
                                          <p:spTgt spid="663558"/>
                                        </p:tgtEl>
                                        <p:attrNameLst>
                                          <p:attrName>style.visibility</p:attrName>
                                        </p:attrNameLst>
                                      </p:cBhvr>
                                      <p:to>
                                        <p:strVal val="visible"/>
                                      </p:to>
                                    </p:set>
                                    <p:animEffect transition="in" filter="wipe(up)">
                                      <p:cBhvr>
                                        <p:cTn id="116" dur="500"/>
                                        <p:tgtEl>
                                          <p:spTgt spid="663558"/>
                                        </p:tgtEl>
                                      </p:cBhvr>
                                    </p:animEffect>
                                  </p:childTnLst>
                                </p:cTn>
                              </p:par>
                            </p:childTnLst>
                          </p:cTn>
                        </p:par>
                        <p:par>
                          <p:cTn id="117" fill="hold" nodeType="afterGroup">
                            <p:stCondLst>
                              <p:cond delay="13500"/>
                            </p:stCondLst>
                            <p:childTnLst>
                              <p:par>
                                <p:cTn id="118" presetID="53" presetClass="entr" presetSubtype="0" fill="hold" grpId="0" nodeType="afterEffect">
                                  <p:stCondLst>
                                    <p:cond delay="0"/>
                                  </p:stCondLst>
                                  <p:childTnLst>
                                    <p:set>
                                      <p:cBhvr>
                                        <p:cTn id="119" dur="1" fill="hold">
                                          <p:stCondLst>
                                            <p:cond delay="0"/>
                                          </p:stCondLst>
                                        </p:cTn>
                                        <p:tgtEl>
                                          <p:spTgt spid="663574"/>
                                        </p:tgtEl>
                                        <p:attrNameLst>
                                          <p:attrName>style.visibility</p:attrName>
                                        </p:attrNameLst>
                                      </p:cBhvr>
                                      <p:to>
                                        <p:strVal val="visible"/>
                                      </p:to>
                                    </p:set>
                                    <p:anim calcmode="lin" valueType="num">
                                      <p:cBhvr>
                                        <p:cTn id="120" dur="500" fill="hold"/>
                                        <p:tgtEl>
                                          <p:spTgt spid="663574"/>
                                        </p:tgtEl>
                                        <p:attrNameLst>
                                          <p:attrName>ppt_w</p:attrName>
                                        </p:attrNameLst>
                                      </p:cBhvr>
                                      <p:tavLst>
                                        <p:tav tm="0">
                                          <p:val>
                                            <p:fltVal val="0"/>
                                          </p:val>
                                        </p:tav>
                                        <p:tav tm="100000">
                                          <p:val>
                                            <p:strVal val="#ppt_w"/>
                                          </p:val>
                                        </p:tav>
                                      </p:tavLst>
                                    </p:anim>
                                    <p:anim calcmode="lin" valueType="num">
                                      <p:cBhvr>
                                        <p:cTn id="121" dur="500" fill="hold"/>
                                        <p:tgtEl>
                                          <p:spTgt spid="663574"/>
                                        </p:tgtEl>
                                        <p:attrNameLst>
                                          <p:attrName>ppt_h</p:attrName>
                                        </p:attrNameLst>
                                      </p:cBhvr>
                                      <p:tavLst>
                                        <p:tav tm="0">
                                          <p:val>
                                            <p:fltVal val="0"/>
                                          </p:val>
                                        </p:tav>
                                        <p:tav tm="100000">
                                          <p:val>
                                            <p:strVal val="#ppt_h"/>
                                          </p:val>
                                        </p:tav>
                                      </p:tavLst>
                                    </p:anim>
                                    <p:animEffect transition="in" filter="fade">
                                      <p:cBhvr>
                                        <p:cTn id="122" dur="500"/>
                                        <p:tgtEl>
                                          <p:spTgt spid="663574"/>
                                        </p:tgtEl>
                                      </p:cBhvr>
                                    </p:animEffect>
                                  </p:childTnLst>
                                </p:cTn>
                              </p:par>
                            </p:childTnLst>
                          </p:cTn>
                        </p:par>
                        <p:par>
                          <p:cTn id="123" fill="hold" nodeType="afterGroup">
                            <p:stCondLst>
                              <p:cond delay="14000"/>
                            </p:stCondLst>
                            <p:childTnLst>
                              <p:par>
                                <p:cTn id="124" presetID="22" presetClass="entr" presetSubtype="2" fill="hold" grpId="0" nodeType="afterEffect">
                                  <p:stCondLst>
                                    <p:cond delay="0"/>
                                  </p:stCondLst>
                                  <p:childTnLst>
                                    <p:set>
                                      <p:cBhvr>
                                        <p:cTn id="125" dur="1" fill="hold">
                                          <p:stCondLst>
                                            <p:cond delay="0"/>
                                          </p:stCondLst>
                                        </p:cTn>
                                        <p:tgtEl>
                                          <p:spTgt spid="663588"/>
                                        </p:tgtEl>
                                        <p:attrNameLst>
                                          <p:attrName>style.visibility</p:attrName>
                                        </p:attrNameLst>
                                      </p:cBhvr>
                                      <p:to>
                                        <p:strVal val="visible"/>
                                      </p:to>
                                    </p:set>
                                    <p:animEffect transition="in" filter="wipe(right)">
                                      <p:cBhvr>
                                        <p:cTn id="126" dur="500"/>
                                        <p:tgtEl>
                                          <p:spTgt spid="663588"/>
                                        </p:tgtEl>
                                      </p:cBhvr>
                                    </p:animEffect>
                                  </p:childTnLst>
                                </p:cTn>
                              </p:par>
                            </p:childTnLst>
                          </p:cTn>
                        </p:par>
                        <p:par>
                          <p:cTn id="127" fill="hold" nodeType="afterGroup">
                            <p:stCondLst>
                              <p:cond delay="14500"/>
                            </p:stCondLst>
                            <p:childTnLst>
                              <p:par>
                                <p:cTn id="128" presetID="22" presetClass="entr" presetSubtype="1" fill="hold" grpId="0" nodeType="afterEffect">
                                  <p:stCondLst>
                                    <p:cond delay="0"/>
                                  </p:stCondLst>
                                  <p:childTnLst>
                                    <p:set>
                                      <p:cBhvr>
                                        <p:cTn id="129" dur="1" fill="hold">
                                          <p:stCondLst>
                                            <p:cond delay="0"/>
                                          </p:stCondLst>
                                        </p:cTn>
                                        <p:tgtEl>
                                          <p:spTgt spid="663559"/>
                                        </p:tgtEl>
                                        <p:attrNameLst>
                                          <p:attrName>style.visibility</p:attrName>
                                        </p:attrNameLst>
                                      </p:cBhvr>
                                      <p:to>
                                        <p:strVal val="visible"/>
                                      </p:to>
                                    </p:set>
                                    <p:animEffect transition="in" filter="wipe(up)">
                                      <p:cBhvr>
                                        <p:cTn id="130" dur="500"/>
                                        <p:tgtEl>
                                          <p:spTgt spid="663559"/>
                                        </p:tgtEl>
                                      </p:cBhvr>
                                    </p:animEffect>
                                  </p:childTnLst>
                                </p:cTn>
                              </p:par>
                            </p:childTnLst>
                          </p:cTn>
                        </p:par>
                        <p:par>
                          <p:cTn id="131" fill="hold" nodeType="afterGroup">
                            <p:stCondLst>
                              <p:cond delay="15000"/>
                            </p:stCondLst>
                            <p:childTnLst>
                              <p:par>
                                <p:cTn id="132" presetID="53" presetClass="entr" presetSubtype="0" fill="hold" grpId="0" nodeType="afterEffect">
                                  <p:stCondLst>
                                    <p:cond delay="0"/>
                                  </p:stCondLst>
                                  <p:childTnLst>
                                    <p:set>
                                      <p:cBhvr>
                                        <p:cTn id="133" dur="1" fill="hold">
                                          <p:stCondLst>
                                            <p:cond delay="0"/>
                                          </p:stCondLst>
                                        </p:cTn>
                                        <p:tgtEl>
                                          <p:spTgt spid="663575"/>
                                        </p:tgtEl>
                                        <p:attrNameLst>
                                          <p:attrName>style.visibility</p:attrName>
                                        </p:attrNameLst>
                                      </p:cBhvr>
                                      <p:to>
                                        <p:strVal val="visible"/>
                                      </p:to>
                                    </p:set>
                                    <p:anim calcmode="lin" valueType="num">
                                      <p:cBhvr>
                                        <p:cTn id="134" dur="500" fill="hold"/>
                                        <p:tgtEl>
                                          <p:spTgt spid="663575"/>
                                        </p:tgtEl>
                                        <p:attrNameLst>
                                          <p:attrName>ppt_w</p:attrName>
                                        </p:attrNameLst>
                                      </p:cBhvr>
                                      <p:tavLst>
                                        <p:tav tm="0">
                                          <p:val>
                                            <p:fltVal val="0"/>
                                          </p:val>
                                        </p:tav>
                                        <p:tav tm="100000">
                                          <p:val>
                                            <p:strVal val="#ppt_w"/>
                                          </p:val>
                                        </p:tav>
                                      </p:tavLst>
                                    </p:anim>
                                    <p:anim calcmode="lin" valueType="num">
                                      <p:cBhvr>
                                        <p:cTn id="135" dur="500" fill="hold"/>
                                        <p:tgtEl>
                                          <p:spTgt spid="663575"/>
                                        </p:tgtEl>
                                        <p:attrNameLst>
                                          <p:attrName>ppt_h</p:attrName>
                                        </p:attrNameLst>
                                      </p:cBhvr>
                                      <p:tavLst>
                                        <p:tav tm="0">
                                          <p:val>
                                            <p:fltVal val="0"/>
                                          </p:val>
                                        </p:tav>
                                        <p:tav tm="100000">
                                          <p:val>
                                            <p:strVal val="#ppt_h"/>
                                          </p:val>
                                        </p:tav>
                                      </p:tavLst>
                                    </p:anim>
                                    <p:animEffect transition="in" filter="fade">
                                      <p:cBhvr>
                                        <p:cTn id="136" dur="500"/>
                                        <p:tgtEl>
                                          <p:spTgt spid="663575"/>
                                        </p:tgtEl>
                                      </p:cBhvr>
                                    </p:animEffect>
                                  </p:childTnLst>
                                </p:cTn>
                              </p:par>
                            </p:childTnLst>
                          </p:cTn>
                        </p:par>
                        <p:par>
                          <p:cTn id="137" fill="hold" nodeType="afterGroup">
                            <p:stCondLst>
                              <p:cond delay="15500"/>
                            </p:stCondLst>
                            <p:childTnLst>
                              <p:par>
                                <p:cTn id="138" presetID="22" presetClass="entr" presetSubtype="2" fill="hold" grpId="0" nodeType="afterEffect">
                                  <p:stCondLst>
                                    <p:cond delay="0"/>
                                  </p:stCondLst>
                                  <p:childTnLst>
                                    <p:set>
                                      <p:cBhvr>
                                        <p:cTn id="139" dur="1" fill="hold">
                                          <p:stCondLst>
                                            <p:cond delay="0"/>
                                          </p:stCondLst>
                                        </p:cTn>
                                        <p:tgtEl>
                                          <p:spTgt spid="663586"/>
                                        </p:tgtEl>
                                        <p:attrNameLst>
                                          <p:attrName>style.visibility</p:attrName>
                                        </p:attrNameLst>
                                      </p:cBhvr>
                                      <p:to>
                                        <p:strVal val="visible"/>
                                      </p:to>
                                    </p:set>
                                    <p:animEffect transition="in" filter="wipe(right)">
                                      <p:cBhvr>
                                        <p:cTn id="140" dur="500"/>
                                        <p:tgtEl>
                                          <p:spTgt spid="663586"/>
                                        </p:tgtEl>
                                      </p:cBhvr>
                                    </p:animEffect>
                                  </p:childTnLst>
                                </p:cTn>
                              </p:par>
                            </p:childTnLst>
                          </p:cTn>
                        </p:par>
                        <p:par>
                          <p:cTn id="141" fill="hold" nodeType="afterGroup">
                            <p:stCondLst>
                              <p:cond delay="16000"/>
                            </p:stCondLst>
                            <p:childTnLst>
                              <p:par>
                                <p:cTn id="142" presetID="22" presetClass="entr" presetSubtype="1" fill="hold" grpId="0" nodeType="afterEffect">
                                  <p:stCondLst>
                                    <p:cond delay="0"/>
                                  </p:stCondLst>
                                  <p:childTnLst>
                                    <p:set>
                                      <p:cBhvr>
                                        <p:cTn id="143" dur="1" fill="hold">
                                          <p:stCondLst>
                                            <p:cond delay="0"/>
                                          </p:stCondLst>
                                        </p:cTn>
                                        <p:tgtEl>
                                          <p:spTgt spid="663560"/>
                                        </p:tgtEl>
                                        <p:attrNameLst>
                                          <p:attrName>style.visibility</p:attrName>
                                        </p:attrNameLst>
                                      </p:cBhvr>
                                      <p:to>
                                        <p:strVal val="visible"/>
                                      </p:to>
                                    </p:set>
                                    <p:animEffect transition="in" filter="wipe(up)">
                                      <p:cBhvr>
                                        <p:cTn id="144" dur="500"/>
                                        <p:tgtEl>
                                          <p:spTgt spid="663560"/>
                                        </p:tgtEl>
                                      </p:cBhvr>
                                    </p:animEffect>
                                  </p:childTnLst>
                                </p:cTn>
                              </p:par>
                            </p:childTnLst>
                          </p:cTn>
                        </p:par>
                        <p:par>
                          <p:cTn id="145" fill="hold" nodeType="afterGroup">
                            <p:stCondLst>
                              <p:cond delay="16500"/>
                            </p:stCondLst>
                            <p:childTnLst>
                              <p:par>
                                <p:cTn id="146" presetID="53" presetClass="entr" presetSubtype="0" fill="hold" grpId="0" nodeType="afterEffect">
                                  <p:stCondLst>
                                    <p:cond delay="0"/>
                                  </p:stCondLst>
                                  <p:childTnLst>
                                    <p:set>
                                      <p:cBhvr>
                                        <p:cTn id="147" dur="1" fill="hold">
                                          <p:stCondLst>
                                            <p:cond delay="0"/>
                                          </p:stCondLst>
                                        </p:cTn>
                                        <p:tgtEl>
                                          <p:spTgt spid="663576"/>
                                        </p:tgtEl>
                                        <p:attrNameLst>
                                          <p:attrName>style.visibility</p:attrName>
                                        </p:attrNameLst>
                                      </p:cBhvr>
                                      <p:to>
                                        <p:strVal val="visible"/>
                                      </p:to>
                                    </p:set>
                                    <p:anim calcmode="lin" valueType="num">
                                      <p:cBhvr>
                                        <p:cTn id="148" dur="500" fill="hold"/>
                                        <p:tgtEl>
                                          <p:spTgt spid="663576"/>
                                        </p:tgtEl>
                                        <p:attrNameLst>
                                          <p:attrName>ppt_w</p:attrName>
                                        </p:attrNameLst>
                                      </p:cBhvr>
                                      <p:tavLst>
                                        <p:tav tm="0">
                                          <p:val>
                                            <p:fltVal val="0"/>
                                          </p:val>
                                        </p:tav>
                                        <p:tav tm="100000">
                                          <p:val>
                                            <p:strVal val="#ppt_w"/>
                                          </p:val>
                                        </p:tav>
                                      </p:tavLst>
                                    </p:anim>
                                    <p:anim calcmode="lin" valueType="num">
                                      <p:cBhvr>
                                        <p:cTn id="149" dur="500" fill="hold"/>
                                        <p:tgtEl>
                                          <p:spTgt spid="663576"/>
                                        </p:tgtEl>
                                        <p:attrNameLst>
                                          <p:attrName>ppt_h</p:attrName>
                                        </p:attrNameLst>
                                      </p:cBhvr>
                                      <p:tavLst>
                                        <p:tav tm="0">
                                          <p:val>
                                            <p:fltVal val="0"/>
                                          </p:val>
                                        </p:tav>
                                        <p:tav tm="100000">
                                          <p:val>
                                            <p:strVal val="#ppt_h"/>
                                          </p:val>
                                        </p:tav>
                                      </p:tavLst>
                                    </p:anim>
                                    <p:animEffect transition="in" filter="fade">
                                      <p:cBhvr>
                                        <p:cTn id="150" dur="500"/>
                                        <p:tgtEl>
                                          <p:spTgt spid="663576"/>
                                        </p:tgtEl>
                                      </p:cBhvr>
                                    </p:animEffect>
                                  </p:childTnLst>
                                </p:cTn>
                              </p:par>
                            </p:childTnLst>
                          </p:cTn>
                        </p:par>
                        <p:par>
                          <p:cTn id="151" fill="hold" nodeType="afterGroup">
                            <p:stCondLst>
                              <p:cond delay="17000"/>
                            </p:stCondLst>
                            <p:childTnLst>
                              <p:par>
                                <p:cTn id="152" presetID="4" presetClass="entr" presetSubtype="32" fill="hold" grpId="0" nodeType="afterEffect">
                                  <p:stCondLst>
                                    <p:cond delay="0"/>
                                  </p:stCondLst>
                                  <p:childTnLst>
                                    <p:set>
                                      <p:cBhvr>
                                        <p:cTn id="153" dur="1" fill="hold">
                                          <p:stCondLst>
                                            <p:cond delay="0"/>
                                          </p:stCondLst>
                                        </p:cTn>
                                        <p:tgtEl>
                                          <p:spTgt spid="663580"/>
                                        </p:tgtEl>
                                        <p:attrNameLst>
                                          <p:attrName>style.visibility</p:attrName>
                                        </p:attrNameLst>
                                      </p:cBhvr>
                                      <p:to>
                                        <p:strVal val="visible"/>
                                      </p:to>
                                    </p:set>
                                    <p:animEffect transition="in" filter="box(out)">
                                      <p:cBhvr>
                                        <p:cTn id="154" dur="500"/>
                                        <p:tgtEl>
                                          <p:spTgt spid="663580"/>
                                        </p:tgtEl>
                                      </p:cBhvr>
                                    </p:animEffect>
                                  </p:childTnLst>
                                </p:cTn>
                              </p:par>
                            </p:childTnLst>
                          </p:cTn>
                        </p:par>
                        <p:par>
                          <p:cTn id="155" fill="hold" nodeType="afterGroup">
                            <p:stCondLst>
                              <p:cond delay="17500"/>
                            </p:stCondLst>
                            <p:childTnLst>
                              <p:par>
                                <p:cTn id="156" presetID="4" presetClass="entr" presetSubtype="32" fill="hold" grpId="0" nodeType="afterEffect">
                                  <p:stCondLst>
                                    <p:cond delay="0"/>
                                  </p:stCondLst>
                                  <p:childTnLst>
                                    <p:set>
                                      <p:cBhvr>
                                        <p:cTn id="157" dur="1" fill="hold">
                                          <p:stCondLst>
                                            <p:cond delay="0"/>
                                          </p:stCondLst>
                                        </p:cTn>
                                        <p:tgtEl>
                                          <p:spTgt spid="663565"/>
                                        </p:tgtEl>
                                        <p:attrNameLst>
                                          <p:attrName>style.visibility</p:attrName>
                                        </p:attrNameLst>
                                      </p:cBhvr>
                                      <p:to>
                                        <p:strVal val="visible"/>
                                      </p:to>
                                    </p:set>
                                    <p:animEffect transition="in" filter="box(out)">
                                      <p:cBhvr>
                                        <p:cTn id="158" dur="500"/>
                                        <p:tgtEl>
                                          <p:spTgt spid="663565"/>
                                        </p:tgtEl>
                                      </p:cBhvr>
                                    </p:animEffect>
                                  </p:childTnLst>
                                </p:cTn>
                              </p:par>
                            </p:childTnLst>
                          </p:cTn>
                        </p:par>
                        <p:par>
                          <p:cTn id="159" fill="hold" nodeType="afterGroup">
                            <p:stCondLst>
                              <p:cond delay="18000"/>
                            </p:stCondLst>
                            <p:childTnLst>
                              <p:par>
                                <p:cTn id="160" presetID="4" presetClass="entr" presetSubtype="32" fill="hold" grpId="0" nodeType="afterEffect">
                                  <p:stCondLst>
                                    <p:cond delay="0"/>
                                  </p:stCondLst>
                                  <p:childTnLst>
                                    <p:set>
                                      <p:cBhvr>
                                        <p:cTn id="161" dur="1" fill="hold">
                                          <p:stCondLst>
                                            <p:cond delay="0"/>
                                          </p:stCondLst>
                                        </p:cTn>
                                        <p:tgtEl>
                                          <p:spTgt spid="663594"/>
                                        </p:tgtEl>
                                        <p:attrNameLst>
                                          <p:attrName>style.visibility</p:attrName>
                                        </p:attrNameLst>
                                      </p:cBhvr>
                                      <p:to>
                                        <p:strVal val="visible"/>
                                      </p:to>
                                    </p:set>
                                    <p:animEffect transition="in" filter="box(out)">
                                      <p:cBhvr>
                                        <p:cTn id="162" dur="500"/>
                                        <p:tgtEl>
                                          <p:spTgt spid="663594"/>
                                        </p:tgtEl>
                                      </p:cBhvr>
                                    </p:animEffect>
                                  </p:childTnLst>
                                </p:cTn>
                              </p:par>
                            </p:childTnLst>
                          </p:cTn>
                        </p:par>
                        <p:par>
                          <p:cTn id="163" fill="hold" nodeType="withGroup">
                            <p:stCondLst>
                              <p:cond delay="18500"/>
                            </p:stCondLst>
                            <p:childTnLst>
                              <p:par>
                                <p:cTn id="164" presetID="22" presetClass="entr" presetSubtype="1" fill="hold" grpId="0" nodeType="afterEffect">
                                  <p:stCondLst>
                                    <p:cond delay="0"/>
                                  </p:stCondLst>
                                  <p:childTnLst>
                                    <p:set>
                                      <p:cBhvr>
                                        <p:cTn id="165" dur="1" fill="hold">
                                          <p:stCondLst>
                                            <p:cond delay="0"/>
                                          </p:stCondLst>
                                        </p:cTn>
                                        <p:tgtEl>
                                          <p:spTgt spid="663583"/>
                                        </p:tgtEl>
                                        <p:attrNameLst>
                                          <p:attrName>style.visibility</p:attrName>
                                        </p:attrNameLst>
                                      </p:cBhvr>
                                      <p:to>
                                        <p:strVal val="visible"/>
                                      </p:to>
                                    </p:set>
                                    <p:animEffect transition="in" filter="wipe(up)">
                                      <p:cBhvr>
                                        <p:cTn id="166" dur="500"/>
                                        <p:tgtEl>
                                          <p:spTgt spid="663583"/>
                                        </p:tgtEl>
                                      </p:cBhvr>
                                    </p:animEffect>
                                  </p:childTnLst>
                                </p:cTn>
                              </p:par>
                            </p:childTnLst>
                          </p:cTn>
                        </p:par>
                        <p:par>
                          <p:cTn id="167" fill="hold" nodeType="afterGroup">
                            <p:stCondLst>
                              <p:cond delay="19000"/>
                            </p:stCondLst>
                            <p:childTnLst>
                              <p:par>
                                <p:cTn id="168" presetID="22" presetClass="entr" presetSubtype="8" fill="hold" grpId="0" nodeType="afterEffect">
                                  <p:stCondLst>
                                    <p:cond delay="0"/>
                                  </p:stCondLst>
                                  <p:childTnLst>
                                    <p:set>
                                      <p:cBhvr>
                                        <p:cTn id="169" dur="1" fill="hold">
                                          <p:stCondLst>
                                            <p:cond delay="0"/>
                                          </p:stCondLst>
                                        </p:cTn>
                                        <p:tgtEl>
                                          <p:spTgt spid="663584"/>
                                        </p:tgtEl>
                                        <p:attrNameLst>
                                          <p:attrName>style.visibility</p:attrName>
                                        </p:attrNameLst>
                                      </p:cBhvr>
                                      <p:to>
                                        <p:strVal val="visible"/>
                                      </p:to>
                                    </p:set>
                                    <p:animEffect transition="in" filter="wipe(left)">
                                      <p:cBhvr>
                                        <p:cTn id="170" dur="500"/>
                                        <p:tgtEl>
                                          <p:spTgt spid="663584"/>
                                        </p:tgtEl>
                                      </p:cBhvr>
                                    </p:animEffect>
                                  </p:childTnLst>
                                </p:cTn>
                              </p:par>
                            </p:childTnLst>
                          </p:cTn>
                        </p:par>
                        <p:par>
                          <p:cTn id="171" fill="hold" nodeType="afterGroup">
                            <p:stCondLst>
                              <p:cond delay="19500"/>
                            </p:stCondLst>
                            <p:childTnLst>
                              <p:par>
                                <p:cTn id="172" presetID="4" presetClass="entr" presetSubtype="32" fill="hold" grpId="0" nodeType="afterEffect">
                                  <p:stCondLst>
                                    <p:cond delay="0"/>
                                  </p:stCondLst>
                                  <p:childTnLst>
                                    <p:set>
                                      <p:cBhvr>
                                        <p:cTn id="173" dur="1" fill="hold">
                                          <p:stCondLst>
                                            <p:cond delay="0"/>
                                          </p:stCondLst>
                                        </p:cTn>
                                        <p:tgtEl>
                                          <p:spTgt spid="663595"/>
                                        </p:tgtEl>
                                        <p:attrNameLst>
                                          <p:attrName>style.visibility</p:attrName>
                                        </p:attrNameLst>
                                      </p:cBhvr>
                                      <p:to>
                                        <p:strVal val="visible"/>
                                      </p:to>
                                    </p:set>
                                    <p:animEffect transition="in" filter="box(out)">
                                      <p:cBhvr>
                                        <p:cTn id="174" dur="500"/>
                                        <p:tgtEl>
                                          <p:spTgt spid="663595"/>
                                        </p:tgtEl>
                                      </p:cBhvr>
                                    </p:animEffect>
                                  </p:childTnLst>
                                </p:cTn>
                              </p:par>
                            </p:childTnLst>
                          </p:cTn>
                        </p:par>
                        <p:par>
                          <p:cTn id="175" fill="hold" nodeType="withGroup">
                            <p:stCondLst>
                              <p:cond delay="20000"/>
                            </p:stCondLst>
                            <p:childTnLst>
                              <p:par>
                                <p:cTn id="176" presetID="22" presetClass="entr" presetSubtype="1" fill="hold" grpId="0" nodeType="afterEffect">
                                  <p:stCondLst>
                                    <p:cond delay="0"/>
                                  </p:stCondLst>
                                  <p:childTnLst>
                                    <p:set>
                                      <p:cBhvr>
                                        <p:cTn id="177" dur="1" fill="hold">
                                          <p:stCondLst>
                                            <p:cond delay="0"/>
                                          </p:stCondLst>
                                        </p:cTn>
                                        <p:tgtEl>
                                          <p:spTgt spid="663581"/>
                                        </p:tgtEl>
                                        <p:attrNameLst>
                                          <p:attrName>style.visibility</p:attrName>
                                        </p:attrNameLst>
                                      </p:cBhvr>
                                      <p:to>
                                        <p:strVal val="visible"/>
                                      </p:to>
                                    </p:set>
                                    <p:animEffect transition="in" filter="wipe(up)">
                                      <p:cBhvr>
                                        <p:cTn id="178" dur="500"/>
                                        <p:tgtEl>
                                          <p:spTgt spid="663581"/>
                                        </p:tgtEl>
                                      </p:cBhvr>
                                    </p:animEffect>
                                  </p:childTnLst>
                                </p:cTn>
                              </p:par>
                            </p:childTnLst>
                          </p:cTn>
                        </p:par>
                        <p:par>
                          <p:cTn id="179" fill="hold" nodeType="afterGroup">
                            <p:stCondLst>
                              <p:cond delay="20500"/>
                            </p:stCondLst>
                            <p:childTnLst>
                              <p:par>
                                <p:cTn id="180" presetID="22" presetClass="entr" presetSubtype="1" fill="hold" grpId="0" nodeType="afterEffect">
                                  <p:stCondLst>
                                    <p:cond delay="0"/>
                                  </p:stCondLst>
                                  <p:childTnLst>
                                    <p:set>
                                      <p:cBhvr>
                                        <p:cTn id="181" dur="1" fill="hold">
                                          <p:stCondLst>
                                            <p:cond delay="0"/>
                                          </p:stCondLst>
                                        </p:cTn>
                                        <p:tgtEl>
                                          <p:spTgt spid="663582"/>
                                        </p:tgtEl>
                                        <p:attrNameLst>
                                          <p:attrName>style.visibility</p:attrName>
                                        </p:attrNameLst>
                                      </p:cBhvr>
                                      <p:to>
                                        <p:strVal val="visible"/>
                                      </p:to>
                                    </p:set>
                                    <p:animEffect transition="in" filter="wipe(up)">
                                      <p:cBhvr>
                                        <p:cTn id="182" dur="500"/>
                                        <p:tgtEl>
                                          <p:spTgt spid="663582"/>
                                        </p:tgtEl>
                                      </p:cBhvr>
                                    </p:animEffect>
                                  </p:childTnLst>
                                </p:cTn>
                              </p:par>
                            </p:childTnLst>
                          </p:cTn>
                        </p:par>
                        <p:par>
                          <p:cTn id="183" fill="hold" nodeType="afterGroup">
                            <p:stCondLst>
                              <p:cond delay="21000"/>
                            </p:stCondLst>
                            <p:childTnLst>
                              <p:par>
                                <p:cTn id="184" presetID="4" presetClass="entr" presetSubtype="32" fill="hold" grpId="0" nodeType="afterEffect">
                                  <p:stCondLst>
                                    <p:cond delay="0"/>
                                  </p:stCondLst>
                                  <p:childTnLst>
                                    <p:set>
                                      <p:cBhvr>
                                        <p:cTn id="185" dur="1" fill="hold">
                                          <p:stCondLst>
                                            <p:cond delay="0"/>
                                          </p:stCondLst>
                                        </p:cTn>
                                        <p:tgtEl>
                                          <p:spTgt spid="663596"/>
                                        </p:tgtEl>
                                        <p:attrNameLst>
                                          <p:attrName>style.visibility</p:attrName>
                                        </p:attrNameLst>
                                      </p:cBhvr>
                                      <p:to>
                                        <p:strVal val="visible"/>
                                      </p:to>
                                    </p:set>
                                    <p:animEffect transition="in" filter="box(out)">
                                      <p:cBhvr>
                                        <p:cTn id="186" dur="500"/>
                                        <p:tgtEl>
                                          <p:spTgt spid="663596"/>
                                        </p:tgtEl>
                                      </p:cBhvr>
                                    </p:animEffect>
                                  </p:childTnLst>
                                </p:cTn>
                              </p:par>
                            </p:childTnLst>
                          </p:cTn>
                        </p:par>
                        <p:par>
                          <p:cTn id="187" fill="hold" nodeType="afterGroup">
                            <p:stCondLst>
                              <p:cond delay="21500"/>
                            </p:stCondLst>
                            <p:childTnLst>
                              <p:par>
                                <p:cTn id="188" presetID="4" presetClass="entr" presetSubtype="32" fill="hold" grpId="0" nodeType="afterEffect">
                                  <p:stCondLst>
                                    <p:cond delay="0"/>
                                  </p:stCondLst>
                                  <p:childTnLst>
                                    <p:set>
                                      <p:cBhvr>
                                        <p:cTn id="189" dur="1" fill="hold">
                                          <p:stCondLst>
                                            <p:cond delay="0"/>
                                          </p:stCondLst>
                                        </p:cTn>
                                        <p:tgtEl>
                                          <p:spTgt spid="663569"/>
                                        </p:tgtEl>
                                        <p:attrNameLst>
                                          <p:attrName>style.visibility</p:attrName>
                                        </p:attrNameLst>
                                      </p:cBhvr>
                                      <p:to>
                                        <p:strVal val="visible"/>
                                      </p:to>
                                    </p:set>
                                    <p:animEffect transition="in" filter="box(out)">
                                      <p:cBhvr>
                                        <p:cTn id="190" dur="500"/>
                                        <p:tgtEl>
                                          <p:spTgt spid="663569"/>
                                        </p:tgtEl>
                                      </p:cBhvr>
                                    </p:animEffect>
                                  </p:childTnLst>
                                </p:cTn>
                              </p:par>
                            </p:childTnLst>
                          </p:cTn>
                        </p:par>
                        <p:par>
                          <p:cTn id="191" fill="hold" nodeType="afterGroup">
                            <p:stCondLst>
                              <p:cond delay="22000"/>
                            </p:stCondLst>
                            <p:childTnLst>
                              <p:par>
                                <p:cTn id="192" presetID="1" presetClass="entr" presetSubtype="0" fill="hold" grpId="0" nodeType="afterEffect">
                                  <p:stCondLst>
                                    <p:cond delay="0"/>
                                  </p:stCondLst>
                                  <p:childTnLst>
                                    <p:set>
                                      <p:cBhvr>
                                        <p:cTn id="193" dur="1" fill="hold">
                                          <p:stCondLst>
                                            <p:cond delay="499"/>
                                          </p:stCondLst>
                                        </p:cTn>
                                        <p:tgtEl>
                                          <p:spTgt spid="663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4" grpId="0" animBg="1"/>
      <p:bldP spid="663555" grpId="0" animBg="1"/>
      <p:bldP spid="663556" grpId="0" animBg="1"/>
      <p:bldP spid="663557" grpId="0" animBg="1"/>
      <p:bldP spid="663558" grpId="0" animBg="1"/>
      <p:bldP spid="663559" grpId="0" animBg="1"/>
      <p:bldP spid="663560" grpId="0" animBg="1"/>
      <p:bldP spid="663561" grpId="0" animBg="1"/>
      <p:bldP spid="663562" grpId="0" animBg="1"/>
      <p:bldP spid="663563" grpId="0" animBg="1"/>
      <p:bldP spid="663564" grpId="0" animBg="1"/>
      <p:bldP spid="663565" grpId="0" animBg="1"/>
      <p:bldP spid="663566" grpId="0" animBg="1"/>
      <p:bldP spid="663567" grpId="0" animBg="1"/>
      <p:bldP spid="663568" grpId="0" animBg="1"/>
      <p:bldP spid="663569" grpId="0" animBg="1"/>
      <p:bldP spid="663570" grpId="0" autoUpdateAnimBg="0"/>
      <p:bldP spid="663571" grpId="0" autoUpdateAnimBg="0"/>
      <p:bldP spid="663572" grpId="0" autoUpdateAnimBg="0"/>
      <p:bldP spid="663573" grpId="0" autoUpdateAnimBg="0"/>
      <p:bldP spid="663574" grpId="0" autoUpdateAnimBg="0"/>
      <p:bldP spid="663575" grpId="0" autoUpdateAnimBg="0"/>
      <p:bldP spid="663576" grpId="0" autoUpdateAnimBg="0"/>
      <p:bldP spid="663577" grpId="0" autoUpdateAnimBg="0"/>
      <p:bldP spid="663578" grpId="0" autoUpdateAnimBg="0"/>
      <p:bldP spid="663579" grpId="0" autoUpdateAnimBg="0"/>
      <p:bldP spid="663580" grpId="0" animBg="1"/>
      <p:bldP spid="663581" grpId="0" animBg="1"/>
      <p:bldP spid="663582" grpId="0" animBg="1"/>
      <p:bldP spid="663583" grpId="0" animBg="1"/>
      <p:bldP spid="663584" grpId="0" animBg="1"/>
      <p:bldP spid="663585" grpId="0" autoUpdateAnimBg="0"/>
      <p:bldP spid="663586" grpId="0" animBg="1"/>
      <p:bldP spid="663587" grpId="0" animBg="1"/>
      <p:bldP spid="663588" grpId="0" animBg="1"/>
      <p:bldP spid="663589" grpId="0" animBg="1"/>
      <p:bldP spid="663590" grpId="0" animBg="1"/>
      <p:bldP spid="663591" grpId="0" animBg="1"/>
      <p:bldP spid="663592" grpId="0" animBg="1"/>
      <p:bldP spid="663593" grpId="0" animBg="1"/>
      <p:bldP spid="663594" grpId="0" autoUpdateAnimBg="0"/>
      <p:bldP spid="663595" grpId="0" animBg="1"/>
      <p:bldP spid="663596" grpId="0" animBg="1"/>
      <p:bldP spid="663597" grpId="0" animBg="1" autoUpdateAnimBg="0"/>
    </p:bldLst>
  </p:timing>
</p:sld>
</file>

<file path=ppt/theme/theme1.xml><?xml version="1.0" encoding="utf-8"?>
<a:theme xmlns:a="http://schemas.openxmlformats.org/drawingml/2006/main" name="Üres bemutató.pot">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spDef>
    <a:ln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Office\Sablonok\Üres bemutató.pot</Template>
  <TotalTime>16942</TotalTime>
  <Words>794</Words>
  <Application>Microsoft Office PowerPoint</Application>
  <PresentationFormat>On-screen Show (4:3)</PresentationFormat>
  <Paragraphs>281</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Üres bemutató.pot</vt:lpstr>
      <vt:lpstr>PowerPoint Presentation</vt:lpstr>
      <vt:lpstr>PowerPoint Presentation</vt:lpstr>
      <vt:lpstr>HALANDÓ  ÉS HALHATATLAN  ÉN  TUDATHORDOZÓ ESZKÖZEINK</vt:lpstr>
      <vt:lpstr>PowerPoint Presentation</vt:lpstr>
      <vt:lpstr>PowerPoint Presentation</vt:lpstr>
      <vt:lpstr>AZ  EMBER  MEGTEREMTÉSE</vt:lpstr>
      <vt:lpstr>T E R E M T É S</vt:lpstr>
      <vt:lpstr>T E R E M T É S</vt:lpstr>
      <vt:lpstr>A   HÁROM   TEREMTŐ   KIÁRADÁS</vt:lpstr>
      <vt:lpstr>A Z   E M B E R I   B I R O D A L O M</vt:lpstr>
      <vt:lpstr>A   HÁROM   TEREMTŐ   KIÁRADÁS</vt:lpstr>
      <vt:lpstr>AZ  EMBER  MEGTEREMTÉSE</vt:lpstr>
      <vt:lpstr>A Z   E M B E R   F E L É P Í T É S E</vt:lpstr>
      <vt:lpstr>PowerPoint Presentation</vt:lpstr>
      <vt:lpstr>Az  újra-megszületés folyamata</vt:lpstr>
      <vt:lpstr>AZ  EMBER  MEGTEREMTÉSE</vt:lpstr>
      <vt:lpstr>A CSELEKVÉS FORRÁSA</vt:lpstr>
      <vt:lpstr>ÉRZÉKELÉSÜNK  SZINTJEI</vt:lpstr>
      <vt:lpstr>PowerPoint Presentation</vt:lpstr>
      <vt:lpstr>PowerPoint Presentation</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E O Z Ó F I A</dc:title>
  <dc:creator>Martinovich Tamás</dc:creator>
  <cp:lastModifiedBy>MT</cp:lastModifiedBy>
  <cp:revision>361</cp:revision>
  <cp:lastPrinted>2001-10-15T16:05:24Z</cp:lastPrinted>
  <dcterms:created xsi:type="dcterms:W3CDTF">2000-09-27T18:14:27Z</dcterms:created>
  <dcterms:modified xsi:type="dcterms:W3CDTF">2018-09-29T09:21:06Z</dcterms:modified>
</cp:coreProperties>
</file>