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93" r:id="rId2"/>
    <p:sldMasterId id="2147483705" r:id="rId3"/>
    <p:sldMasterId id="2147483717" r:id="rId4"/>
    <p:sldMasterId id="2147483729" r:id="rId5"/>
    <p:sldMasterId id="2147483741" r:id="rId6"/>
    <p:sldMasterId id="2147483753" r:id="rId7"/>
    <p:sldMasterId id="2147483765" r:id="rId8"/>
  </p:sldMasterIdLst>
  <p:notesMasterIdLst>
    <p:notesMasterId r:id="rId43"/>
  </p:notesMasterIdLst>
  <p:sldIdLst>
    <p:sldId id="256" r:id="rId9"/>
    <p:sldId id="274" r:id="rId10"/>
    <p:sldId id="275" r:id="rId11"/>
    <p:sldId id="277" r:id="rId12"/>
    <p:sldId id="278" r:id="rId13"/>
    <p:sldId id="279" r:id="rId14"/>
    <p:sldId id="280" r:id="rId15"/>
    <p:sldId id="281" r:id="rId16"/>
    <p:sldId id="282" r:id="rId17"/>
    <p:sldId id="283" r:id="rId18"/>
    <p:sldId id="286" r:id="rId19"/>
    <p:sldId id="287" r:id="rId20"/>
    <p:sldId id="288" r:id="rId21"/>
    <p:sldId id="289" r:id="rId22"/>
    <p:sldId id="291" r:id="rId23"/>
    <p:sldId id="292" r:id="rId24"/>
    <p:sldId id="293" r:id="rId25"/>
    <p:sldId id="309" r:id="rId26"/>
    <p:sldId id="295" r:id="rId27"/>
    <p:sldId id="294"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273" r:id="rId42"/>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a:srgbClr val="FFFF00"/>
    <a:srgbClr val="0000CC"/>
    <a:srgbClr val="009999"/>
    <a:srgbClr val="F7FFAB"/>
    <a:srgbClr val="CC0000"/>
    <a:srgbClr val="006600"/>
    <a:srgbClr val="FFFF66"/>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967E5-CC82-4B1A-9A40-FC05CDB18FE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hu-HU"/>
        </a:p>
      </dgm:t>
    </dgm:pt>
    <dgm:pt modelId="{FEF4D4A8-1B99-4009-A912-5C7D3C98AC66}">
      <dgm:prSet phldrT="[Szöveg]" custT="1"/>
      <dgm:spPr/>
      <dgm:t>
        <a:bodyPr/>
        <a:lstStyle/>
        <a:p>
          <a:r>
            <a:rPr lang="hu-HU" sz="1600" dirty="0" smtClean="0"/>
            <a:t>Egyetlen kis könyv, „</a:t>
          </a:r>
          <a:r>
            <a:rPr lang="hu-HU" sz="1600" dirty="0" err="1" smtClean="0"/>
            <a:t>Shamballa</a:t>
          </a:r>
          <a:r>
            <a:rPr lang="hu-HU" sz="1600" dirty="0" smtClean="0"/>
            <a:t> dala”</a:t>
          </a:r>
          <a:endParaRPr lang="hu-HU" sz="1600" dirty="0"/>
        </a:p>
      </dgm:t>
    </dgm:pt>
    <dgm:pt modelId="{DED7A828-B789-48F1-9203-48AE59CBF6D9}" type="parTrans" cxnId="{316F2920-0AEF-4EEC-8C5A-F9AFFB8B2D7C}">
      <dgm:prSet/>
      <dgm:spPr/>
      <dgm:t>
        <a:bodyPr/>
        <a:lstStyle/>
        <a:p>
          <a:endParaRPr lang="hu-HU"/>
        </a:p>
      </dgm:t>
    </dgm:pt>
    <dgm:pt modelId="{476CB28A-7365-4009-A5CE-E993AA09C4E4}" type="sibTrans" cxnId="{316F2920-0AEF-4EEC-8C5A-F9AFFB8B2D7C}">
      <dgm:prSet/>
      <dgm:spPr/>
      <dgm:t>
        <a:bodyPr/>
        <a:lstStyle/>
        <a:p>
          <a:endParaRPr lang="hu-HU"/>
        </a:p>
      </dgm:t>
    </dgm:pt>
    <dgm:pt modelId="{42354033-366A-4588-89C3-7CC19F548BD0}">
      <dgm:prSet phldrT="[Szöveg]" custT="1"/>
      <dgm:spPr/>
      <dgm:t>
        <a:bodyPr/>
        <a:lstStyle/>
        <a:p>
          <a:r>
            <a:rPr lang="hu-HU" sz="1400" dirty="0" err="1" smtClean="0"/>
            <a:t>Siphrah</a:t>
          </a:r>
          <a:r>
            <a:rPr lang="hu-HU" sz="1400" dirty="0" smtClean="0"/>
            <a:t> </a:t>
          </a:r>
          <a:r>
            <a:rPr lang="hu-HU" sz="1400" dirty="0" err="1" smtClean="0"/>
            <a:t>Dzeniouta</a:t>
          </a:r>
          <a:endParaRPr lang="hu-HU" sz="1200" dirty="0"/>
        </a:p>
      </dgm:t>
    </dgm:pt>
    <dgm:pt modelId="{DE338255-0BF5-4393-9388-E4141701D5EE}" type="parTrans" cxnId="{C124CFBE-89A0-4916-8573-F24F5E0F89AA}">
      <dgm:prSet/>
      <dgm:spPr/>
      <dgm:t>
        <a:bodyPr/>
        <a:lstStyle/>
        <a:p>
          <a:endParaRPr lang="hu-HU"/>
        </a:p>
      </dgm:t>
    </dgm:pt>
    <dgm:pt modelId="{1B1C6287-37BB-4E9F-9C93-835564B4C2B8}" type="sibTrans" cxnId="{C124CFBE-89A0-4916-8573-F24F5E0F89AA}">
      <dgm:prSet/>
      <dgm:spPr/>
      <dgm:t>
        <a:bodyPr/>
        <a:lstStyle/>
        <a:p>
          <a:endParaRPr lang="hu-HU"/>
        </a:p>
      </dgm:t>
    </dgm:pt>
    <dgm:pt modelId="{C1DE382E-8203-47D2-BE7E-5592B3A351E7}">
      <dgm:prSet phldrT="[Szöveg]" custT="1"/>
      <dgm:spPr/>
      <dgm:t>
        <a:bodyPr/>
        <a:lstStyle/>
        <a:p>
          <a:r>
            <a:rPr lang="hu-HU" sz="1400" dirty="0" err="1" smtClean="0"/>
            <a:t>Sepher</a:t>
          </a:r>
          <a:r>
            <a:rPr lang="hu-HU" sz="1400" dirty="0" smtClean="0"/>
            <a:t> </a:t>
          </a:r>
          <a:r>
            <a:rPr lang="hu-HU" sz="1400" dirty="0" err="1" smtClean="0"/>
            <a:t>Jetzirah</a:t>
          </a:r>
          <a:endParaRPr lang="hu-HU" sz="1400" dirty="0"/>
        </a:p>
      </dgm:t>
    </dgm:pt>
    <dgm:pt modelId="{3A0F8668-6674-492B-B3E1-BE0BBC0D0CE5}" type="parTrans" cxnId="{630D0E57-78E8-4315-AFB9-5AFBDC2AAE3D}">
      <dgm:prSet/>
      <dgm:spPr/>
      <dgm:t>
        <a:bodyPr/>
        <a:lstStyle/>
        <a:p>
          <a:endParaRPr lang="hu-HU"/>
        </a:p>
      </dgm:t>
    </dgm:pt>
    <dgm:pt modelId="{76DBC3E6-80E9-4DBC-B03D-C3F51BE80CE4}" type="sibTrans" cxnId="{630D0E57-78E8-4315-AFB9-5AFBDC2AAE3D}">
      <dgm:prSet/>
      <dgm:spPr/>
      <dgm:t>
        <a:bodyPr/>
        <a:lstStyle/>
        <a:p>
          <a:endParaRPr lang="hu-HU"/>
        </a:p>
      </dgm:t>
    </dgm:pt>
    <dgm:pt modelId="{67CD8A70-2AAB-40D2-9622-D67FC1213DEF}">
      <dgm:prSet phldrT="[Szöveg]"/>
      <dgm:spPr/>
      <dgm:t>
        <a:bodyPr/>
        <a:lstStyle/>
        <a:p>
          <a:r>
            <a:rPr lang="hu-HU" dirty="0" smtClean="0"/>
            <a:t>14 kötet ezoterikus magyarázat</a:t>
          </a:r>
          <a:endParaRPr lang="hu-HU" dirty="0"/>
        </a:p>
      </dgm:t>
    </dgm:pt>
    <dgm:pt modelId="{410029E9-F255-4F28-8F1B-A81EDE2328E8}" type="parTrans" cxnId="{EE4EBE65-3D9D-4A70-A4B0-B8B13C0C7A2F}">
      <dgm:prSet/>
      <dgm:spPr/>
      <dgm:t>
        <a:bodyPr/>
        <a:lstStyle/>
        <a:p>
          <a:endParaRPr lang="hu-HU"/>
        </a:p>
      </dgm:t>
    </dgm:pt>
    <dgm:pt modelId="{DE4D1EF3-CE48-41C7-AC90-066499FB6125}" type="sibTrans" cxnId="{EE4EBE65-3D9D-4A70-A4B0-B8B13C0C7A2F}">
      <dgm:prSet/>
      <dgm:spPr/>
      <dgm:t>
        <a:bodyPr/>
        <a:lstStyle/>
        <a:p>
          <a:endParaRPr lang="hu-HU"/>
        </a:p>
      </dgm:t>
    </dgm:pt>
    <dgm:pt modelId="{495ACD34-445C-45EB-8C44-3CCEF722E1D7}">
      <dgm:prSet phldrT="[Szöveg]" custT="1"/>
      <dgm:spPr/>
      <dgm:t>
        <a:bodyPr/>
        <a:lstStyle/>
        <a:p>
          <a:r>
            <a:rPr lang="hu-HU" sz="1200" dirty="0" err="1" smtClean="0"/>
            <a:t>Kiu</a:t>
          </a:r>
          <a:r>
            <a:rPr lang="hu-HU" sz="1200" dirty="0" smtClean="0"/>
            <a:t> ti 7 titkos kötete</a:t>
          </a:r>
          <a:endParaRPr lang="hu-HU" sz="1200" dirty="0"/>
        </a:p>
      </dgm:t>
    </dgm:pt>
    <dgm:pt modelId="{D84AB4C7-D5B2-4CAC-87C4-EF09F5FFF484}" type="parTrans" cxnId="{02821124-AFC4-4D89-8DD4-7F6E08A0C7D4}">
      <dgm:prSet/>
      <dgm:spPr/>
      <dgm:t>
        <a:bodyPr/>
        <a:lstStyle/>
        <a:p>
          <a:endParaRPr lang="hu-HU"/>
        </a:p>
      </dgm:t>
    </dgm:pt>
    <dgm:pt modelId="{F98A2741-C750-4211-AD30-A0C1ECDC8624}" type="sibTrans" cxnId="{02821124-AFC4-4D89-8DD4-7F6E08A0C7D4}">
      <dgm:prSet/>
      <dgm:spPr/>
      <dgm:t>
        <a:bodyPr/>
        <a:lstStyle/>
        <a:p>
          <a:endParaRPr lang="hu-HU"/>
        </a:p>
      </dgm:t>
    </dgm:pt>
    <dgm:pt modelId="{599356F2-3049-4C04-8810-227F3434CE5E}">
      <dgm:prSet phldrT="[Szöveg]" custT="1"/>
      <dgm:spPr/>
      <dgm:t>
        <a:bodyPr/>
        <a:lstStyle/>
        <a:p>
          <a:r>
            <a:rPr lang="hu-HU" sz="1600" dirty="0" err="1" smtClean="0"/>
            <a:t>Shu</a:t>
          </a:r>
          <a:r>
            <a:rPr lang="hu-HU" sz="1600" dirty="0" smtClean="0"/>
            <a:t> King</a:t>
          </a:r>
          <a:endParaRPr lang="hu-HU" sz="1600" dirty="0"/>
        </a:p>
      </dgm:t>
    </dgm:pt>
    <dgm:pt modelId="{7FDD7BBC-C08E-4A35-B3F5-B83D3DEA48E4}" type="sibTrans" cxnId="{9D29B378-5926-42CE-9EEC-CAB8DB905654}">
      <dgm:prSet/>
      <dgm:spPr/>
      <dgm:t>
        <a:bodyPr/>
        <a:lstStyle/>
        <a:p>
          <a:endParaRPr lang="hu-HU"/>
        </a:p>
      </dgm:t>
    </dgm:pt>
    <dgm:pt modelId="{241E20CF-066C-45D4-8975-0BECF2167C83}" type="parTrans" cxnId="{9D29B378-5926-42CE-9EEC-CAB8DB905654}">
      <dgm:prSet/>
      <dgm:spPr/>
      <dgm:t>
        <a:bodyPr/>
        <a:lstStyle/>
        <a:p>
          <a:endParaRPr lang="hu-HU"/>
        </a:p>
      </dgm:t>
    </dgm:pt>
    <dgm:pt modelId="{7C6A3A2D-5446-4047-8D17-CB831DE3F1CF}">
      <dgm:prSet phldrT="[Szöveg]" custT="1"/>
      <dgm:spPr/>
      <dgm:t>
        <a:bodyPr/>
        <a:lstStyle/>
        <a:p>
          <a:r>
            <a:rPr lang="hu-HU" sz="1400" dirty="0" err="1" smtClean="0"/>
            <a:t>Thot-</a:t>
          </a:r>
          <a:r>
            <a:rPr lang="hu-HU" sz="1400" dirty="0" smtClean="0"/>
            <a:t> </a:t>
          </a:r>
          <a:r>
            <a:rPr lang="hu-HU" sz="1400" dirty="0" err="1" smtClean="0"/>
            <a:t>Hermesz</a:t>
          </a:r>
          <a:endParaRPr lang="hu-HU" sz="1400" dirty="0"/>
        </a:p>
      </dgm:t>
    </dgm:pt>
    <dgm:pt modelId="{DB052916-F91C-47AB-B0CB-BE6D46C41945}" type="parTrans" cxnId="{D9C2E645-229F-4BA1-90E9-B8147426C902}">
      <dgm:prSet/>
      <dgm:spPr/>
      <dgm:t>
        <a:bodyPr/>
        <a:lstStyle/>
        <a:p>
          <a:endParaRPr lang="hu-HU"/>
        </a:p>
      </dgm:t>
    </dgm:pt>
    <dgm:pt modelId="{46C9E78E-226E-439B-BE14-3248189FC238}" type="sibTrans" cxnId="{D9C2E645-229F-4BA1-90E9-B8147426C902}">
      <dgm:prSet/>
      <dgm:spPr/>
      <dgm:t>
        <a:bodyPr/>
        <a:lstStyle/>
        <a:p>
          <a:endParaRPr lang="hu-HU"/>
        </a:p>
      </dgm:t>
    </dgm:pt>
    <dgm:pt modelId="{67D13EF6-85D1-4241-B443-46F865ECC8DC}">
      <dgm:prSet phldrT="[Szöveg]" custT="1"/>
      <dgm:spPr/>
      <dgm:t>
        <a:bodyPr/>
        <a:lstStyle/>
        <a:p>
          <a:r>
            <a:rPr lang="hu-HU" sz="1200" dirty="0" err="1" smtClean="0"/>
            <a:t>Pentateuch</a:t>
          </a:r>
          <a:endParaRPr lang="hu-HU" sz="1200" dirty="0"/>
        </a:p>
      </dgm:t>
    </dgm:pt>
    <dgm:pt modelId="{55A39E8B-D61F-442E-BE14-230112DE70D5}" type="parTrans" cxnId="{F2AEB915-1CDE-4FD3-B765-707A9B19C7E4}">
      <dgm:prSet/>
      <dgm:spPr/>
      <dgm:t>
        <a:bodyPr/>
        <a:lstStyle/>
        <a:p>
          <a:endParaRPr lang="hu-HU"/>
        </a:p>
      </dgm:t>
    </dgm:pt>
    <dgm:pt modelId="{57793318-F74F-4060-BBBE-F16BED456070}" type="sibTrans" cxnId="{F2AEB915-1CDE-4FD3-B765-707A9B19C7E4}">
      <dgm:prSet/>
      <dgm:spPr/>
      <dgm:t>
        <a:bodyPr/>
        <a:lstStyle/>
        <a:p>
          <a:endParaRPr lang="hu-HU"/>
        </a:p>
      </dgm:t>
    </dgm:pt>
    <dgm:pt modelId="{06CFD751-6CAE-4E48-8CF7-66A330B28431}">
      <dgm:prSet phldrT="[Szöveg]" custT="1"/>
      <dgm:spPr/>
      <dgm:t>
        <a:bodyPr/>
        <a:lstStyle/>
        <a:p>
          <a:r>
            <a:rPr lang="hu-HU" sz="1600" dirty="0" err="1" smtClean="0"/>
            <a:t>Puranák</a:t>
          </a:r>
          <a:endParaRPr lang="hu-HU" sz="1600" dirty="0"/>
        </a:p>
      </dgm:t>
    </dgm:pt>
    <dgm:pt modelId="{8705A9A5-2871-4CA1-834F-D232C4C7A8F3}" type="parTrans" cxnId="{C8FEBE85-655B-4782-9ECE-ABED89EBB4DE}">
      <dgm:prSet/>
      <dgm:spPr/>
      <dgm:t>
        <a:bodyPr/>
        <a:lstStyle/>
        <a:p>
          <a:endParaRPr lang="hu-HU"/>
        </a:p>
      </dgm:t>
    </dgm:pt>
    <dgm:pt modelId="{AA56187C-2B90-4FFF-8EA6-356E62D6DFC1}" type="sibTrans" cxnId="{C8FEBE85-655B-4782-9ECE-ABED89EBB4DE}">
      <dgm:prSet/>
      <dgm:spPr/>
      <dgm:t>
        <a:bodyPr/>
        <a:lstStyle/>
        <a:p>
          <a:endParaRPr lang="hu-HU"/>
        </a:p>
      </dgm:t>
    </dgm:pt>
    <dgm:pt modelId="{D003BF5A-6221-48F5-8062-860F6C1F724A}">
      <dgm:prSet phldrT="[Szöveg]" custT="1"/>
      <dgm:spPr/>
      <dgm:t>
        <a:bodyPr/>
        <a:lstStyle/>
        <a:p>
          <a:r>
            <a:rPr lang="hu-HU" sz="1400" dirty="0" smtClean="0"/>
            <a:t>Számok könyve</a:t>
          </a:r>
          <a:endParaRPr lang="hu-HU" sz="1400" dirty="0"/>
        </a:p>
      </dgm:t>
    </dgm:pt>
    <dgm:pt modelId="{857E9281-C9D3-4036-AA08-00BB6AD12311}" type="parTrans" cxnId="{5E01023D-6FE3-4494-9E11-F7E95F024B84}">
      <dgm:prSet/>
      <dgm:spPr/>
      <dgm:t>
        <a:bodyPr/>
        <a:lstStyle/>
        <a:p>
          <a:endParaRPr lang="hu-HU"/>
        </a:p>
      </dgm:t>
    </dgm:pt>
    <dgm:pt modelId="{B38F34DC-C22F-4BAD-8B93-77FE01DB6FC4}" type="sibTrans" cxnId="{5E01023D-6FE3-4494-9E11-F7E95F024B84}">
      <dgm:prSet/>
      <dgm:spPr/>
      <dgm:t>
        <a:bodyPr/>
        <a:lstStyle/>
        <a:p>
          <a:endParaRPr lang="hu-HU"/>
        </a:p>
      </dgm:t>
    </dgm:pt>
    <dgm:pt modelId="{8051CD8F-E919-4729-A128-6B491F16A5C1}">
      <dgm:prSet phldrT="[Szöveg]"/>
      <dgm:spPr/>
      <dgm:t>
        <a:bodyPr/>
        <a:lstStyle/>
        <a:p>
          <a:r>
            <a:rPr lang="hu-HU" dirty="0" smtClean="0"/>
            <a:t>35 kötet a külvilág számára</a:t>
          </a:r>
          <a:endParaRPr lang="hu-HU" dirty="0"/>
        </a:p>
      </dgm:t>
    </dgm:pt>
    <dgm:pt modelId="{0A2CF657-0155-43EF-8C2D-EA4CE7EAD8E9}" type="parTrans" cxnId="{F81524B2-2EE3-4ABE-A1DE-7481444D51D3}">
      <dgm:prSet/>
      <dgm:spPr/>
      <dgm:t>
        <a:bodyPr/>
        <a:lstStyle/>
        <a:p>
          <a:endParaRPr lang="hu-HU"/>
        </a:p>
      </dgm:t>
    </dgm:pt>
    <dgm:pt modelId="{3B7104EC-27A1-4EAE-B13A-0797E86D9F1B}" type="sibTrans" cxnId="{F81524B2-2EE3-4ABE-A1DE-7481444D51D3}">
      <dgm:prSet/>
      <dgm:spPr/>
      <dgm:t>
        <a:bodyPr/>
        <a:lstStyle/>
        <a:p>
          <a:endParaRPr lang="hu-HU"/>
        </a:p>
      </dgm:t>
    </dgm:pt>
    <dgm:pt modelId="{28FBA671-4CAB-4F48-9941-419C178C3AC8}">
      <dgm:prSet phldrT="[Szöveg]" custT="1"/>
      <dgm:spPr/>
      <dgm:t>
        <a:bodyPr/>
        <a:lstStyle/>
        <a:p>
          <a:r>
            <a:rPr lang="hu-HU" sz="1800" dirty="0" smtClean="0"/>
            <a:t>Buddhista tantrák. Az 1. a </a:t>
          </a:r>
          <a:r>
            <a:rPr lang="hu-HU" sz="1800" dirty="0" err="1" smtClean="0">
              <a:solidFill>
                <a:srgbClr val="FF0000"/>
              </a:solidFill>
            </a:rPr>
            <a:t>Kalacsakra</a:t>
          </a:r>
          <a:r>
            <a:rPr lang="hu-HU" sz="1800" dirty="0" smtClean="0">
              <a:solidFill>
                <a:srgbClr val="FF0000"/>
              </a:solidFill>
            </a:rPr>
            <a:t> Tantra</a:t>
          </a:r>
          <a:r>
            <a:rPr lang="hu-HU" sz="1800" dirty="0" smtClean="0"/>
            <a:t>, aminek titkos, „gyökér” változata = </a:t>
          </a:r>
          <a:r>
            <a:rPr lang="hu-HU" sz="1800" dirty="0" err="1" smtClean="0">
              <a:solidFill>
                <a:srgbClr val="FF0000"/>
              </a:solidFill>
            </a:rPr>
            <a:t>Dzyan</a:t>
          </a:r>
          <a:r>
            <a:rPr lang="hu-HU" sz="1800" dirty="0" smtClean="0">
              <a:solidFill>
                <a:srgbClr val="FF0000"/>
              </a:solidFill>
            </a:rPr>
            <a:t> könyve</a:t>
          </a:r>
          <a:endParaRPr lang="hu-HU" sz="1800" dirty="0">
            <a:solidFill>
              <a:srgbClr val="FF0000"/>
            </a:solidFill>
          </a:endParaRPr>
        </a:p>
      </dgm:t>
    </dgm:pt>
    <dgm:pt modelId="{D908FC04-5903-4438-BB8C-0A8DB1F71615}" type="parTrans" cxnId="{B49A0CEE-B30D-408E-8E2B-478F0542ED2D}">
      <dgm:prSet/>
      <dgm:spPr/>
      <dgm:t>
        <a:bodyPr/>
        <a:lstStyle/>
        <a:p>
          <a:endParaRPr lang="hu-HU"/>
        </a:p>
      </dgm:t>
    </dgm:pt>
    <dgm:pt modelId="{96BBD18F-1154-42A6-AD4B-739B641C59F7}" type="sibTrans" cxnId="{B49A0CEE-B30D-408E-8E2B-478F0542ED2D}">
      <dgm:prSet/>
      <dgm:spPr/>
      <dgm:t>
        <a:bodyPr/>
        <a:lstStyle/>
        <a:p>
          <a:endParaRPr lang="hu-HU"/>
        </a:p>
      </dgm:t>
    </dgm:pt>
    <dgm:pt modelId="{5E4F6411-969F-4C62-A806-EE8668AD0D74}" type="pres">
      <dgm:prSet presAssocID="{F9E967E5-CC82-4B1A-9A40-FC05CDB18FE8}" presName="hierChild1" presStyleCnt="0">
        <dgm:presLayoutVars>
          <dgm:chPref val="1"/>
          <dgm:dir/>
          <dgm:animOne val="branch"/>
          <dgm:animLvl val="lvl"/>
          <dgm:resizeHandles/>
        </dgm:presLayoutVars>
      </dgm:prSet>
      <dgm:spPr/>
    </dgm:pt>
    <dgm:pt modelId="{F8B70528-CA03-4747-AAB2-9E3D0B21DF91}" type="pres">
      <dgm:prSet presAssocID="{FEF4D4A8-1B99-4009-A912-5C7D3C98AC66}" presName="hierRoot1" presStyleCnt="0"/>
      <dgm:spPr/>
    </dgm:pt>
    <dgm:pt modelId="{1F0330D1-4260-452A-A49A-BBC3DE27CD19}" type="pres">
      <dgm:prSet presAssocID="{FEF4D4A8-1B99-4009-A912-5C7D3C98AC66}" presName="composite" presStyleCnt="0"/>
      <dgm:spPr/>
    </dgm:pt>
    <dgm:pt modelId="{D0AA5C64-5401-4F6C-9893-D8E58DD1782F}" type="pres">
      <dgm:prSet presAssocID="{FEF4D4A8-1B99-4009-A912-5C7D3C98AC66}" presName="background" presStyleLbl="node0" presStyleIdx="0" presStyleCnt="1"/>
      <dgm:spPr/>
    </dgm:pt>
    <dgm:pt modelId="{F0A40C71-675B-49AC-A57F-F8D3F09BBE79}" type="pres">
      <dgm:prSet presAssocID="{FEF4D4A8-1B99-4009-A912-5C7D3C98AC66}" presName="text" presStyleLbl="fgAcc0" presStyleIdx="0" presStyleCnt="1" custScaleX="124915" custScaleY="180848">
        <dgm:presLayoutVars>
          <dgm:chPref val="3"/>
        </dgm:presLayoutVars>
      </dgm:prSet>
      <dgm:spPr/>
    </dgm:pt>
    <dgm:pt modelId="{9DE3A5AD-272E-41C6-B06A-E8C4D8AC5E5B}" type="pres">
      <dgm:prSet presAssocID="{FEF4D4A8-1B99-4009-A912-5C7D3C98AC66}" presName="hierChild2" presStyleCnt="0"/>
      <dgm:spPr/>
    </dgm:pt>
    <dgm:pt modelId="{CA6EA009-CA1B-4ABD-9D2E-DCC4A3FFEE18}" type="pres">
      <dgm:prSet presAssocID="{DE338255-0BF5-4393-9388-E4141701D5EE}" presName="Name10" presStyleLbl="parChTrans1D2" presStyleIdx="0" presStyleCnt="8"/>
      <dgm:spPr/>
    </dgm:pt>
    <dgm:pt modelId="{F2F25647-58CE-4117-9E3D-03AD1287560B}" type="pres">
      <dgm:prSet presAssocID="{42354033-366A-4588-89C3-7CC19F548BD0}" presName="hierRoot2" presStyleCnt="0"/>
      <dgm:spPr/>
    </dgm:pt>
    <dgm:pt modelId="{D1438F7F-C84A-4F8A-961C-E597C3E44ECF}" type="pres">
      <dgm:prSet presAssocID="{42354033-366A-4588-89C3-7CC19F548BD0}" presName="composite2" presStyleCnt="0"/>
      <dgm:spPr/>
    </dgm:pt>
    <dgm:pt modelId="{E35A2C1B-7BFB-4FE1-A688-F5E8CDAC24E0}" type="pres">
      <dgm:prSet presAssocID="{42354033-366A-4588-89C3-7CC19F548BD0}" presName="background2" presStyleLbl="node2" presStyleIdx="0" presStyleCnt="8"/>
      <dgm:spPr/>
    </dgm:pt>
    <dgm:pt modelId="{A4B0E577-6A19-493A-922E-D7E3D91B5B31}" type="pres">
      <dgm:prSet presAssocID="{42354033-366A-4588-89C3-7CC19F548BD0}" presName="text2" presStyleLbl="fgAcc2" presStyleIdx="0" presStyleCnt="8">
        <dgm:presLayoutVars>
          <dgm:chPref val="3"/>
        </dgm:presLayoutVars>
      </dgm:prSet>
      <dgm:spPr/>
      <dgm:t>
        <a:bodyPr/>
        <a:lstStyle/>
        <a:p>
          <a:endParaRPr lang="hu-HU"/>
        </a:p>
      </dgm:t>
    </dgm:pt>
    <dgm:pt modelId="{E9A96F1D-D3EA-494E-A556-9762E727BD19}" type="pres">
      <dgm:prSet presAssocID="{42354033-366A-4588-89C3-7CC19F548BD0}" presName="hierChild3" presStyleCnt="0"/>
      <dgm:spPr/>
    </dgm:pt>
    <dgm:pt modelId="{496D75EE-55E5-4DD3-B240-862EDF093C18}" type="pres">
      <dgm:prSet presAssocID="{241E20CF-066C-45D4-8975-0BECF2167C83}" presName="Name10" presStyleLbl="parChTrans1D2" presStyleIdx="1" presStyleCnt="8"/>
      <dgm:spPr/>
    </dgm:pt>
    <dgm:pt modelId="{0D304ACC-4AB6-457E-B53B-AA8051AA45A7}" type="pres">
      <dgm:prSet presAssocID="{599356F2-3049-4C04-8810-227F3434CE5E}" presName="hierRoot2" presStyleCnt="0"/>
      <dgm:spPr/>
    </dgm:pt>
    <dgm:pt modelId="{70E00D6B-B20D-49DA-96E5-11E06B8D2552}" type="pres">
      <dgm:prSet presAssocID="{599356F2-3049-4C04-8810-227F3434CE5E}" presName="composite2" presStyleCnt="0"/>
      <dgm:spPr/>
    </dgm:pt>
    <dgm:pt modelId="{700D7EED-77E1-481E-AE61-29BBBB35D15C}" type="pres">
      <dgm:prSet presAssocID="{599356F2-3049-4C04-8810-227F3434CE5E}" presName="background2" presStyleLbl="node2" presStyleIdx="1" presStyleCnt="8"/>
      <dgm:spPr/>
    </dgm:pt>
    <dgm:pt modelId="{1DD0204E-7E9D-4AD3-90B0-1BBCA7024913}" type="pres">
      <dgm:prSet presAssocID="{599356F2-3049-4C04-8810-227F3434CE5E}" presName="text2" presStyleLbl="fgAcc2" presStyleIdx="1" presStyleCnt="8">
        <dgm:presLayoutVars>
          <dgm:chPref val="3"/>
        </dgm:presLayoutVars>
      </dgm:prSet>
      <dgm:spPr/>
      <dgm:t>
        <a:bodyPr/>
        <a:lstStyle/>
        <a:p>
          <a:endParaRPr lang="hu-HU"/>
        </a:p>
      </dgm:t>
    </dgm:pt>
    <dgm:pt modelId="{DCA8C610-42A9-487E-A08F-9771694CB749}" type="pres">
      <dgm:prSet presAssocID="{599356F2-3049-4C04-8810-227F3434CE5E}" presName="hierChild3" presStyleCnt="0"/>
      <dgm:spPr/>
    </dgm:pt>
    <dgm:pt modelId="{CD0041E4-0087-4015-BA02-FD8DEC24F6A2}" type="pres">
      <dgm:prSet presAssocID="{3A0F8668-6674-492B-B3E1-BE0BBC0D0CE5}" presName="Name10" presStyleLbl="parChTrans1D2" presStyleIdx="2" presStyleCnt="8"/>
      <dgm:spPr/>
    </dgm:pt>
    <dgm:pt modelId="{60337983-981E-4FB9-8B07-2CB955739054}" type="pres">
      <dgm:prSet presAssocID="{C1DE382E-8203-47D2-BE7E-5592B3A351E7}" presName="hierRoot2" presStyleCnt="0"/>
      <dgm:spPr/>
    </dgm:pt>
    <dgm:pt modelId="{82BC1B28-D65A-477B-AE15-6D6121DD2EA8}" type="pres">
      <dgm:prSet presAssocID="{C1DE382E-8203-47D2-BE7E-5592B3A351E7}" presName="composite2" presStyleCnt="0"/>
      <dgm:spPr/>
    </dgm:pt>
    <dgm:pt modelId="{0CBC1E21-A8F0-4AA2-8171-4C5E211C65D1}" type="pres">
      <dgm:prSet presAssocID="{C1DE382E-8203-47D2-BE7E-5592B3A351E7}" presName="background2" presStyleLbl="node2" presStyleIdx="2" presStyleCnt="8"/>
      <dgm:spPr/>
    </dgm:pt>
    <dgm:pt modelId="{29289336-79FC-4C20-B37B-800C9A26A476}" type="pres">
      <dgm:prSet presAssocID="{C1DE382E-8203-47D2-BE7E-5592B3A351E7}" presName="text2" presStyleLbl="fgAcc2" presStyleIdx="2" presStyleCnt="8">
        <dgm:presLayoutVars>
          <dgm:chPref val="3"/>
        </dgm:presLayoutVars>
      </dgm:prSet>
      <dgm:spPr/>
      <dgm:t>
        <a:bodyPr/>
        <a:lstStyle/>
        <a:p>
          <a:endParaRPr lang="hu-HU"/>
        </a:p>
      </dgm:t>
    </dgm:pt>
    <dgm:pt modelId="{5CC8410E-18B6-461A-94E9-7C05BD1A74E1}" type="pres">
      <dgm:prSet presAssocID="{C1DE382E-8203-47D2-BE7E-5592B3A351E7}" presName="hierChild3" presStyleCnt="0"/>
      <dgm:spPr/>
    </dgm:pt>
    <dgm:pt modelId="{380C8D05-987B-44F4-9E95-17048A5BA8A6}" type="pres">
      <dgm:prSet presAssocID="{D84AB4C7-D5B2-4CAC-87C4-EF09F5FFF484}" presName="Name10" presStyleLbl="parChTrans1D2" presStyleIdx="3" presStyleCnt="8"/>
      <dgm:spPr/>
    </dgm:pt>
    <dgm:pt modelId="{0B92C018-E17B-4488-91BE-CA6C3A1DECCC}" type="pres">
      <dgm:prSet presAssocID="{495ACD34-445C-45EB-8C44-3CCEF722E1D7}" presName="hierRoot2" presStyleCnt="0"/>
      <dgm:spPr/>
    </dgm:pt>
    <dgm:pt modelId="{9A9191AE-3762-4772-B09E-AB19DDB63B67}" type="pres">
      <dgm:prSet presAssocID="{495ACD34-445C-45EB-8C44-3CCEF722E1D7}" presName="composite2" presStyleCnt="0"/>
      <dgm:spPr/>
    </dgm:pt>
    <dgm:pt modelId="{D44D0583-7203-49C6-92C3-3EDCED892AC1}" type="pres">
      <dgm:prSet presAssocID="{495ACD34-445C-45EB-8C44-3CCEF722E1D7}" presName="background2" presStyleLbl="node2" presStyleIdx="3" presStyleCnt="8"/>
      <dgm:spPr/>
    </dgm:pt>
    <dgm:pt modelId="{72DC8BB3-EF51-493A-80F1-4A00E9563257}" type="pres">
      <dgm:prSet presAssocID="{495ACD34-445C-45EB-8C44-3CCEF722E1D7}" presName="text2" presStyleLbl="fgAcc2" presStyleIdx="3" presStyleCnt="8">
        <dgm:presLayoutVars>
          <dgm:chPref val="3"/>
        </dgm:presLayoutVars>
      </dgm:prSet>
      <dgm:spPr/>
    </dgm:pt>
    <dgm:pt modelId="{29E18861-D529-4510-86D6-2EB06B99FC00}" type="pres">
      <dgm:prSet presAssocID="{495ACD34-445C-45EB-8C44-3CCEF722E1D7}" presName="hierChild3" presStyleCnt="0"/>
      <dgm:spPr/>
    </dgm:pt>
    <dgm:pt modelId="{9AA59F2B-2D37-4CCA-9B3B-213AFB63B0A2}" type="pres">
      <dgm:prSet presAssocID="{410029E9-F255-4F28-8F1B-A81EDE2328E8}" presName="Name17" presStyleLbl="parChTrans1D3" presStyleIdx="0" presStyleCnt="2"/>
      <dgm:spPr/>
    </dgm:pt>
    <dgm:pt modelId="{4FE48E30-5FDE-46B3-8BEA-931BD3BA0D09}" type="pres">
      <dgm:prSet presAssocID="{67CD8A70-2AAB-40D2-9622-D67FC1213DEF}" presName="hierRoot3" presStyleCnt="0"/>
      <dgm:spPr/>
    </dgm:pt>
    <dgm:pt modelId="{2E6E2140-4D41-4210-9B8B-189B86138656}" type="pres">
      <dgm:prSet presAssocID="{67CD8A70-2AAB-40D2-9622-D67FC1213DEF}" presName="composite3" presStyleCnt="0"/>
      <dgm:spPr/>
    </dgm:pt>
    <dgm:pt modelId="{93959518-9616-41C6-A0FA-CADF4EB7D30B}" type="pres">
      <dgm:prSet presAssocID="{67CD8A70-2AAB-40D2-9622-D67FC1213DEF}" presName="background3" presStyleLbl="node3" presStyleIdx="0" presStyleCnt="2"/>
      <dgm:spPr/>
    </dgm:pt>
    <dgm:pt modelId="{EAAE2156-6080-4C85-82D2-F82BC2A99206}" type="pres">
      <dgm:prSet presAssocID="{67CD8A70-2AAB-40D2-9622-D67FC1213DEF}" presName="text3" presStyleLbl="fgAcc3" presStyleIdx="0" presStyleCnt="2">
        <dgm:presLayoutVars>
          <dgm:chPref val="3"/>
        </dgm:presLayoutVars>
      </dgm:prSet>
      <dgm:spPr/>
    </dgm:pt>
    <dgm:pt modelId="{0CF4B9B2-DFC8-44F8-BC17-72BCFBB758C2}" type="pres">
      <dgm:prSet presAssocID="{67CD8A70-2AAB-40D2-9622-D67FC1213DEF}" presName="hierChild4" presStyleCnt="0"/>
      <dgm:spPr/>
    </dgm:pt>
    <dgm:pt modelId="{E8F7E724-D0A1-4711-8464-51DBA2A7562D}" type="pres">
      <dgm:prSet presAssocID="{D908FC04-5903-4438-BB8C-0A8DB1F71615}" presName="Name23" presStyleLbl="parChTrans1D4" presStyleIdx="0" presStyleCnt="1"/>
      <dgm:spPr/>
    </dgm:pt>
    <dgm:pt modelId="{C9279F03-B4CE-42BD-94D0-B3CEBE27A730}" type="pres">
      <dgm:prSet presAssocID="{28FBA671-4CAB-4F48-9941-419C178C3AC8}" presName="hierRoot4" presStyleCnt="0"/>
      <dgm:spPr/>
    </dgm:pt>
    <dgm:pt modelId="{4E171A52-59B3-461D-82E5-E6DA815B361C}" type="pres">
      <dgm:prSet presAssocID="{28FBA671-4CAB-4F48-9941-419C178C3AC8}" presName="composite4" presStyleCnt="0"/>
      <dgm:spPr/>
    </dgm:pt>
    <dgm:pt modelId="{0AD181E6-D42B-49C7-A770-E87031B4F115}" type="pres">
      <dgm:prSet presAssocID="{28FBA671-4CAB-4F48-9941-419C178C3AC8}" presName="background4" presStyleLbl="node4" presStyleIdx="0" presStyleCnt="1"/>
      <dgm:spPr/>
    </dgm:pt>
    <dgm:pt modelId="{E930AAD6-D008-49CD-A224-F33F10D90D94}" type="pres">
      <dgm:prSet presAssocID="{28FBA671-4CAB-4F48-9941-419C178C3AC8}" presName="text4" presStyleLbl="fgAcc4" presStyleIdx="0" presStyleCnt="1" custScaleX="218220" custScaleY="295724">
        <dgm:presLayoutVars>
          <dgm:chPref val="3"/>
        </dgm:presLayoutVars>
      </dgm:prSet>
      <dgm:spPr/>
      <dgm:t>
        <a:bodyPr/>
        <a:lstStyle/>
        <a:p>
          <a:endParaRPr lang="hu-HU"/>
        </a:p>
      </dgm:t>
    </dgm:pt>
    <dgm:pt modelId="{564B6180-BE2E-4D0B-B41E-06D677F8B31D}" type="pres">
      <dgm:prSet presAssocID="{28FBA671-4CAB-4F48-9941-419C178C3AC8}" presName="hierChild5" presStyleCnt="0"/>
      <dgm:spPr/>
    </dgm:pt>
    <dgm:pt modelId="{234CFA24-4129-485B-80B1-80B01AA5EAF1}" type="pres">
      <dgm:prSet presAssocID="{0A2CF657-0155-43EF-8C2D-EA4CE7EAD8E9}" presName="Name17" presStyleLbl="parChTrans1D3" presStyleIdx="1" presStyleCnt="2"/>
      <dgm:spPr/>
    </dgm:pt>
    <dgm:pt modelId="{E0158434-BD91-44D5-95AA-4F8F10EBE367}" type="pres">
      <dgm:prSet presAssocID="{8051CD8F-E919-4729-A128-6B491F16A5C1}" presName="hierRoot3" presStyleCnt="0"/>
      <dgm:spPr/>
    </dgm:pt>
    <dgm:pt modelId="{64A4CAFD-952C-4895-BAF3-88F9AA0C9431}" type="pres">
      <dgm:prSet presAssocID="{8051CD8F-E919-4729-A128-6B491F16A5C1}" presName="composite3" presStyleCnt="0"/>
      <dgm:spPr/>
    </dgm:pt>
    <dgm:pt modelId="{6D54F666-A3AB-46B7-BC4C-BFE4A6B3BB08}" type="pres">
      <dgm:prSet presAssocID="{8051CD8F-E919-4729-A128-6B491F16A5C1}" presName="background3" presStyleLbl="node3" presStyleIdx="1" presStyleCnt="2"/>
      <dgm:spPr/>
    </dgm:pt>
    <dgm:pt modelId="{56768D58-61C5-447C-98A9-13F3B57F30A6}" type="pres">
      <dgm:prSet presAssocID="{8051CD8F-E919-4729-A128-6B491F16A5C1}" presName="text3" presStyleLbl="fgAcc3" presStyleIdx="1" presStyleCnt="2">
        <dgm:presLayoutVars>
          <dgm:chPref val="3"/>
        </dgm:presLayoutVars>
      </dgm:prSet>
      <dgm:spPr/>
      <dgm:t>
        <a:bodyPr/>
        <a:lstStyle/>
        <a:p>
          <a:endParaRPr lang="hu-HU"/>
        </a:p>
      </dgm:t>
    </dgm:pt>
    <dgm:pt modelId="{960B259E-2327-427F-830E-A89AD046B955}" type="pres">
      <dgm:prSet presAssocID="{8051CD8F-E919-4729-A128-6B491F16A5C1}" presName="hierChild4" presStyleCnt="0"/>
      <dgm:spPr/>
    </dgm:pt>
    <dgm:pt modelId="{04144ED1-8811-4EB5-ADD8-1074669997E4}" type="pres">
      <dgm:prSet presAssocID="{DB052916-F91C-47AB-B0CB-BE6D46C41945}" presName="Name10" presStyleLbl="parChTrans1D2" presStyleIdx="4" presStyleCnt="8"/>
      <dgm:spPr/>
    </dgm:pt>
    <dgm:pt modelId="{96C74D62-2929-4E46-A35C-EE1F8421FAD7}" type="pres">
      <dgm:prSet presAssocID="{7C6A3A2D-5446-4047-8D17-CB831DE3F1CF}" presName="hierRoot2" presStyleCnt="0"/>
      <dgm:spPr/>
    </dgm:pt>
    <dgm:pt modelId="{41F9EC65-477C-4400-BC4C-247F4681E275}" type="pres">
      <dgm:prSet presAssocID="{7C6A3A2D-5446-4047-8D17-CB831DE3F1CF}" presName="composite2" presStyleCnt="0"/>
      <dgm:spPr/>
    </dgm:pt>
    <dgm:pt modelId="{8A9F589C-B5A8-4A47-8A89-9DB2077EE6F0}" type="pres">
      <dgm:prSet presAssocID="{7C6A3A2D-5446-4047-8D17-CB831DE3F1CF}" presName="background2" presStyleLbl="node2" presStyleIdx="4" presStyleCnt="8"/>
      <dgm:spPr/>
    </dgm:pt>
    <dgm:pt modelId="{D0CCFE8F-8E0D-43D5-9DDF-5C85C55E5CE7}" type="pres">
      <dgm:prSet presAssocID="{7C6A3A2D-5446-4047-8D17-CB831DE3F1CF}" presName="text2" presStyleLbl="fgAcc2" presStyleIdx="4" presStyleCnt="8">
        <dgm:presLayoutVars>
          <dgm:chPref val="3"/>
        </dgm:presLayoutVars>
      </dgm:prSet>
      <dgm:spPr/>
    </dgm:pt>
    <dgm:pt modelId="{1983DE44-7A4A-4F9C-A9AA-4A902DE4418C}" type="pres">
      <dgm:prSet presAssocID="{7C6A3A2D-5446-4047-8D17-CB831DE3F1CF}" presName="hierChild3" presStyleCnt="0"/>
      <dgm:spPr/>
    </dgm:pt>
    <dgm:pt modelId="{AA7676B1-6C26-49ED-8D02-5E9694B80409}" type="pres">
      <dgm:prSet presAssocID="{55A39E8B-D61F-442E-BE14-230112DE70D5}" presName="Name10" presStyleLbl="parChTrans1D2" presStyleIdx="5" presStyleCnt="8"/>
      <dgm:spPr/>
    </dgm:pt>
    <dgm:pt modelId="{47D936FD-7CB8-451D-A433-97B2204AC539}" type="pres">
      <dgm:prSet presAssocID="{67D13EF6-85D1-4241-B443-46F865ECC8DC}" presName="hierRoot2" presStyleCnt="0"/>
      <dgm:spPr/>
    </dgm:pt>
    <dgm:pt modelId="{C1E404F3-E928-4B49-A932-2ABD38E50811}" type="pres">
      <dgm:prSet presAssocID="{67D13EF6-85D1-4241-B443-46F865ECC8DC}" presName="composite2" presStyleCnt="0"/>
      <dgm:spPr/>
    </dgm:pt>
    <dgm:pt modelId="{73034D43-8571-4E34-B1DB-D0ADFC5B1241}" type="pres">
      <dgm:prSet presAssocID="{67D13EF6-85D1-4241-B443-46F865ECC8DC}" presName="background2" presStyleLbl="node2" presStyleIdx="5" presStyleCnt="8"/>
      <dgm:spPr/>
    </dgm:pt>
    <dgm:pt modelId="{11C95422-31B1-4DD2-BE2C-4495C7CC15B0}" type="pres">
      <dgm:prSet presAssocID="{67D13EF6-85D1-4241-B443-46F865ECC8DC}" presName="text2" presStyleLbl="fgAcc2" presStyleIdx="5" presStyleCnt="8">
        <dgm:presLayoutVars>
          <dgm:chPref val="3"/>
        </dgm:presLayoutVars>
      </dgm:prSet>
      <dgm:spPr/>
    </dgm:pt>
    <dgm:pt modelId="{ECECE98E-4106-46D6-9B51-31A05FC74C2F}" type="pres">
      <dgm:prSet presAssocID="{67D13EF6-85D1-4241-B443-46F865ECC8DC}" presName="hierChild3" presStyleCnt="0"/>
      <dgm:spPr/>
    </dgm:pt>
    <dgm:pt modelId="{A8030017-EABA-4F9E-987B-ECEC42D01E6D}" type="pres">
      <dgm:prSet presAssocID="{8705A9A5-2871-4CA1-834F-D232C4C7A8F3}" presName="Name10" presStyleLbl="parChTrans1D2" presStyleIdx="6" presStyleCnt="8"/>
      <dgm:spPr/>
    </dgm:pt>
    <dgm:pt modelId="{126175D9-8BB1-45E7-B3FE-569AA8F9A20C}" type="pres">
      <dgm:prSet presAssocID="{06CFD751-6CAE-4E48-8CF7-66A330B28431}" presName="hierRoot2" presStyleCnt="0"/>
      <dgm:spPr/>
    </dgm:pt>
    <dgm:pt modelId="{6F436439-F28A-424D-955B-747FDC8AB49D}" type="pres">
      <dgm:prSet presAssocID="{06CFD751-6CAE-4E48-8CF7-66A330B28431}" presName="composite2" presStyleCnt="0"/>
      <dgm:spPr/>
    </dgm:pt>
    <dgm:pt modelId="{D94B4973-060C-47EF-89F4-C3C0C18B564A}" type="pres">
      <dgm:prSet presAssocID="{06CFD751-6CAE-4E48-8CF7-66A330B28431}" presName="background2" presStyleLbl="node2" presStyleIdx="6" presStyleCnt="8"/>
      <dgm:spPr/>
    </dgm:pt>
    <dgm:pt modelId="{D63ED4DB-5AAB-4BBB-9249-A51FDD8D362E}" type="pres">
      <dgm:prSet presAssocID="{06CFD751-6CAE-4E48-8CF7-66A330B28431}" presName="text2" presStyleLbl="fgAcc2" presStyleIdx="6" presStyleCnt="8">
        <dgm:presLayoutVars>
          <dgm:chPref val="3"/>
        </dgm:presLayoutVars>
      </dgm:prSet>
      <dgm:spPr/>
    </dgm:pt>
    <dgm:pt modelId="{B2934BFC-CDD7-4E02-BA9C-A3809BECD8F5}" type="pres">
      <dgm:prSet presAssocID="{06CFD751-6CAE-4E48-8CF7-66A330B28431}" presName="hierChild3" presStyleCnt="0"/>
      <dgm:spPr/>
    </dgm:pt>
    <dgm:pt modelId="{26863E41-B9F6-4BA4-AF12-157C66EC5EED}" type="pres">
      <dgm:prSet presAssocID="{857E9281-C9D3-4036-AA08-00BB6AD12311}" presName="Name10" presStyleLbl="parChTrans1D2" presStyleIdx="7" presStyleCnt="8"/>
      <dgm:spPr/>
    </dgm:pt>
    <dgm:pt modelId="{2FF630DE-D4D7-48B8-8D59-E0927F096B11}" type="pres">
      <dgm:prSet presAssocID="{D003BF5A-6221-48F5-8062-860F6C1F724A}" presName="hierRoot2" presStyleCnt="0"/>
      <dgm:spPr/>
    </dgm:pt>
    <dgm:pt modelId="{8D349188-292B-452D-A7F3-70D9F079519A}" type="pres">
      <dgm:prSet presAssocID="{D003BF5A-6221-48F5-8062-860F6C1F724A}" presName="composite2" presStyleCnt="0"/>
      <dgm:spPr/>
    </dgm:pt>
    <dgm:pt modelId="{62ADD369-FEB5-42FD-8C18-6C622DEB2497}" type="pres">
      <dgm:prSet presAssocID="{D003BF5A-6221-48F5-8062-860F6C1F724A}" presName="background2" presStyleLbl="node2" presStyleIdx="7" presStyleCnt="8"/>
      <dgm:spPr/>
    </dgm:pt>
    <dgm:pt modelId="{1B4601F0-0E84-42E2-9325-E33E5E73732B}" type="pres">
      <dgm:prSet presAssocID="{D003BF5A-6221-48F5-8062-860F6C1F724A}" presName="text2" presStyleLbl="fgAcc2" presStyleIdx="7" presStyleCnt="8">
        <dgm:presLayoutVars>
          <dgm:chPref val="3"/>
        </dgm:presLayoutVars>
      </dgm:prSet>
      <dgm:spPr/>
    </dgm:pt>
    <dgm:pt modelId="{AACEEE12-1CB2-4632-A3F0-6558DF04BC0F}" type="pres">
      <dgm:prSet presAssocID="{D003BF5A-6221-48F5-8062-860F6C1F724A}" presName="hierChild3" presStyleCnt="0"/>
      <dgm:spPr/>
    </dgm:pt>
  </dgm:ptLst>
  <dgm:cxnLst>
    <dgm:cxn modelId="{C124CFBE-89A0-4916-8573-F24F5E0F89AA}" srcId="{FEF4D4A8-1B99-4009-A912-5C7D3C98AC66}" destId="{42354033-366A-4588-89C3-7CC19F548BD0}" srcOrd="0" destOrd="0" parTransId="{DE338255-0BF5-4393-9388-E4141701D5EE}" sibTransId="{1B1C6287-37BB-4E9F-9C93-835564B4C2B8}"/>
    <dgm:cxn modelId="{05AADCF6-6AEA-44FC-BFB6-A6BF9FA5DE87}" type="presOf" srcId="{410029E9-F255-4F28-8F1B-A81EDE2328E8}" destId="{9AA59F2B-2D37-4CCA-9B3B-213AFB63B0A2}" srcOrd="0" destOrd="0" presId="urn:microsoft.com/office/officeart/2005/8/layout/hierarchy1"/>
    <dgm:cxn modelId="{68B0FB83-7AF5-4E52-9935-B05937718E76}" type="presOf" srcId="{DB052916-F91C-47AB-B0CB-BE6D46C41945}" destId="{04144ED1-8811-4EB5-ADD8-1074669997E4}" srcOrd="0" destOrd="0" presId="urn:microsoft.com/office/officeart/2005/8/layout/hierarchy1"/>
    <dgm:cxn modelId="{91D92DB5-824E-4EDB-81A7-DF2DE36B7EE1}" type="presOf" srcId="{D003BF5A-6221-48F5-8062-860F6C1F724A}" destId="{1B4601F0-0E84-42E2-9325-E33E5E73732B}" srcOrd="0" destOrd="0" presId="urn:microsoft.com/office/officeart/2005/8/layout/hierarchy1"/>
    <dgm:cxn modelId="{D3378C70-9CBB-4746-86E3-3028424CE962}" type="presOf" srcId="{FEF4D4A8-1B99-4009-A912-5C7D3C98AC66}" destId="{F0A40C71-675B-49AC-A57F-F8D3F09BBE79}" srcOrd="0" destOrd="0" presId="urn:microsoft.com/office/officeart/2005/8/layout/hierarchy1"/>
    <dgm:cxn modelId="{0B6E97CA-74C9-4687-B3AD-7A029A844DCA}" type="presOf" srcId="{8051CD8F-E919-4729-A128-6B491F16A5C1}" destId="{56768D58-61C5-447C-98A9-13F3B57F30A6}" srcOrd="0" destOrd="0" presId="urn:microsoft.com/office/officeart/2005/8/layout/hierarchy1"/>
    <dgm:cxn modelId="{3612EE3D-8893-4E17-9CEB-4D717EB9808D}" type="presOf" srcId="{06CFD751-6CAE-4E48-8CF7-66A330B28431}" destId="{D63ED4DB-5AAB-4BBB-9249-A51FDD8D362E}" srcOrd="0" destOrd="0" presId="urn:microsoft.com/office/officeart/2005/8/layout/hierarchy1"/>
    <dgm:cxn modelId="{EE4EBE65-3D9D-4A70-A4B0-B8B13C0C7A2F}" srcId="{495ACD34-445C-45EB-8C44-3CCEF722E1D7}" destId="{67CD8A70-2AAB-40D2-9622-D67FC1213DEF}" srcOrd="0" destOrd="0" parTransId="{410029E9-F255-4F28-8F1B-A81EDE2328E8}" sibTransId="{DE4D1EF3-CE48-41C7-AC90-066499FB6125}"/>
    <dgm:cxn modelId="{B745EEE4-8A02-4291-B1CC-05CA8B426D64}" type="presOf" srcId="{D908FC04-5903-4438-BB8C-0A8DB1F71615}" destId="{E8F7E724-D0A1-4711-8464-51DBA2A7562D}" srcOrd="0" destOrd="0" presId="urn:microsoft.com/office/officeart/2005/8/layout/hierarchy1"/>
    <dgm:cxn modelId="{F81524B2-2EE3-4ABE-A1DE-7481444D51D3}" srcId="{495ACD34-445C-45EB-8C44-3CCEF722E1D7}" destId="{8051CD8F-E919-4729-A128-6B491F16A5C1}" srcOrd="1" destOrd="0" parTransId="{0A2CF657-0155-43EF-8C2D-EA4CE7EAD8E9}" sibTransId="{3B7104EC-27A1-4EAE-B13A-0797E86D9F1B}"/>
    <dgm:cxn modelId="{B49A0CEE-B30D-408E-8E2B-478F0542ED2D}" srcId="{67CD8A70-2AAB-40D2-9622-D67FC1213DEF}" destId="{28FBA671-4CAB-4F48-9941-419C178C3AC8}" srcOrd="0" destOrd="0" parTransId="{D908FC04-5903-4438-BB8C-0A8DB1F71615}" sibTransId="{96BBD18F-1154-42A6-AD4B-739B641C59F7}"/>
    <dgm:cxn modelId="{2EDCE2F4-452E-4808-9068-2EEAD22F6F68}" type="presOf" srcId="{67CD8A70-2AAB-40D2-9622-D67FC1213DEF}" destId="{EAAE2156-6080-4C85-82D2-F82BC2A99206}" srcOrd="0" destOrd="0" presId="urn:microsoft.com/office/officeart/2005/8/layout/hierarchy1"/>
    <dgm:cxn modelId="{4E3F9784-5A11-4D59-A52D-A5415FDC3A61}" type="presOf" srcId="{7C6A3A2D-5446-4047-8D17-CB831DE3F1CF}" destId="{D0CCFE8F-8E0D-43D5-9DDF-5C85C55E5CE7}" srcOrd="0" destOrd="0" presId="urn:microsoft.com/office/officeart/2005/8/layout/hierarchy1"/>
    <dgm:cxn modelId="{01ADC163-D2A8-4B95-B0A2-E5E906BF9BA8}" type="presOf" srcId="{0A2CF657-0155-43EF-8C2D-EA4CE7EAD8E9}" destId="{234CFA24-4129-485B-80B1-80B01AA5EAF1}" srcOrd="0" destOrd="0" presId="urn:microsoft.com/office/officeart/2005/8/layout/hierarchy1"/>
    <dgm:cxn modelId="{102717E6-083D-40F7-B6AA-7E405BADFB12}" type="presOf" srcId="{F9E967E5-CC82-4B1A-9A40-FC05CDB18FE8}" destId="{5E4F6411-969F-4C62-A806-EE8668AD0D74}" srcOrd="0" destOrd="0" presId="urn:microsoft.com/office/officeart/2005/8/layout/hierarchy1"/>
    <dgm:cxn modelId="{46A1738F-EEC0-4106-BC36-D90B6A169A67}" type="presOf" srcId="{857E9281-C9D3-4036-AA08-00BB6AD12311}" destId="{26863E41-B9F6-4BA4-AF12-157C66EC5EED}" srcOrd="0" destOrd="0" presId="urn:microsoft.com/office/officeart/2005/8/layout/hierarchy1"/>
    <dgm:cxn modelId="{609F3E36-A7FB-457E-9403-FA655986F3D3}" type="presOf" srcId="{D84AB4C7-D5B2-4CAC-87C4-EF09F5FFF484}" destId="{380C8D05-987B-44F4-9E95-17048A5BA8A6}" srcOrd="0" destOrd="0" presId="urn:microsoft.com/office/officeart/2005/8/layout/hierarchy1"/>
    <dgm:cxn modelId="{FAF32A33-FA18-4E08-AD9F-B1060D8FE211}" type="presOf" srcId="{3A0F8668-6674-492B-B3E1-BE0BBC0D0CE5}" destId="{CD0041E4-0087-4015-BA02-FD8DEC24F6A2}" srcOrd="0" destOrd="0" presId="urn:microsoft.com/office/officeart/2005/8/layout/hierarchy1"/>
    <dgm:cxn modelId="{5E01023D-6FE3-4494-9E11-F7E95F024B84}" srcId="{FEF4D4A8-1B99-4009-A912-5C7D3C98AC66}" destId="{D003BF5A-6221-48F5-8062-860F6C1F724A}" srcOrd="7" destOrd="0" parTransId="{857E9281-C9D3-4036-AA08-00BB6AD12311}" sibTransId="{B38F34DC-C22F-4BAD-8B93-77FE01DB6FC4}"/>
    <dgm:cxn modelId="{316F2920-0AEF-4EEC-8C5A-F9AFFB8B2D7C}" srcId="{F9E967E5-CC82-4B1A-9A40-FC05CDB18FE8}" destId="{FEF4D4A8-1B99-4009-A912-5C7D3C98AC66}" srcOrd="0" destOrd="0" parTransId="{DED7A828-B789-48F1-9203-48AE59CBF6D9}" sibTransId="{476CB28A-7365-4009-A5CE-E993AA09C4E4}"/>
    <dgm:cxn modelId="{630D0E57-78E8-4315-AFB9-5AFBDC2AAE3D}" srcId="{FEF4D4A8-1B99-4009-A912-5C7D3C98AC66}" destId="{C1DE382E-8203-47D2-BE7E-5592B3A351E7}" srcOrd="2" destOrd="0" parTransId="{3A0F8668-6674-492B-B3E1-BE0BBC0D0CE5}" sibTransId="{76DBC3E6-80E9-4DBC-B03D-C3F51BE80CE4}"/>
    <dgm:cxn modelId="{C570AC78-C24E-4F6C-A6A0-B0AD0745A660}" type="presOf" srcId="{C1DE382E-8203-47D2-BE7E-5592B3A351E7}" destId="{29289336-79FC-4C20-B37B-800C9A26A476}" srcOrd="0" destOrd="0" presId="urn:microsoft.com/office/officeart/2005/8/layout/hierarchy1"/>
    <dgm:cxn modelId="{FB0AFCBE-93E6-4A67-A4DE-2D727F67F1C2}" type="presOf" srcId="{8705A9A5-2871-4CA1-834F-D232C4C7A8F3}" destId="{A8030017-EABA-4F9E-987B-ECEC42D01E6D}" srcOrd="0" destOrd="0" presId="urn:microsoft.com/office/officeart/2005/8/layout/hierarchy1"/>
    <dgm:cxn modelId="{5E5DEEFF-E2B6-4739-A398-B76855A66B49}" type="presOf" srcId="{241E20CF-066C-45D4-8975-0BECF2167C83}" destId="{496D75EE-55E5-4DD3-B240-862EDF093C18}" srcOrd="0" destOrd="0" presId="urn:microsoft.com/office/officeart/2005/8/layout/hierarchy1"/>
    <dgm:cxn modelId="{C62390E1-0121-4D2E-A13F-A3DC0D2583B7}" type="presOf" srcId="{67D13EF6-85D1-4241-B443-46F865ECC8DC}" destId="{11C95422-31B1-4DD2-BE2C-4495C7CC15B0}" srcOrd="0" destOrd="0" presId="urn:microsoft.com/office/officeart/2005/8/layout/hierarchy1"/>
    <dgm:cxn modelId="{C8FEBE85-655B-4782-9ECE-ABED89EBB4DE}" srcId="{FEF4D4A8-1B99-4009-A912-5C7D3C98AC66}" destId="{06CFD751-6CAE-4E48-8CF7-66A330B28431}" srcOrd="6" destOrd="0" parTransId="{8705A9A5-2871-4CA1-834F-D232C4C7A8F3}" sibTransId="{AA56187C-2B90-4FFF-8EA6-356E62D6DFC1}"/>
    <dgm:cxn modelId="{C8EFA8EE-CC9E-4472-A351-C89F2D34157B}" type="presOf" srcId="{599356F2-3049-4C04-8810-227F3434CE5E}" destId="{1DD0204E-7E9D-4AD3-90B0-1BBCA7024913}" srcOrd="0" destOrd="0" presId="urn:microsoft.com/office/officeart/2005/8/layout/hierarchy1"/>
    <dgm:cxn modelId="{61C762DC-440C-47F5-896B-C81DF10DD1A0}" type="presOf" srcId="{55A39E8B-D61F-442E-BE14-230112DE70D5}" destId="{AA7676B1-6C26-49ED-8D02-5E9694B80409}" srcOrd="0" destOrd="0" presId="urn:microsoft.com/office/officeart/2005/8/layout/hierarchy1"/>
    <dgm:cxn modelId="{1FFF2C82-6556-416B-9C69-1D08A5E560D6}" type="presOf" srcId="{DE338255-0BF5-4393-9388-E4141701D5EE}" destId="{CA6EA009-CA1B-4ABD-9D2E-DCC4A3FFEE18}" srcOrd="0" destOrd="0" presId="urn:microsoft.com/office/officeart/2005/8/layout/hierarchy1"/>
    <dgm:cxn modelId="{4447D4F1-D769-4D30-84C6-EBB1FFE981C4}" type="presOf" srcId="{42354033-366A-4588-89C3-7CC19F548BD0}" destId="{A4B0E577-6A19-493A-922E-D7E3D91B5B31}" srcOrd="0" destOrd="0" presId="urn:microsoft.com/office/officeart/2005/8/layout/hierarchy1"/>
    <dgm:cxn modelId="{02821124-AFC4-4D89-8DD4-7F6E08A0C7D4}" srcId="{FEF4D4A8-1B99-4009-A912-5C7D3C98AC66}" destId="{495ACD34-445C-45EB-8C44-3CCEF722E1D7}" srcOrd="3" destOrd="0" parTransId="{D84AB4C7-D5B2-4CAC-87C4-EF09F5FFF484}" sibTransId="{F98A2741-C750-4211-AD30-A0C1ECDC8624}"/>
    <dgm:cxn modelId="{F2AEB915-1CDE-4FD3-B765-707A9B19C7E4}" srcId="{FEF4D4A8-1B99-4009-A912-5C7D3C98AC66}" destId="{67D13EF6-85D1-4241-B443-46F865ECC8DC}" srcOrd="5" destOrd="0" parTransId="{55A39E8B-D61F-442E-BE14-230112DE70D5}" sibTransId="{57793318-F74F-4060-BBBE-F16BED456070}"/>
    <dgm:cxn modelId="{8017C487-FFF3-446C-A1D6-B3C63363604D}" type="presOf" srcId="{28FBA671-4CAB-4F48-9941-419C178C3AC8}" destId="{E930AAD6-D008-49CD-A224-F33F10D90D94}" srcOrd="0" destOrd="0" presId="urn:microsoft.com/office/officeart/2005/8/layout/hierarchy1"/>
    <dgm:cxn modelId="{D9C2E645-229F-4BA1-90E9-B8147426C902}" srcId="{FEF4D4A8-1B99-4009-A912-5C7D3C98AC66}" destId="{7C6A3A2D-5446-4047-8D17-CB831DE3F1CF}" srcOrd="4" destOrd="0" parTransId="{DB052916-F91C-47AB-B0CB-BE6D46C41945}" sibTransId="{46C9E78E-226E-439B-BE14-3248189FC238}"/>
    <dgm:cxn modelId="{9D29B378-5926-42CE-9EEC-CAB8DB905654}" srcId="{FEF4D4A8-1B99-4009-A912-5C7D3C98AC66}" destId="{599356F2-3049-4C04-8810-227F3434CE5E}" srcOrd="1" destOrd="0" parTransId="{241E20CF-066C-45D4-8975-0BECF2167C83}" sibTransId="{7FDD7BBC-C08E-4A35-B3F5-B83D3DEA48E4}"/>
    <dgm:cxn modelId="{1B7E4814-40A7-45B5-BA58-DAF4732ACF2D}" type="presOf" srcId="{495ACD34-445C-45EB-8C44-3CCEF722E1D7}" destId="{72DC8BB3-EF51-493A-80F1-4A00E9563257}" srcOrd="0" destOrd="0" presId="urn:microsoft.com/office/officeart/2005/8/layout/hierarchy1"/>
    <dgm:cxn modelId="{9A2EA113-E5E6-4A33-8664-67ACA85D27C7}" type="presParOf" srcId="{5E4F6411-969F-4C62-A806-EE8668AD0D74}" destId="{F8B70528-CA03-4747-AAB2-9E3D0B21DF91}" srcOrd="0" destOrd="0" presId="urn:microsoft.com/office/officeart/2005/8/layout/hierarchy1"/>
    <dgm:cxn modelId="{4758C4BE-F027-4B7C-B276-7A7C230DB907}" type="presParOf" srcId="{F8B70528-CA03-4747-AAB2-9E3D0B21DF91}" destId="{1F0330D1-4260-452A-A49A-BBC3DE27CD19}" srcOrd="0" destOrd="0" presId="urn:microsoft.com/office/officeart/2005/8/layout/hierarchy1"/>
    <dgm:cxn modelId="{B2E29AFB-D906-4BAF-AC86-B638D3BD0009}" type="presParOf" srcId="{1F0330D1-4260-452A-A49A-BBC3DE27CD19}" destId="{D0AA5C64-5401-4F6C-9893-D8E58DD1782F}" srcOrd="0" destOrd="0" presId="urn:microsoft.com/office/officeart/2005/8/layout/hierarchy1"/>
    <dgm:cxn modelId="{708B6F8B-5C16-4C4B-8AA8-48DB62E076BB}" type="presParOf" srcId="{1F0330D1-4260-452A-A49A-BBC3DE27CD19}" destId="{F0A40C71-675B-49AC-A57F-F8D3F09BBE79}" srcOrd="1" destOrd="0" presId="urn:microsoft.com/office/officeart/2005/8/layout/hierarchy1"/>
    <dgm:cxn modelId="{1FAEE8A7-48D0-4AC4-9C54-ADA2E8345321}" type="presParOf" srcId="{F8B70528-CA03-4747-AAB2-9E3D0B21DF91}" destId="{9DE3A5AD-272E-41C6-B06A-E8C4D8AC5E5B}" srcOrd="1" destOrd="0" presId="urn:microsoft.com/office/officeart/2005/8/layout/hierarchy1"/>
    <dgm:cxn modelId="{A1DEC80C-39F0-4FBD-9335-87F7C0D9C6F7}" type="presParOf" srcId="{9DE3A5AD-272E-41C6-B06A-E8C4D8AC5E5B}" destId="{CA6EA009-CA1B-4ABD-9D2E-DCC4A3FFEE18}" srcOrd="0" destOrd="0" presId="urn:microsoft.com/office/officeart/2005/8/layout/hierarchy1"/>
    <dgm:cxn modelId="{0C6CB353-944C-4F57-96F3-A5687CAC0F01}" type="presParOf" srcId="{9DE3A5AD-272E-41C6-B06A-E8C4D8AC5E5B}" destId="{F2F25647-58CE-4117-9E3D-03AD1287560B}" srcOrd="1" destOrd="0" presId="urn:microsoft.com/office/officeart/2005/8/layout/hierarchy1"/>
    <dgm:cxn modelId="{1ACD10E4-0464-4F8A-9A5C-0A2A4281C81C}" type="presParOf" srcId="{F2F25647-58CE-4117-9E3D-03AD1287560B}" destId="{D1438F7F-C84A-4F8A-961C-E597C3E44ECF}" srcOrd="0" destOrd="0" presId="urn:microsoft.com/office/officeart/2005/8/layout/hierarchy1"/>
    <dgm:cxn modelId="{68F7A5F5-3D97-491F-8A92-A4909056B10E}" type="presParOf" srcId="{D1438F7F-C84A-4F8A-961C-E597C3E44ECF}" destId="{E35A2C1B-7BFB-4FE1-A688-F5E8CDAC24E0}" srcOrd="0" destOrd="0" presId="urn:microsoft.com/office/officeart/2005/8/layout/hierarchy1"/>
    <dgm:cxn modelId="{518B24E5-6527-4C23-9553-54B4F6FC9EC5}" type="presParOf" srcId="{D1438F7F-C84A-4F8A-961C-E597C3E44ECF}" destId="{A4B0E577-6A19-493A-922E-D7E3D91B5B31}" srcOrd="1" destOrd="0" presId="urn:microsoft.com/office/officeart/2005/8/layout/hierarchy1"/>
    <dgm:cxn modelId="{C896F39F-7433-470E-A7EA-1E0B0C60459D}" type="presParOf" srcId="{F2F25647-58CE-4117-9E3D-03AD1287560B}" destId="{E9A96F1D-D3EA-494E-A556-9762E727BD19}" srcOrd="1" destOrd="0" presId="urn:microsoft.com/office/officeart/2005/8/layout/hierarchy1"/>
    <dgm:cxn modelId="{DA34B815-E7CA-4D94-AFC0-9D0ACE10537B}" type="presParOf" srcId="{9DE3A5AD-272E-41C6-B06A-E8C4D8AC5E5B}" destId="{496D75EE-55E5-4DD3-B240-862EDF093C18}" srcOrd="2" destOrd="0" presId="urn:microsoft.com/office/officeart/2005/8/layout/hierarchy1"/>
    <dgm:cxn modelId="{B3A97D5A-27B1-4B06-B8A7-964938398513}" type="presParOf" srcId="{9DE3A5AD-272E-41C6-B06A-E8C4D8AC5E5B}" destId="{0D304ACC-4AB6-457E-B53B-AA8051AA45A7}" srcOrd="3" destOrd="0" presId="urn:microsoft.com/office/officeart/2005/8/layout/hierarchy1"/>
    <dgm:cxn modelId="{6D9F5AD5-7B54-4350-BE5D-E7EA0F1A1E53}" type="presParOf" srcId="{0D304ACC-4AB6-457E-B53B-AA8051AA45A7}" destId="{70E00D6B-B20D-49DA-96E5-11E06B8D2552}" srcOrd="0" destOrd="0" presId="urn:microsoft.com/office/officeart/2005/8/layout/hierarchy1"/>
    <dgm:cxn modelId="{A90EBD27-E088-4812-A47F-3A2BCBF0768C}" type="presParOf" srcId="{70E00D6B-B20D-49DA-96E5-11E06B8D2552}" destId="{700D7EED-77E1-481E-AE61-29BBBB35D15C}" srcOrd="0" destOrd="0" presId="urn:microsoft.com/office/officeart/2005/8/layout/hierarchy1"/>
    <dgm:cxn modelId="{C9D028C5-C792-4F20-9E67-D94755DCE6C7}" type="presParOf" srcId="{70E00D6B-B20D-49DA-96E5-11E06B8D2552}" destId="{1DD0204E-7E9D-4AD3-90B0-1BBCA7024913}" srcOrd="1" destOrd="0" presId="urn:microsoft.com/office/officeart/2005/8/layout/hierarchy1"/>
    <dgm:cxn modelId="{EE9AA0A2-F7F9-4021-A016-F33AC02DD1C7}" type="presParOf" srcId="{0D304ACC-4AB6-457E-B53B-AA8051AA45A7}" destId="{DCA8C610-42A9-487E-A08F-9771694CB749}" srcOrd="1" destOrd="0" presId="urn:microsoft.com/office/officeart/2005/8/layout/hierarchy1"/>
    <dgm:cxn modelId="{7F3F091D-B8B3-4587-8459-25C4EB53BD79}" type="presParOf" srcId="{9DE3A5AD-272E-41C6-B06A-E8C4D8AC5E5B}" destId="{CD0041E4-0087-4015-BA02-FD8DEC24F6A2}" srcOrd="4" destOrd="0" presId="urn:microsoft.com/office/officeart/2005/8/layout/hierarchy1"/>
    <dgm:cxn modelId="{1151817D-7F37-4CE6-A54A-98AA16AE2D38}" type="presParOf" srcId="{9DE3A5AD-272E-41C6-B06A-E8C4D8AC5E5B}" destId="{60337983-981E-4FB9-8B07-2CB955739054}" srcOrd="5" destOrd="0" presId="urn:microsoft.com/office/officeart/2005/8/layout/hierarchy1"/>
    <dgm:cxn modelId="{2D9AEE4E-1A3E-4A54-AB5E-818D81DBEA30}" type="presParOf" srcId="{60337983-981E-4FB9-8B07-2CB955739054}" destId="{82BC1B28-D65A-477B-AE15-6D6121DD2EA8}" srcOrd="0" destOrd="0" presId="urn:microsoft.com/office/officeart/2005/8/layout/hierarchy1"/>
    <dgm:cxn modelId="{681C5ABE-9D90-4CC9-A72D-5B0498B4085A}" type="presParOf" srcId="{82BC1B28-D65A-477B-AE15-6D6121DD2EA8}" destId="{0CBC1E21-A8F0-4AA2-8171-4C5E211C65D1}" srcOrd="0" destOrd="0" presId="urn:microsoft.com/office/officeart/2005/8/layout/hierarchy1"/>
    <dgm:cxn modelId="{8FFCDFCA-0D54-4EEC-95F1-2ED061B91E8D}" type="presParOf" srcId="{82BC1B28-D65A-477B-AE15-6D6121DD2EA8}" destId="{29289336-79FC-4C20-B37B-800C9A26A476}" srcOrd="1" destOrd="0" presId="urn:microsoft.com/office/officeart/2005/8/layout/hierarchy1"/>
    <dgm:cxn modelId="{6DF75AC2-D02A-4A28-95F3-192D35EF3FE6}" type="presParOf" srcId="{60337983-981E-4FB9-8B07-2CB955739054}" destId="{5CC8410E-18B6-461A-94E9-7C05BD1A74E1}" srcOrd="1" destOrd="0" presId="urn:microsoft.com/office/officeart/2005/8/layout/hierarchy1"/>
    <dgm:cxn modelId="{999E2838-A0DC-43D5-A11F-0F5125E918A4}" type="presParOf" srcId="{9DE3A5AD-272E-41C6-B06A-E8C4D8AC5E5B}" destId="{380C8D05-987B-44F4-9E95-17048A5BA8A6}" srcOrd="6" destOrd="0" presId="urn:microsoft.com/office/officeart/2005/8/layout/hierarchy1"/>
    <dgm:cxn modelId="{7E9D9B6B-AF1C-44C1-9C56-C33CB3711666}" type="presParOf" srcId="{9DE3A5AD-272E-41C6-B06A-E8C4D8AC5E5B}" destId="{0B92C018-E17B-4488-91BE-CA6C3A1DECCC}" srcOrd="7" destOrd="0" presId="urn:microsoft.com/office/officeart/2005/8/layout/hierarchy1"/>
    <dgm:cxn modelId="{BAC6399A-7DAD-4477-9532-740D54B7EA51}" type="presParOf" srcId="{0B92C018-E17B-4488-91BE-CA6C3A1DECCC}" destId="{9A9191AE-3762-4772-B09E-AB19DDB63B67}" srcOrd="0" destOrd="0" presId="urn:microsoft.com/office/officeart/2005/8/layout/hierarchy1"/>
    <dgm:cxn modelId="{8FDC5360-2E3C-4926-B98F-12FC5D5B1061}" type="presParOf" srcId="{9A9191AE-3762-4772-B09E-AB19DDB63B67}" destId="{D44D0583-7203-49C6-92C3-3EDCED892AC1}" srcOrd="0" destOrd="0" presId="urn:microsoft.com/office/officeart/2005/8/layout/hierarchy1"/>
    <dgm:cxn modelId="{84A02A60-6EC3-44AD-9FD1-D10D503EF769}" type="presParOf" srcId="{9A9191AE-3762-4772-B09E-AB19DDB63B67}" destId="{72DC8BB3-EF51-493A-80F1-4A00E9563257}" srcOrd="1" destOrd="0" presId="urn:microsoft.com/office/officeart/2005/8/layout/hierarchy1"/>
    <dgm:cxn modelId="{3BD73BEC-D7BD-4037-A21B-555F8A7C9125}" type="presParOf" srcId="{0B92C018-E17B-4488-91BE-CA6C3A1DECCC}" destId="{29E18861-D529-4510-86D6-2EB06B99FC00}" srcOrd="1" destOrd="0" presId="urn:microsoft.com/office/officeart/2005/8/layout/hierarchy1"/>
    <dgm:cxn modelId="{D0FB1C32-EA57-4A04-AC08-A348977F1FFC}" type="presParOf" srcId="{29E18861-D529-4510-86D6-2EB06B99FC00}" destId="{9AA59F2B-2D37-4CCA-9B3B-213AFB63B0A2}" srcOrd="0" destOrd="0" presId="urn:microsoft.com/office/officeart/2005/8/layout/hierarchy1"/>
    <dgm:cxn modelId="{0FFAA335-9DAC-4375-AF2C-801B73ED2448}" type="presParOf" srcId="{29E18861-D529-4510-86D6-2EB06B99FC00}" destId="{4FE48E30-5FDE-46B3-8BEA-931BD3BA0D09}" srcOrd="1" destOrd="0" presId="urn:microsoft.com/office/officeart/2005/8/layout/hierarchy1"/>
    <dgm:cxn modelId="{149456C8-D6AA-4651-BA35-AE134732A373}" type="presParOf" srcId="{4FE48E30-5FDE-46B3-8BEA-931BD3BA0D09}" destId="{2E6E2140-4D41-4210-9B8B-189B86138656}" srcOrd="0" destOrd="0" presId="urn:microsoft.com/office/officeart/2005/8/layout/hierarchy1"/>
    <dgm:cxn modelId="{079C5CCD-DB93-4A71-B0B9-551B893060AE}" type="presParOf" srcId="{2E6E2140-4D41-4210-9B8B-189B86138656}" destId="{93959518-9616-41C6-A0FA-CADF4EB7D30B}" srcOrd="0" destOrd="0" presId="urn:microsoft.com/office/officeart/2005/8/layout/hierarchy1"/>
    <dgm:cxn modelId="{A56676A6-9A59-4611-8269-CD03BD179172}" type="presParOf" srcId="{2E6E2140-4D41-4210-9B8B-189B86138656}" destId="{EAAE2156-6080-4C85-82D2-F82BC2A99206}" srcOrd="1" destOrd="0" presId="urn:microsoft.com/office/officeart/2005/8/layout/hierarchy1"/>
    <dgm:cxn modelId="{5940738D-4C17-4EF3-97E7-274AF267EC3E}" type="presParOf" srcId="{4FE48E30-5FDE-46B3-8BEA-931BD3BA0D09}" destId="{0CF4B9B2-DFC8-44F8-BC17-72BCFBB758C2}" srcOrd="1" destOrd="0" presId="urn:microsoft.com/office/officeart/2005/8/layout/hierarchy1"/>
    <dgm:cxn modelId="{4BE4DC2C-AEF4-4B73-A2EF-C94406FED07E}" type="presParOf" srcId="{0CF4B9B2-DFC8-44F8-BC17-72BCFBB758C2}" destId="{E8F7E724-D0A1-4711-8464-51DBA2A7562D}" srcOrd="0" destOrd="0" presId="urn:microsoft.com/office/officeart/2005/8/layout/hierarchy1"/>
    <dgm:cxn modelId="{1ACB2445-E464-4B0D-80F1-C3B91023B2F2}" type="presParOf" srcId="{0CF4B9B2-DFC8-44F8-BC17-72BCFBB758C2}" destId="{C9279F03-B4CE-42BD-94D0-B3CEBE27A730}" srcOrd="1" destOrd="0" presId="urn:microsoft.com/office/officeart/2005/8/layout/hierarchy1"/>
    <dgm:cxn modelId="{B543270B-3AEE-4F76-BC68-AFA9B072E5FB}" type="presParOf" srcId="{C9279F03-B4CE-42BD-94D0-B3CEBE27A730}" destId="{4E171A52-59B3-461D-82E5-E6DA815B361C}" srcOrd="0" destOrd="0" presId="urn:microsoft.com/office/officeart/2005/8/layout/hierarchy1"/>
    <dgm:cxn modelId="{088328EC-4699-45EB-A1FF-9512D8B2C692}" type="presParOf" srcId="{4E171A52-59B3-461D-82E5-E6DA815B361C}" destId="{0AD181E6-D42B-49C7-A770-E87031B4F115}" srcOrd="0" destOrd="0" presId="urn:microsoft.com/office/officeart/2005/8/layout/hierarchy1"/>
    <dgm:cxn modelId="{496FD29C-4B34-4AF1-A496-8FD61FA0AA93}" type="presParOf" srcId="{4E171A52-59B3-461D-82E5-E6DA815B361C}" destId="{E930AAD6-D008-49CD-A224-F33F10D90D94}" srcOrd="1" destOrd="0" presId="urn:microsoft.com/office/officeart/2005/8/layout/hierarchy1"/>
    <dgm:cxn modelId="{CEC1A1B3-C10B-4AA3-8DB7-A7A22A83963C}" type="presParOf" srcId="{C9279F03-B4CE-42BD-94D0-B3CEBE27A730}" destId="{564B6180-BE2E-4D0B-B41E-06D677F8B31D}" srcOrd="1" destOrd="0" presId="urn:microsoft.com/office/officeart/2005/8/layout/hierarchy1"/>
    <dgm:cxn modelId="{762F519D-3AF9-4FB6-8B17-598F364B8C4A}" type="presParOf" srcId="{29E18861-D529-4510-86D6-2EB06B99FC00}" destId="{234CFA24-4129-485B-80B1-80B01AA5EAF1}" srcOrd="2" destOrd="0" presId="urn:microsoft.com/office/officeart/2005/8/layout/hierarchy1"/>
    <dgm:cxn modelId="{DA123B50-5F2A-4004-9037-F8DA4E3AAF31}" type="presParOf" srcId="{29E18861-D529-4510-86D6-2EB06B99FC00}" destId="{E0158434-BD91-44D5-95AA-4F8F10EBE367}" srcOrd="3" destOrd="0" presId="urn:microsoft.com/office/officeart/2005/8/layout/hierarchy1"/>
    <dgm:cxn modelId="{B2EB41BD-DDA7-479A-9D52-74E16866E4F0}" type="presParOf" srcId="{E0158434-BD91-44D5-95AA-4F8F10EBE367}" destId="{64A4CAFD-952C-4895-BAF3-88F9AA0C9431}" srcOrd="0" destOrd="0" presId="urn:microsoft.com/office/officeart/2005/8/layout/hierarchy1"/>
    <dgm:cxn modelId="{609A0547-C5F3-4B69-A83F-A32C30ECD65C}" type="presParOf" srcId="{64A4CAFD-952C-4895-BAF3-88F9AA0C9431}" destId="{6D54F666-A3AB-46B7-BC4C-BFE4A6B3BB08}" srcOrd="0" destOrd="0" presId="urn:microsoft.com/office/officeart/2005/8/layout/hierarchy1"/>
    <dgm:cxn modelId="{BD45BC40-E1BC-4F9F-B7D5-2CFD1CDD319D}" type="presParOf" srcId="{64A4CAFD-952C-4895-BAF3-88F9AA0C9431}" destId="{56768D58-61C5-447C-98A9-13F3B57F30A6}" srcOrd="1" destOrd="0" presId="urn:microsoft.com/office/officeart/2005/8/layout/hierarchy1"/>
    <dgm:cxn modelId="{218DD4B0-CAFD-495D-85BA-500976749FFF}" type="presParOf" srcId="{E0158434-BD91-44D5-95AA-4F8F10EBE367}" destId="{960B259E-2327-427F-830E-A89AD046B955}" srcOrd="1" destOrd="0" presId="urn:microsoft.com/office/officeart/2005/8/layout/hierarchy1"/>
    <dgm:cxn modelId="{4462C27C-7789-4F8D-B888-AD907EB49948}" type="presParOf" srcId="{9DE3A5AD-272E-41C6-B06A-E8C4D8AC5E5B}" destId="{04144ED1-8811-4EB5-ADD8-1074669997E4}" srcOrd="8" destOrd="0" presId="urn:microsoft.com/office/officeart/2005/8/layout/hierarchy1"/>
    <dgm:cxn modelId="{8FD3C476-85D5-4815-A69B-4E3CC3E5359C}" type="presParOf" srcId="{9DE3A5AD-272E-41C6-B06A-E8C4D8AC5E5B}" destId="{96C74D62-2929-4E46-A35C-EE1F8421FAD7}" srcOrd="9" destOrd="0" presId="urn:microsoft.com/office/officeart/2005/8/layout/hierarchy1"/>
    <dgm:cxn modelId="{926E1850-A4EA-42F6-A344-0F9BC17E92A3}" type="presParOf" srcId="{96C74D62-2929-4E46-A35C-EE1F8421FAD7}" destId="{41F9EC65-477C-4400-BC4C-247F4681E275}" srcOrd="0" destOrd="0" presId="urn:microsoft.com/office/officeart/2005/8/layout/hierarchy1"/>
    <dgm:cxn modelId="{98C14985-B2EC-420A-8A5C-047DA375B99A}" type="presParOf" srcId="{41F9EC65-477C-4400-BC4C-247F4681E275}" destId="{8A9F589C-B5A8-4A47-8A89-9DB2077EE6F0}" srcOrd="0" destOrd="0" presId="urn:microsoft.com/office/officeart/2005/8/layout/hierarchy1"/>
    <dgm:cxn modelId="{174092BD-3E93-467D-9F59-F5C040CF61E9}" type="presParOf" srcId="{41F9EC65-477C-4400-BC4C-247F4681E275}" destId="{D0CCFE8F-8E0D-43D5-9DDF-5C85C55E5CE7}" srcOrd="1" destOrd="0" presId="urn:microsoft.com/office/officeart/2005/8/layout/hierarchy1"/>
    <dgm:cxn modelId="{46584389-BBE8-4EF4-9357-D44849D72207}" type="presParOf" srcId="{96C74D62-2929-4E46-A35C-EE1F8421FAD7}" destId="{1983DE44-7A4A-4F9C-A9AA-4A902DE4418C}" srcOrd="1" destOrd="0" presId="urn:microsoft.com/office/officeart/2005/8/layout/hierarchy1"/>
    <dgm:cxn modelId="{34F5233E-00A0-493F-969E-46388F031003}" type="presParOf" srcId="{9DE3A5AD-272E-41C6-B06A-E8C4D8AC5E5B}" destId="{AA7676B1-6C26-49ED-8D02-5E9694B80409}" srcOrd="10" destOrd="0" presId="urn:microsoft.com/office/officeart/2005/8/layout/hierarchy1"/>
    <dgm:cxn modelId="{EFFD404F-BF76-4175-B435-34F91F8F68C9}" type="presParOf" srcId="{9DE3A5AD-272E-41C6-B06A-E8C4D8AC5E5B}" destId="{47D936FD-7CB8-451D-A433-97B2204AC539}" srcOrd="11" destOrd="0" presId="urn:microsoft.com/office/officeart/2005/8/layout/hierarchy1"/>
    <dgm:cxn modelId="{05E3C4BE-F300-4D5A-9AA4-E095256E86E4}" type="presParOf" srcId="{47D936FD-7CB8-451D-A433-97B2204AC539}" destId="{C1E404F3-E928-4B49-A932-2ABD38E50811}" srcOrd="0" destOrd="0" presId="urn:microsoft.com/office/officeart/2005/8/layout/hierarchy1"/>
    <dgm:cxn modelId="{9D5E12F8-0446-45CF-BBB6-44C8AD2A3A1D}" type="presParOf" srcId="{C1E404F3-E928-4B49-A932-2ABD38E50811}" destId="{73034D43-8571-4E34-B1DB-D0ADFC5B1241}" srcOrd="0" destOrd="0" presId="urn:microsoft.com/office/officeart/2005/8/layout/hierarchy1"/>
    <dgm:cxn modelId="{E3076628-96AE-4883-A1B1-2F800A57C066}" type="presParOf" srcId="{C1E404F3-E928-4B49-A932-2ABD38E50811}" destId="{11C95422-31B1-4DD2-BE2C-4495C7CC15B0}" srcOrd="1" destOrd="0" presId="urn:microsoft.com/office/officeart/2005/8/layout/hierarchy1"/>
    <dgm:cxn modelId="{5731FD3A-71C4-42A0-85F8-ED87467A65B6}" type="presParOf" srcId="{47D936FD-7CB8-451D-A433-97B2204AC539}" destId="{ECECE98E-4106-46D6-9B51-31A05FC74C2F}" srcOrd="1" destOrd="0" presId="urn:microsoft.com/office/officeart/2005/8/layout/hierarchy1"/>
    <dgm:cxn modelId="{E2E08C6A-96C3-43A8-8FB9-7F20F877D54E}" type="presParOf" srcId="{9DE3A5AD-272E-41C6-B06A-E8C4D8AC5E5B}" destId="{A8030017-EABA-4F9E-987B-ECEC42D01E6D}" srcOrd="12" destOrd="0" presId="urn:microsoft.com/office/officeart/2005/8/layout/hierarchy1"/>
    <dgm:cxn modelId="{F091412C-BA98-4FE6-8C38-1F5FE929BE99}" type="presParOf" srcId="{9DE3A5AD-272E-41C6-B06A-E8C4D8AC5E5B}" destId="{126175D9-8BB1-45E7-B3FE-569AA8F9A20C}" srcOrd="13" destOrd="0" presId="urn:microsoft.com/office/officeart/2005/8/layout/hierarchy1"/>
    <dgm:cxn modelId="{0888B4AE-8171-4535-AC78-BBC4DE04AE24}" type="presParOf" srcId="{126175D9-8BB1-45E7-B3FE-569AA8F9A20C}" destId="{6F436439-F28A-424D-955B-747FDC8AB49D}" srcOrd="0" destOrd="0" presId="urn:microsoft.com/office/officeart/2005/8/layout/hierarchy1"/>
    <dgm:cxn modelId="{97315ECE-A951-44CE-A1D4-A7C0C4AFB4E1}" type="presParOf" srcId="{6F436439-F28A-424D-955B-747FDC8AB49D}" destId="{D94B4973-060C-47EF-89F4-C3C0C18B564A}" srcOrd="0" destOrd="0" presId="urn:microsoft.com/office/officeart/2005/8/layout/hierarchy1"/>
    <dgm:cxn modelId="{4AE7BB63-0E5A-4ECC-AF83-94360FC53980}" type="presParOf" srcId="{6F436439-F28A-424D-955B-747FDC8AB49D}" destId="{D63ED4DB-5AAB-4BBB-9249-A51FDD8D362E}" srcOrd="1" destOrd="0" presId="urn:microsoft.com/office/officeart/2005/8/layout/hierarchy1"/>
    <dgm:cxn modelId="{7FC7BA61-503A-478D-8C61-FCCE5ADB26E3}" type="presParOf" srcId="{126175D9-8BB1-45E7-B3FE-569AA8F9A20C}" destId="{B2934BFC-CDD7-4E02-BA9C-A3809BECD8F5}" srcOrd="1" destOrd="0" presId="urn:microsoft.com/office/officeart/2005/8/layout/hierarchy1"/>
    <dgm:cxn modelId="{5A6F235F-A882-4723-9E11-4025C456ED0B}" type="presParOf" srcId="{9DE3A5AD-272E-41C6-B06A-E8C4D8AC5E5B}" destId="{26863E41-B9F6-4BA4-AF12-157C66EC5EED}" srcOrd="14" destOrd="0" presId="urn:microsoft.com/office/officeart/2005/8/layout/hierarchy1"/>
    <dgm:cxn modelId="{837C231B-CBFA-43FF-A27A-0412F4CCD6F3}" type="presParOf" srcId="{9DE3A5AD-272E-41C6-B06A-E8C4D8AC5E5B}" destId="{2FF630DE-D4D7-48B8-8D59-E0927F096B11}" srcOrd="15" destOrd="0" presId="urn:microsoft.com/office/officeart/2005/8/layout/hierarchy1"/>
    <dgm:cxn modelId="{1CC1BEEE-8DC3-49F3-8C11-D7E9E791E5C3}" type="presParOf" srcId="{2FF630DE-D4D7-48B8-8D59-E0927F096B11}" destId="{8D349188-292B-452D-A7F3-70D9F079519A}" srcOrd="0" destOrd="0" presId="urn:microsoft.com/office/officeart/2005/8/layout/hierarchy1"/>
    <dgm:cxn modelId="{BD214607-B247-44C2-BAD9-336ED992DDCB}" type="presParOf" srcId="{8D349188-292B-452D-A7F3-70D9F079519A}" destId="{62ADD369-FEB5-42FD-8C18-6C622DEB2497}" srcOrd="0" destOrd="0" presId="urn:microsoft.com/office/officeart/2005/8/layout/hierarchy1"/>
    <dgm:cxn modelId="{93F98ADE-95E9-4009-A068-E8ADB63ECD4D}" type="presParOf" srcId="{8D349188-292B-452D-A7F3-70D9F079519A}" destId="{1B4601F0-0E84-42E2-9325-E33E5E73732B}" srcOrd="1" destOrd="0" presId="urn:microsoft.com/office/officeart/2005/8/layout/hierarchy1"/>
    <dgm:cxn modelId="{6DB31B4C-388C-4D34-BDC7-A10A8201BF10}" type="presParOf" srcId="{2FF630DE-D4D7-48B8-8D59-E0927F096B11}" destId="{AACEEE12-1CB2-4632-A3F0-6558DF04BC0F}"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863E41-B9F6-4BA4-AF12-157C66EC5EED}">
      <dsp:nvSpPr>
        <dsp:cNvPr id="0" name=""/>
        <dsp:cNvSpPr/>
      </dsp:nvSpPr>
      <dsp:spPr>
        <a:xfrm>
          <a:off x="4519482" y="1271560"/>
          <a:ext cx="4043864" cy="274930"/>
        </a:xfrm>
        <a:custGeom>
          <a:avLst/>
          <a:gdLst/>
          <a:ahLst/>
          <a:cxnLst/>
          <a:rect l="0" t="0" r="0" b="0"/>
          <a:pathLst>
            <a:path>
              <a:moveTo>
                <a:pt x="0" y="0"/>
              </a:moveTo>
              <a:lnTo>
                <a:pt x="0" y="187356"/>
              </a:lnTo>
              <a:lnTo>
                <a:pt x="4043864" y="187356"/>
              </a:lnTo>
              <a:lnTo>
                <a:pt x="4043864" y="2749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030017-EABA-4F9E-987B-ECEC42D01E6D}">
      <dsp:nvSpPr>
        <dsp:cNvPr id="0" name=""/>
        <dsp:cNvSpPr/>
      </dsp:nvSpPr>
      <dsp:spPr>
        <a:xfrm>
          <a:off x="4519482" y="1271560"/>
          <a:ext cx="2888474" cy="274930"/>
        </a:xfrm>
        <a:custGeom>
          <a:avLst/>
          <a:gdLst/>
          <a:ahLst/>
          <a:cxnLst/>
          <a:rect l="0" t="0" r="0" b="0"/>
          <a:pathLst>
            <a:path>
              <a:moveTo>
                <a:pt x="0" y="0"/>
              </a:moveTo>
              <a:lnTo>
                <a:pt x="0" y="187356"/>
              </a:lnTo>
              <a:lnTo>
                <a:pt x="2888474" y="187356"/>
              </a:lnTo>
              <a:lnTo>
                <a:pt x="2888474" y="2749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7676B1-6C26-49ED-8D02-5E9694B80409}">
      <dsp:nvSpPr>
        <dsp:cNvPr id="0" name=""/>
        <dsp:cNvSpPr/>
      </dsp:nvSpPr>
      <dsp:spPr>
        <a:xfrm>
          <a:off x="4519482" y="1271560"/>
          <a:ext cx="1733084" cy="274930"/>
        </a:xfrm>
        <a:custGeom>
          <a:avLst/>
          <a:gdLst/>
          <a:ahLst/>
          <a:cxnLst/>
          <a:rect l="0" t="0" r="0" b="0"/>
          <a:pathLst>
            <a:path>
              <a:moveTo>
                <a:pt x="0" y="0"/>
              </a:moveTo>
              <a:lnTo>
                <a:pt x="0" y="187356"/>
              </a:lnTo>
              <a:lnTo>
                <a:pt x="1733084" y="187356"/>
              </a:lnTo>
              <a:lnTo>
                <a:pt x="1733084" y="2749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44ED1-8811-4EB5-ADD8-1074669997E4}">
      <dsp:nvSpPr>
        <dsp:cNvPr id="0" name=""/>
        <dsp:cNvSpPr/>
      </dsp:nvSpPr>
      <dsp:spPr>
        <a:xfrm>
          <a:off x="4519482" y="1271560"/>
          <a:ext cx="577694" cy="274930"/>
        </a:xfrm>
        <a:custGeom>
          <a:avLst/>
          <a:gdLst/>
          <a:ahLst/>
          <a:cxnLst/>
          <a:rect l="0" t="0" r="0" b="0"/>
          <a:pathLst>
            <a:path>
              <a:moveTo>
                <a:pt x="0" y="0"/>
              </a:moveTo>
              <a:lnTo>
                <a:pt x="0" y="187356"/>
              </a:lnTo>
              <a:lnTo>
                <a:pt x="577694" y="187356"/>
              </a:lnTo>
              <a:lnTo>
                <a:pt x="577694" y="2749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4CFA24-4129-485B-80B1-80B01AA5EAF1}">
      <dsp:nvSpPr>
        <dsp:cNvPr id="0" name=""/>
        <dsp:cNvSpPr/>
      </dsp:nvSpPr>
      <dsp:spPr>
        <a:xfrm>
          <a:off x="3941787" y="2146768"/>
          <a:ext cx="577694" cy="274930"/>
        </a:xfrm>
        <a:custGeom>
          <a:avLst/>
          <a:gdLst/>
          <a:ahLst/>
          <a:cxnLst/>
          <a:rect l="0" t="0" r="0" b="0"/>
          <a:pathLst>
            <a:path>
              <a:moveTo>
                <a:pt x="0" y="0"/>
              </a:moveTo>
              <a:lnTo>
                <a:pt x="0" y="187356"/>
              </a:lnTo>
              <a:lnTo>
                <a:pt x="577694" y="187356"/>
              </a:lnTo>
              <a:lnTo>
                <a:pt x="577694" y="2749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F7E724-D0A1-4711-8464-51DBA2A7562D}">
      <dsp:nvSpPr>
        <dsp:cNvPr id="0" name=""/>
        <dsp:cNvSpPr/>
      </dsp:nvSpPr>
      <dsp:spPr>
        <a:xfrm>
          <a:off x="3318372" y="3021976"/>
          <a:ext cx="91440" cy="274930"/>
        </a:xfrm>
        <a:custGeom>
          <a:avLst/>
          <a:gdLst/>
          <a:ahLst/>
          <a:cxnLst/>
          <a:rect l="0" t="0" r="0" b="0"/>
          <a:pathLst>
            <a:path>
              <a:moveTo>
                <a:pt x="45720" y="0"/>
              </a:moveTo>
              <a:lnTo>
                <a:pt x="45720" y="2749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A59F2B-2D37-4CCA-9B3B-213AFB63B0A2}">
      <dsp:nvSpPr>
        <dsp:cNvPr id="0" name=""/>
        <dsp:cNvSpPr/>
      </dsp:nvSpPr>
      <dsp:spPr>
        <a:xfrm>
          <a:off x="3364092" y="2146768"/>
          <a:ext cx="577694" cy="274930"/>
        </a:xfrm>
        <a:custGeom>
          <a:avLst/>
          <a:gdLst/>
          <a:ahLst/>
          <a:cxnLst/>
          <a:rect l="0" t="0" r="0" b="0"/>
          <a:pathLst>
            <a:path>
              <a:moveTo>
                <a:pt x="577694" y="0"/>
              </a:moveTo>
              <a:lnTo>
                <a:pt x="577694" y="187356"/>
              </a:lnTo>
              <a:lnTo>
                <a:pt x="0" y="187356"/>
              </a:lnTo>
              <a:lnTo>
                <a:pt x="0" y="2749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0C8D05-987B-44F4-9E95-17048A5BA8A6}">
      <dsp:nvSpPr>
        <dsp:cNvPr id="0" name=""/>
        <dsp:cNvSpPr/>
      </dsp:nvSpPr>
      <dsp:spPr>
        <a:xfrm>
          <a:off x="3941787" y="1271560"/>
          <a:ext cx="577694" cy="274930"/>
        </a:xfrm>
        <a:custGeom>
          <a:avLst/>
          <a:gdLst/>
          <a:ahLst/>
          <a:cxnLst/>
          <a:rect l="0" t="0" r="0" b="0"/>
          <a:pathLst>
            <a:path>
              <a:moveTo>
                <a:pt x="577694" y="0"/>
              </a:moveTo>
              <a:lnTo>
                <a:pt x="577694" y="187356"/>
              </a:lnTo>
              <a:lnTo>
                <a:pt x="0" y="187356"/>
              </a:lnTo>
              <a:lnTo>
                <a:pt x="0" y="2749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0041E4-0087-4015-BA02-FD8DEC24F6A2}">
      <dsp:nvSpPr>
        <dsp:cNvPr id="0" name=""/>
        <dsp:cNvSpPr/>
      </dsp:nvSpPr>
      <dsp:spPr>
        <a:xfrm>
          <a:off x="2786397" y="1271560"/>
          <a:ext cx="1733084" cy="274930"/>
        </a:xfrm>
        <a:custGeom>
          <a:avLst/>
          <a:gdLst/>
          <a:ahLst/>
          <a:cxnLst/>
          <a:rect l="0" t="0" r="0" b="0"/>
          <a:pathLst>
            <a:path>
              <a:moveTo>
                <a:pt x="1733084" y="0"/>
              </a:moveTo>
              <a:lnTo>
                <a:pt x="1733084" y="187356"/>
              </a:lnTo>
              <a:lnTo>
                <a:pt x="0" y="187356"/>
              </a:lnTo>
              <a:lnTo>
                <a:pt x="0" y="2749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6D75EE-55E5-4DD3-B240-862EDF093C18}">
      <dsp:nvSpPr>
        <dsp:cNvPr id="0" name=""/>
        <dsp:cNvSpPr/>
      </dsp:nvSpPr>
      <dsp:spPr>
        <a:xfrm>
          <a:off x="1631007" y="1271560"/>
          <a:ext cx="2888474" cy="274930"/>
        </a:xfrm>
        <a:custGeom>
          <a:avLst/>
          <a:gdLst/>
          <a:ahLst/>
          <a:cxnLst/>
          <a:rect l="0" t="0" r="0" b="0"/>
          <a:pathLst>
            <a:path>
              <a:moveTo>
                <a:pt x="2888474" y="0"/>
              </a:moveTo>
              <a:lnTo>
                <a:pt x="2888474" y="187356"/>
              </a:lnTo>
              <a:lnTo>
                <a:pt x="0" y="187356"/>
              </a:lnTo>
              <a:lnTo>
                <a:pt x="0" y="2749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6EA009-CA1B-4ABD-9D2E-DCC4A3FFEE18}">
      <dsp:nvSpPr>
        <dsp:cNvPr id="0" name=""/>
        <dsp:cNvSpPr/>
      </dsp:nvSpPr>
      <dsp:spPr>
        <a:xfrm>
          <a:off x="475617" y="1271560"/>
          <a:ext cx="4043864" cy="274930"/>
        </a:xfrm>
        <a:custGeom>
          <a:avLst/>
          <a:gdLst/>
          <a:ahLst/>
          <a:cxnLst/>
          <a:rect l="0" t="0" r="0" b="0"/>
          <a:pathLst>
            <a:path>
              <a:moveTo>
                <a:pt x="4043864" y="0"/>
              </a:moveTo>
              <a:lnTo>
                <a:pt x="4043864" y="187356"/>
              </a:lnTo>
              <a:lnTo>
                <a:pt x="0" y="187356"/>
              </a:lnTo>
              <a:lnTo>
                <a:pt x="0" y="2749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AA5C64-5401-4F6C-9893-D8E58DD1782F}">
      <dsp:nvSpPr>
        <dsp:cNvPr id="0" name=""/>
        <dsp:cNvSpPr/>
      </dsp:nvSpPr>
      <dsp:spPr>
        <a:xfrm>
          <a:off x="3929059" y="185970"/>
          <a:ext cx="1180845" cy="1085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A40C71-675B-49AC-A57F-F8D3F09BBE79}">
      <dsp:nvSpPr>
        <dsp:cNvPr id="0" name=""/>
        <dsp:cNvSpPr/>
      </dsp:nvSpPr>
      <dsp:spPr>
        <a:xfrm>
          <a:off x="4034095" y="285754"/>
          <a:ext cx="1180845" cy="10855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u-HU" sz="1600" kern="1200" dirty="0" smtClean="0"/>
            <a:t>Egyetlen kis könyv, „</a:t>
          </a:r>
          <a:r>
            <a:rPr lang="hu-HU" sz="1600" kern="1200" dirty="0" err="1" smtClean="0"/>
            <a:t>Shamballa</a:t>
          </a:r>
          <a:r>
            <a:rPr lang="hu-HU" sz="1600" kern="1200" dirty="0" smtClean="0"/>
            <a:t> dala”</a:t>
          </a:r>
          <a:endParaRPr lang="hu-HU" sz="1600" kern="1200" dirty="0"/>
        </a:p>
      </dsp:txBody>
      <dsp:txXfrm>
        <a:off x="4034095" y="285754"/>
        <a:ext cx="1180845" cy="1085590"/>
      </dsp:txXfrm>
    </dsp:sp>
    <dsp:sp modelId="{E35A2C1B-7BFB-4FE1-A688-F5E8CDAC24E0}">
      <dsp:nvSpPr>
        <dsp:cNvPr id="0" name=""/>
        <dsp:cNvSpPr/>
      </dsp:nvSpPr>
      <dsp:spPr>
        <a:xfrm>
          <a:off x="2957" y="1546490"/>
          <a:ext cx="945319" cy="6002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0E577-6A19-493A-922E-D7E3D91B5B31}">
      <dsp:nvSpPr>
        <dsp:cNvPr id="0" name=""/>
        <dsp:cNvSpPr/>
      </dsp:nvSpPr>
      <dsp:spPr>
        <a:xfrm>
          <a:off x="107993" y="1646274"/>
          <a:ext cx="945319" cy="6002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kern="1200" dirty="0" err="1" smtClean="0"/>
            <a:t>Siphrah</a:t>
          </a:r>
          <a:r>
            <a:rPr lang="hu-HU" sz="1400" kern="1200" dirty="0" smtClean="0"/>
            <a:t> </a:t>
          </a:r>
          <a:r>
            <a:rPr lang="hu-HU" sz="1400" kern="1200" dirty="0" err="1" smtClean="0"/>
            <a:t>Dzeniouta</a:t>
          </a:r>
          <a:endParaRPr lang="hu-HU" sz="1200" kern="1200" dirty="0"/>
        </a:p>
      </dsp:txBody>
      <dsp:txXfrm>
        <a:off x="107993" y="1646274"/>
        <a:ext cx="945319" cy="600277"/>
      </dsp:txXfrm>
    </dsp:sp>
    <dsp:sp modelId="{700D7EED-77E1-481E-AE61-29BBBB35D15C}">
      <dsp:nvSpPr>
        <dsp:cNvPr id="0" name=""/>
        <dsp:cNvSpPr/>
      </dsp:nvSpPr>
      <dsp:spPr>
        <a:xfrm>
          <a:off x="1158347" y="1546490"/>
          <a:ext cx="945319" cy="6002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0204E-7E9D-4AD3-90B0-1BBCA7024913}">
      <dsp:nvSpPr>
        <dsp:cNvPr id="0" name=""/>
        <dsp:cNvSpPr/>
      </dsp:nvSpPr>
      <dsp:spPr>
        <a:xfrm>
          <a:off x="1263383" y="1646274"/>
          <a:ext cx="945319" cy="6002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u-HU" sz="1600" kern="1200" dirty="0" err="1" smtClean="0"/>
            <a:t>Shu</a:t>
          </a:r>
          <a:r>
            <a:rPr lang="hu-HU" sz="1600" kern="1200" dirty="0" smtClean="0"/>
            <a:t> King</a:t>
          </a:r>
          <a:endParaRPr lang="hu-HU" sz="1600" kern="1200" dirty="0"/>
        </a:p>
      </dsp:txBody>
      <dsp:txXfrm>
        <a:off x="1263383" y="1646274"/>
        <a:ext cx="945319" cy="600277"/>
      </dsp:txXfrm>
    </dsp:sp>
    <dsp:sp modelId="{0CBC1E21-A8F0-4AA2-8171-4C5E211C65D1}">
      <dsp:nvSpPr>
        <dsp:cNvPr id="0" name=""/>
        <dsp:cNvSpPr/>
      </dsp:nvSpPr>
      <dsp:spPr>
        <a:xfrm>
          <a:off x="2313737" y="1546490"/>
          <a:ext cx="945319" cy="6002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89336-79FC-4C20-B37B-800C9A26A476}">
      <dsp:nvSpPr>
        <dsp:cNvPr id="0" name=""/>
        <dsp:cNvSpPr/>
      </dsp:nvSpPr>
      <dsp:spPr>
        <a:xfrm>
          <a:off x="2418773" y="1646274"/>
          <a:ext cx="945319" cy="6002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kern="1200" dirty="0" err="1" smtClean="0"/>
            <a:t>Sepher</a:t>
          </a:r>
          <a:r>
            <a:rPr lang="hu-HU" sz="1400" kern="1200" dirty="0" smtClean="0"/>
            <a:t> </a:t>
          </a:r>
          <a:r>
            <a:rPr lang="hu-HU" sz="1400" kern="1200" dirty="0" err="1" smtClean="0"/>
            <a:t>Jetzirah</a:t>
          </a:r>
          <a:endParaRPr lang="hu-HU" sz="1400" kern="1200" dirty="0"/>
        </a:p>
      </dsp:txBody>
      <dsp:txXfrm>
        <a:off x="2418773" y="1646274"/>
        <a:ext cx="945319" cy="600277"/>
      </dsp:txXfrm>
    </dsp:sp>
    <dsp:sp modelId="{D44D0583-7203-49C6-92C3-3EDCED892AC1}">
      <dsp:nvSpPr>
        <dsp:cNvPr id="0" name=""/>
        <dsp:cNvSpPr/>
      </dsp:nvSpPr>
      <dsp:spPr>
        <a:xfrm>
          <a:off x="3469127" y="1546490"/>
          <a:ext cx="945319" cy="6002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C8BB3-EF51-493A-80F1-4A00E9563257}">
      <dsp:nvSpPr>
        <dsp:cNvPr id="0" name=""/>
        <dsp:cNvSpPr/>
      </dsp:nvSpPr>
      <dsp:spPr>
        <a:xfrm>
          <a:off x="3574163" y="1646274"/>
          <a:ext cx="945319" cy="6002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kern="1200" dirty="0" err="1" smtClean="0"/>
            <a:t>Kiu</a:t>
          </a:r>
          <a:r>
            <a:rPr lang="hu-HU" sz="1200" kern="1200" dirty="0" smtClean="0"/>
            <a:t> ti 7 titkos kötete</a:t>
          </a:r>
          <a:endParaRPr lang="hu-HU" sz="1200" kern="1200" dirty="0"/>
        </a:p>
      </dsp:txBody>
      <dsp:txXfrm>
        <a:off x="3574163" y="1646274"/>
        <a:ext cx="945319" cy="600277"/>
      </dsp:txXfrm>
    </dsp:sp>
    <dsp:sp modelId="{93959518-9616-41C6-A0FA-CADF4EB7D30B}">
      <dsp:nvSpPr>
        <dsp:cNvPr id="0" name=""/>
        <dsp:cNvSpPr/>
      </dsp:nvSpPr>
      <dsp:spPr>
        <a:xfrm>
          <a:off x="2891432" y="2421698"/>
          <a:ext cx="945319" cy="6002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E2156-6080-4C85-82D2-F82BC2A99206}">
      <dsp:nvSpPr>
        <dsp:cNvPr id="0" name=""/>
        <dsp:cNvSpPr/>
      </dsp:nvSpPr>
      <dsp:spPr>
        <a:xfrm>
          <a:off x="2996468" y="2521482"/>
          <a:ext cx="945319" cy="6002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hu-HU" sz="1100" kern="1200" dirty="0" smtClean="0"/>
            <a:t>14 kötet ezoterikus magyarázat</a:t>
          </a:r>
          <a:endParaRPr lang="hu-HU" sz="1100" kern="1200" dirty="0"/>
        </a:p>
      </dsp:txBody>
      <dsp:txXfrm>
        <a:off x="2996468" y="2521482"/>
        <a:ext cx="945319" cy="600277"/>
      </dsp:txXfrm>
    </dsp:sp>
    <dsp:sp modelId="{0AD181E6-D42B-49C7-A770-E87031B4F115}">
      <dsp:nvSpPr>
        <dsp:cNvPr id="0" name=""/>
        <dsp:cNvSpPr/>
      </dsp:nvSpPr>
      <dsp:spPr>
        <a:xfrm>
          <a:off x="2332654" y="3296906"/>
          <a:ext cx="2062875" cy="1775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30AAD6-D008-49CD-A224-F33F10D90D94}">
      <dsp:nvSpPr>
        <dsp:cNvPr id="0" name=""/>
        <dsp:cNvSpPr/>
      </dsp:nvSpPr>
      <dsp:spPr>
        <a:xfrm>
          <a:off x="2437690" y="3396690"/>
          <a:ext cx="2062875" cy="17751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u-HU" sz="1800" kern="1200" dirty="0" smtClean="0"/>
            <a:t>Buddhista tantrák. Az 1. a </a:t>
          </a:r>
          <a:r>
            <a:rPr lang="hu-HU" sz="1800" kern="1200" dirty="0" err="1" smtClean="0">
              <a:solidFill>
                <a:srgbClr val="FF0000"/>
              </a:solidFill>
            </a:rPr>
            <a:t>Kalacsakra</a:t>
          </a:r>
          <a:r>
            <a:rPr lang="hu-HU" sz="1800" kern="1200" dirty="0" smtClean="0">
              <a:solidFill>
                <a:srgbClr val="FF0000"/>
              </a:solidFill>
            </a:rPr>
            <a:t> Tantra</a:t>
          </a:r>
          <a:r>
            <a:rPr lang="hu-HU" sz="1800" kern="1200" dirty="0" smtClean="0"/>
            <a:t>, aminek titkos, „gyökér” változata = </a:t>
          </a:r>
          <a:r>
            <a:rPr lang="hu-HU" sz="1800" kern="1200" dirty="0" err="1" smtClean="0">
              <a:solidFill>
                <a:srgbClr val="FF0000"/>
              </a:solidFill>
            </a:rPr>
            <a:t>Dzyan</a:t>
          </a:r>
          <a:r>
            <a:rPr lang="hu-HU" sz="1800" kern="1200" dirty="0" smtClean="0">
              <a:solidFill>
                <a:srgbClr val="FF0000"/>
              </a:solidFill>
            </a:rPr>
            <a:t> könyve</a:t>
          </a:r>
          <a:endParaRPr lang="hu-HU" sz="1800" kern="1200" dirty="0">
            <a:solidFill>
              <a:srgbClr val="FF0000"/>
            </a:solidFill>
          </a:endParaRPr>
        </a:p>
      </dsp:txBody>
      <dsp:txXfrm>
        <a:off x="2437690" y="3396690"/>
        <a:ext cx="2062875" cy="1775164"/>
      </dsp:txXfrm>
    </dsp:sp>
    <dsp:sp modelId="{6D54F666-A3AB-46B7-BC4C-BFE4A6B3BB08}">
      <dsp:nvSpPr>
        <dsp:cNvPr id="0" name=""/>
        <dsp:cNvSpPr/>
      </dsp:nvSpPr>
      <dsp:spPr>
        <a:xfrm>
          <a:off x="4046822" y="2421698"/>
          <a:ext cx="945319" cy="6002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768D58-61C5-447C-98A9-13F3B57F30A6}">
      <dsp:nvSpPr>
        <dsp:cNvPr id="0" name=""/>
        <dsp:cNvSpPr/>
      </dsp:nvSpPr>
      <dsp:spPr>
        <a:xfrm>
          <a:off x="4151858" y="2521482"/>
          <a:ext cx="945319" cy="6002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hu-HU" sz="1100" kern="1200" dirty="0" smtClean="0"/>
            <a:t>35 kötet a külvilág számára</a:t>
          </a:r>
          <a:endParaRPr lang="hu-HU" sz="1100" kern="1200" dirty="0"/>
        </a:p>
      </dsp:txBody>
      <dsp:txXfrm>
        <a:off x="4151858" y="2521482"/>
        <a:ext cx="945319" cy="600277"/>
      </dsp:txXfrm>
    </dsp:sp>
    <dsp:sp modelId="{8A9F589C-B5A8-4A47-8A89-9DB2077EE6F0}">
      <dsp:nvSpPr>
        <dsp:cNvPr id="0" name=""/>
        <dsp:cNvSpPr/>
      </dsp:nvSpPr>
      <dsp:spPr>
        <a:xfrm>
          <a:off x="4624517" y="1546490"/>
          <a:ext cx="945319" cy="6002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CFE8F-8E0D-43D5-9DDF-5C85C55E5CE7}">
      <dsp:nvSpPr>
        <dsp:cNvPr id="0" name=""/>
        <dsp:cNvSpPr/>
      </dsp:nvSpPr>
      <dsp:spPr>
        <a:xfrm>
          <a:off x="4729553" y="1646274"/>
          <a:ext cx="945319" cy="6002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kern="1200" dirty="0" err="1" smtClean="0"/>
            <a:t>Thot-</a:t>
          </a:r>
          <a:r>
            <a:rPr lang="hu-HU" sz="1400" kern="1200" dirty="0" smtClean="0"/>
            <a:t> </a:t>
          </a:r>
          <a:r>
            <a:rPr lang="hu-HU" sz="1400" kern="1200" dirty="0" err="1" smtClean="0"/>
            <a:t>Hermesz</a:t>
          </a:r>
          <a:endParaRPr lang="hu-HU" sz="1400" kern="1200" dirty="0"/>
        </a:p>
      </dsp:txBody>
      <dsp:txXfrm>
        <a:off x="4729553" y="1646274"/>
        <a:ext cx="945319" cy="600277"/>
      </dsp:txXfrm>
    </dsp:sp>
    <dsp:sp modelId="{73034D43-8571-4E34-B1DB-D0ADFC5B1241}">
      <dsp:nvSpPr>
        <dsp:cNvPr id="0" name=""/>
        <dsp:cNvSpPr/>
      </dsp:nvSpPr>
      <dsp:spPr>
        <a:xfrm>
          <a:off x="5779907" y="1546490"/>
          <a:ext cx="945319" cy="6002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C95422-31B1-4DD2-BE2C-4495C7CC15B0}">
      <dsp:nvSpPr>
        <dsp:cNvPr id="0" name=""/>
        <dsp:cNvSpPr/>
      </dsp:nvSpPr>
      <dsp:spPr>
        <a:xfrm>
          <a:off x="5884943" y="1646274"/>
          <a:ext cx="945319" cy="6002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kern="1200" dirty="0" err="1" smtClean="0"/>
            <a:t>Pentateuch</a:t>
          </a:r>
          <a:endParaRPr lang="hu-HU" sz="1200" kern="1200" dirty="0"/>
        </a:p>
      </dsp:txBody>
      <dsp:txXfrm>
        <a:off x="5884943" y="1646274"/>
        <a:ext cx="945319" cy="600277"/>
      </dsp:txXfrm>
    </dsp:sp>
    <dsp:sp modelId="{D94B4973-060C-47EF-89F4-C3C0C18B564A}">
      <dsp:nvSpPr>
        <dsp:cNvPr id="0" name=""/>
        <dsp:cNvSpPr/>
      </dsp:nvSpPr>
      <dsp:spPr>
        <a:xfrm>
          <a:off x="6935297" y="1546490"/>
          <a:ext cx="945319" cy="6002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3ED4DB-5AAB-4BBB-9249-A51FDD8D362E}">
      <dsp:nvSpPr>
        <dsp:cNvPr id="0" name=""/>
        <dsp:cNvSpPr/>
      </dsp:nvSpPr>
      <dsp:spPr>
        <a:xfrm>
          <a:off x="7040333" y="1646274"/>
          <a:ext cx="945319" cy="6002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u-HU" sz="1600" kern="1200" dirty="0" err="1" smtClean="0"/>
            <a:t>Puranák</a:t>
          </a:r>
          <a:endParaRPr lang="hu-HU" sz="1600" kern="1200" dirty="0"/>
        </a:p>
      </dsp:txBody>
      <dsp:txXfrm>
        <a:off x="7040333" y="1646274"/>
        <a:ext cx="945319" cy="600277"/>
      </dsp:txXfrm>
    </dsp:sp>
    <dsp:sp modelId="{62ADD369-FEB5-42FD-8C18-6C622DEB2497}">
      <dsp:nvSpPr>
        <dsp:cNvPr id="0" name=""/>
        <dsp:cNvSpPr/>
      </dsp:nvSpPr>
      <dsp:spPr>
        <a:xfrm>
          <a:off x="8090687" y="1546490"/>
          <a:ext cx="945319" cy="6002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4601F0-0E84-42E2-9325-E33E5E73732B}">
      <dsp:nvSpPr>
        <dsp:cNvPr id="0" name=""/>
        <dsp:cNvSpPr/>
      </dsp:nvSpPr>
      <dsp:spPr>
        <a:xfrm>
          <a:off x="8195722" y="1646274"/>
          <a:ext cx="945319" cy="6002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kern="1200" dirty="0" smtClean="0"/>
            <a:t>Számok könyve</a:t>
          </a:r>
          <a:endParaRPr lang="hu-HU" sz="1400" kern="1200" dirty="0"/>
        </a:p>
      </dsp:txBody>
      <dsp:txXfrm>
        <a:off x="8195722" y="1646274"/>
        <a:ext cx="945319" cy="6002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hu-HU"/>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hu-HU"/>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hu-HU"/>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B5977C2-4A19-4AC6-BC78-8F9ADCA22C13}" type="slidenum">
              <a:rPr lang="hu-HU"/>
              <a:pPr/>
              <a:t>‹#›</a:t>
            </a:fld>
            <a:endParaRPr lang="hu-H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5D7C0-1FF7-4887-8822-07D667207DA8}" type="slidenum">
              <a:rPr lang="hu-HU"/>
              <a:pPr/>
              <a:t>34</a:t>
            </a:fld>
            <a:endParaRPr lang="hu-HU"/>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14400" y="4343400"/>
            <a:ext cx="5029200" cy="4114800"/>
          </a:xfrm>
        </p:spPr>
        <p:txBody>
          <a:bodyPr/>
          <a:lstStyle/>
          <a:p>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9" name="Alcím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28" name="Cím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hu-HU" smtClean="0"/>
              <a:t>Mintacím szerkesztése</a:t>
            </a:r>
            <a:endParaRPr kumimoji="0" lang="en-US"/>
          </a:p>
        </p:txBody>
      </p:sp>
      <p:cxnSp>
        <p:nvCxnSpPr>
          <p:cNvPr id="8" name="Egyenes összekötő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zis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átum helye 14"/>
          <p:cNvSpPr>
            <a:spLocks noGrp="1"/>
          </p:cNvSpPr>
          <p:nvPr>
            <p:ph type="dt" sz="half" idx="10"/>
          </p:nvPr>
        </p:nvSpPr>
        <p:spPr/>
        <p:txBody>
          <a:bodyPr/>
          <a:lstStyle/>
          <a:p>
            <a:endParaRPr lang="hu-HU"/>
          </a:p>
        </p:txBody>
      </p:sp>
      <p:sp>
        <p:nvSpPr>
          <p:cNvPr id="16" name="Dia számának helye 15"/>
          <p:cNvSpPr>
            <a:spLocks noGrp="1"/>
          </p:cNvSpPr>
          <p:nvPr>
            <p:ph type="sldNum" sz="quarter" idx="11"/>
          </p:nvPr>
        </p:nvSpPr>
        <p:spPr/>
        <p:txBody>
          <a:bodyPr/>
          <a:lstStyle/>
          <a:p>
            <a:fld id="{7DC46D09-BA96-4960-A1AE-E33CEA485BD3}" type="slidenum">
              <a:rPr lang="hu-HU" smtClean="0"/>
              <a:pPr/>
              <a:t>‹#›</a:t>
            </a:fld>
            <a:endParaRPr lang="hu-HU"/>
          </a:p>
        </p:txBody>
      </p:sp>
      <p:sp>
        <p:nvSpPr>
          <p:cNvPr id="17" name="Élőláb helye 16"/>
          <p:cNvSpPr>
            <a:spLocks noGrp="1"/>
          </p:cNvSpPr>
          <p:nvPr>
            <p:ph type="ftr" sz="quarter" idx="12"/>
          </p:nvPr>
        </p:nvSpPr>
        <p:spPr/>
        <p:txBody>
          <a:bodyPr/>
          <a:lstStyle/>
          <a:p>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7CBA8A6-1856-41A5-95B5-F0CBF0931F64}"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087AEB1-7A38-4E9E-8F79-E6094295C633}" type="slidenum">
              <a:rPr lang="hu-HU" smtClean="0"/>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ímdia">
    <p:bg>
      <p:bgRef idx="1002">
        <a:schemeClr val="bg2"/>
      </p:bgRef>
    </p:bg>
    <p:spTree>
      <p:nvGrpSpPr>
        <p:cNvPr id="1" name=""/>
        <p:cNvGrpSpPr/>
        <p:nvPr/>
      </p:nvGrpSpPr>
      <p:grpSpPr>
        <a:xfrm>
          <a:off x="0" y="0"/>
          <a:ext cx="0" cy="0"/>
          <a:chOff x="0" y="0"/>
          <a:chExt cx="0" cy="0"/>
        </a:xfrm>
      </p:grpSpPr>
      <p:sp>
        <p:nvSpPr>
          <p:cNvPr id="9" name="Téglalap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Cím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hu-HU" smtClean="0"/>
              <a:t>Mintacím szerkesztése</a:t>
            </a:r>
            <a:endParaRPr kumimoji="0" lang="en-US"/>
          </a:p>
        </p:txBody>
      </p:sp>
      <p:sp>
        <p:nvSpPr>
          <p:cNvPr id="3" name="Alcím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hu-HU" smtClean="0"/>
              <a:t>Alcím mintájának szerkesztése</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C46D09-BA96-4960-A1AE-E33CEA485BD3}" type="slidenum">
              <a:rPr lang="hu-HU" smtClean="0"/>
              <a:pPr/>
              <a:t>‹#›</a:t>
            </a:fld>
            <a:endParaRPr lang="hu-HU"/>
          </a:p>
        </p:txBody>
      </p:sp>
      <p:sp>
        <p:nvSpPr>
          <p:cNvPr id="10" name="Téglalap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155448"/>
            <a:ext cx="8229600" cy="1252728"/>
          </a:xfrm>
        </p:spPr>
        <p:txBody>
          <a:bodyPr/>
          <a:lstStyle>
            <a:extLst/>
          </a:lstStyle>
          <a:p>
            <a:r>
              <a:rPr kumimoji="0" lang="hu-HU" smtClean="0"/>
              <a:t>Mintacím szerkesztése</a:t>
            </a:r>
            <a:endParaRPr kumimoji="0" lang="en-US"/>
          </a:p>
        </p:txBody>
      </p:sp>
      <p:sp>
        <p:nvSpPr>
          <p:cNvPr id="3" name="Tartalom helye 2"/>
          <p:cNvSpPr>
            <a:spLocks noGrp="1"/>
          </p:cNvSpPr>
          <p:nvPr>
            <p:ph idx="1"/>
          </p:nvPr>
        </p:nvSpPr>
        <p:spPr/>
        <p:txBody>
          <a:bodyPr/>
          <a:lstStyle>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5BEA6DF-FDE0-4618-AFF8-22036C845CE0}" type="slidenum">
              <a:rPr lang="hu-HU" smtClean="0"/>
              <a:pPr/>
              <a:t>‹#›</a:t>
            </a:fld>
            <a:endParaRPr 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2">
        <a:schemeClr val="bg2"/>
      </p:bgRef>
    </p:bg>
    <p:spTree>
      <p:nvGrpSpPr>
        <p:cNvPr id="1" name=""/>
        <p:cNvGrpSpPr/>
        <p:nvPr/>
      </p:nvGrpSpPr>
      <p:grpSpPr>
        <a:xfrm>
          <a:off x="0" y="0"/>
          <a:ext cx="0" cy="0"/>
          <a:chOff x="0" y="0"/>
          <a:chExt cx="0" cy="0"/>
        </a:xfrm>
      </p:grpSpPr>
      <p:sp>
        <p:nvSpPr>
          <p:cNvPr id="9" name="Téglalap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Téglalap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Cím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hu-HU" smtClean="0"/>
              <a:t>Mintacím szerkesztése</a:t>
            </a:r>
            <a:endParaRPr kumimoji="0" lang="en-US"/>
          </a:p>
        </p:txBody>
      </p:sp>
      <p:sp>
        <p:nvSpPr>
          <p:cNvPr id="3" name="Szöveg hely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E24AE8E-7312-45B4-9F03-15855751FAB8}" type="slidenum">
              <a:rPr lang="hu-HU" smtClean="0"/>
              <a:pPr/>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extLst/>
          </a:lstStyle>
          <a:p>
            <a:r>
              <a:rPr kumimoji="0" lang="hu-HU" smtClean="0"/>
              <a:t>Mintacím szerkesztése</a:t>
            </a:r>
            <a:endParaRPr kumimoji="0" lang="en-US"/>
          </a:p>
        </p:txBody>
      </p:sp>
      <p:sp>
        <p:nvSpPr>
          <p:cNvPr id="3" name="Tartalom helye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B93753A-E660-4895-90CB-AB477AC0CFEF}" type="slidenum">
              <a:rPr lang="hu-HU" smtClean="0"/>
              <a:pPr/>
              <a:t>‹#›</a:t>
            </a:fld>
            <a:endParaRPr lang="hu-H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extLst/>
          </a:lstStyle>
          <a:p>
            <a:r>
              <a:rPr kumimoji="0" lang="hu-HU" smtClean="0"/>
              <a:t>Mintacím szerkesztése</a:t>
            </a:r>
            <a:endParaRPr kumimoji="0" lang="en-US"/>
          </a:p>
        </p:txBody>
      </p:sp>
      <p:sp>
        <p:nvSpPr>
          <p:cNvPr id="3" name="Szöveg hely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hu-HU" smtClean="0"/>
              <a:t>Mintaszöveg szerkesztése</a:t>
            </a:r>
          </a:p>
        </p:txBody>
      </p:sp>
      <p:sp>
        <p:nvSpPr>
          <p:cNvPr id="4" name="Tartalom helye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Szöveg hely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hu-HU" smtClean="0"/>
              <a:t>Mintaszöveg szerkesztése</a:t>
            </a:r>
          </a:p>
        </p:txBody>
      </p:sp>
      <p:sp>
        <p:nvSpPr>
          <p:cNvPr id="6" name="Tartalom helye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p>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6E4B621-100D-4132-BFBF-8F3F4B476EAA}" type="slidenum">
              <a:rPr lang="hu-HU" smtClean="0"/>
              <a:pPr/>
              <a:t>‹#›</a:t>
            </a:fld>
            <a:endParaRPr lang="hu-H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extLst/>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61C79ECB-2675-4D26-97B0-86D3A0F6001C}" type="slidenum">
              <a:rPr lang="hu-HU" smtClean="0"/>
              <a:pPr/>
              <a:t>‹#›</a:t>
            </a:fld>
            <a:endParaRPr lang="hu-H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080B429-5FFE-4801-B0F5-27064B93F5F6}" type="slidenum">
              <a:rPr lang="hu-HU" smtClean="0"/>
              <a:pPr/>
              <a:t>‹#›</a:t>
            </a:fld>
            <a:endParaRPr lang="hu-H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hu-HU" smtClean="0"/>
              <a:t>Mintacím szerkesztése</a:t>
            </a:r>
            <a:endParaRPr kumimoji="0" lang="en-US"/>
          </a:p>
        </p:txBody>
      </p:sp>
      <p:sp>
        <p:nvSpPr>
          <p:cNvPr id="3" name="Tartalom helye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Szöveg hely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62C0AC9-45C3-487F-B9BC-35AC43E01ACB}" type="slidenum">
              <a:rPr lang="hu-HU" smtClean="0"/>
              <a:pPr/>
              <a:t>‹#›</a:t>
            </a:fld>
            <a:endParaRPr lang="hu-HU"/>
          </a:p>
        </p:txBody>
      </p:sp>
      <p:sp>
        <p:nvSpPr>
          <p:cNvPr id="12" name="Téglalap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Téglalap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9" name="Tartalom helye 8"/>
          <p:cNvSpPr>
            <a:spLocks noGrp="1"/>
          </p:cNvSpPr>
          <p:nvPr>
            <p:ph idx="1"/>
          </p:nvPr>
        </p:nvSpPr>
        <p:spPr>
          <a:xfrm>
            <a:off x="457200" y="1524000"/>
            <a:ext cx="8229600"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4" name="Dátum helye 13"/>
          <p:cNvSpPr>
            <a:spLocks noGrp="1"/>
          </p:cNvSpPr>
          <p:nvPr>
            <p:ph type="dt" sz="half" idx="14"/>
          </p:nvPr>
        </p:nvSpPr>
        <p:spPr/>
        <p:txBody>
          <a:bodyPr/>
          <a:lstStyle/>
          <a:p>
            <a:endParaRPr lang="hu-HU"/>
          </a:p>
        </p:txBody>
      </p:sp>
      <p:sp>
        <p:nvSpPr>
          <p:cNvPr id="15" name="Dia számának helye 14"/>
          <p:cNvSpPr>
            <a:spLocks noGrp="1"/>
          </p:cNvSpPr>
          <p:nvPr>
            <p:ph type="sldNum" sz="quarter" idx="15"/>
          </p:nvPr>
        </p:nvSpPr>
        <p:spPr/>
        <p:txBody>
          <a:bodyPr/>
          <a:lstStyle>
            <a:lvl1pPr algn="ctr">
              <a:defRPr/>
            </a:lvl1pPr>
          </a:lstStyle>
          <a:p>
            <a:fld id="{F5BEA6DF-FDE0-4618-AFF8-22036C845CE0}" type="slidenum">
              <a:rPr lang="hu-HU" smtClean="0"/>
              <a:pPr/>
              <a:t>‹#›</a:t>
            </a:fld>
            <a:endParaRPr lang="hu-HU"/>
          </a:p>
        </p:txBody>
      </p:sp>
      <p:sp>
        <p:nvSpPr>
          <p:cNvPr id="16" name="Élőláb helye 15"/>
          <p:cNvSpPr>
            <a:spLocks noGrp="1"/>
          </p:cNvSpPr>
          <p:nvPr>
            <p:ph type="ftr" sz="quarter" idx="16"/>
          </p:nvPr>
        </p:nvSpPr>
        <p:spPr/>
        <p:txBody>
          <a:bodyPr/>
          <a:lstStyle/>
          <a:p>
            <a:endParaRPr lang="hu-HU"/>
          </a:p>
        </p:txBody>
      </p:sp>
      <p:sp>
        <p:nvSpPr>
          <p:cNvPr id="17" name="Cím 16"/>
          <p:cNvSpPr>
            <a:spLocks noGrp="1"/>
          </p:cNvSpPr>
          <p:nvPr>
            <p:ph type="title"/>
          </p:nvPr>
        </p:nvSpPr>
        <p:spPr/>
        <p:txBody>
          <a:bodyPr rtlCol="0" anchor="b" anchorCtr="0"/>
          <a:lstStyle/>
          <a:p>
            <a:r>
              <a:rPr kumimoji="0" lang="hu-HU" smtClean="0"/>
              <a:t>Mintacím szerkesztése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bg>
      <p:bgRef idx="1001">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hu-HU" smtClean="0"/>
              <a:t>Mintacím szerkesztése</a:t>
            </a:r>
            <a:endParaRPr kumimoji="0" lang="en-US"/>
          </a:p>
        </p:txBody>
      </p:sp>
      <p:sp>
        <p:nvSpPr>
          <p:cNvPr id="3" name="Kép hely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hu-HU" smtClean="0"/>
              <a:t>Kép beszúrásához kattintson az ikonra</a:t>
            </a:r>
            <a:endParaRPr kumimoji="0" lang="en-US" dirty="0"/>
          </a:p>
        </p:txBody>
      </p:sp>
      <p:sp>
        <p:nvSpPr>
          <p:cNvPr id="4" name="Szöveg hely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hu-HU" smtClean="0"/>
              <a:t>Mintaszöveg szerkesztése</a:t>
            </a:r>
          </a:p>
        </p:txBody>
      </p:sp>
      <p:sp>
        <p:nvSpPr>
          <p:cNvPr id="5" name="Dátum helye 4"/>
          <p:cNvSpPr>
            <a:spLocks noGrp="1"/>
          </p:cNvSpPr>
          <p:nvPr>
            <p:ph type="dt" sz="half" idx="10"/>
          </p:nvPr>
        </p:nvSpPr>
        <p:spPr>
          <a:xfrm>
            <a:off x="164592" y="1170432"/>
            <a:ext cx="2523744" cy="201168"/>
          </a:xfrm>
        </p:spPr>
        <p:txBody>
          <a:bodyPr/>
          <a:lstStyle/>
          <a:p>
            <a:endParaRPr lang="hu-HU"/>
          </a:p>
        </p:txBody>
      </p:sp>
      <p:sp>
        <p:nvSpPr>
          <p:cNvPr id="11" name="Téglalap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Téglalap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Élőláb hely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hu-HU"/>
          </a:p>
        </p:txBody>
      </p:sp>
      <p:sp>
        <p:nvSpPr>
          <p:cNvPr id="7" name="Dia számának helye 6"/>
          <p:cNvSpPr>
            <a:spLocks noGrp="1"/>
          </p:cNvSpPr>
          <p:nvPr>
            <p:ph type="sldNum" sz="quarter" idx="12"/>
          </p:nvPr>
        </p:nvSpPr>
        <p:spPr>
          <a:xfrm>
            <a:off x="8339328" y="1170432"/>
            <a:ext cx="733864" cy="201168"/>
          </a:xfrm>
        </p:spPr>
        <p:txBody>
          <a:bodyPr/>
          <a:lstStyle/>
          <a:p>
            <a:fld id="{055DA56E-70A4-4FA8-BFBF-59ED24C0C7B8}" type="slidenum">
              <a:rPr lang="hu-HU" smtClean="0"/>
              <a:pPr/>
              <a:t>‹#›</a:t>
            </a:fld>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extLst/>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7CBA8A6-1856-41A5-95B5-F0CBF0931F64}" type="slidenum">
              <a:rPr lang="hu-HU" smtClean="0"/>
              <a:pPr/>
              <a:t>‹#›</a:t>
            </a:fld>
            <a:endParaRPr lang="hu-H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9" name="Téglalap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Téglalap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Függőleges cím 1"/>
          <p:cNvSpPr>
            <a:spLocks noGrp="1"/>
          </p:cNvSpPr>
          <p:nvPr>
            <p:ph type="title" orient="vert"/>
          </p:nvPr>
        </p:nvSpPr>
        <p:spPr>
          <a:xfrm>
            <a:off x="6781800" y="274640"/>
            <a:ext cx="1905000" cy="5851525"/>
          </a:xfrm>
        </p:spPr>
        <p:txBody>
          <a:bodyPr vert="eaVert"/>
          <a:lstStyle>
            <a:extLs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304800"/>
            <a:ext cx="6019800" cy="5851525"/>
          </a:xfrm>
        </p:spPr>
        <p:txBody>
          <a:bodyPr vert="eaVert"/>
          <a:lstStyle>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a:xfrm>
            <a:off x="2640597" y="6377459"/>
            <a:ext cx="3836404" cy="365125"/>
          </a:xfrm>
        </p:spPr>
        <p:txBody>
          <a:bodyPr/>
          <a:lstStyle/>
          <a:p>
            <a:endParaRPr lang="hu-HU"/>
          </a:p>
        </p:txBody>
      </p:sp>
      <p:sp>
        <p:nvSpPr>
          <p:cNvPr id="6" name="Dia számának helye 5"/>
          <p:cNvSpPr>
            <a:spLocks noGrp="1"/>
          </p:cNvSpPr>
          <p:nvPr>
            <p:ph type="sldNum" sz="quarter" idx="12"/>
          </p:nvPr>
        </p:nvSpPr>
        <p:spPr/>
        <p:txBody>
          <a:bodyPr/>
          <a:lstStyle/>
          <a:p>
            <a:fld id="{3087AEB1-7A38-4E9E-8F79-E6094295C633}" type="slidenum">
              <a:rPr lang="hu-HU" smtClean="0"/>
              <a:pPr/>
              <a:t>‹#›</a:t>
            </a:fld>
            <a:endParaRPr lang="hu-H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8" name="Cím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hu-HU" smtClean="0"/>
              <a:t>Mintacím szerkesztése</a:t>
            </a:r>
            <a:endParaRPr kumimoji="0" lang="en-US"/>
          </a:p>
        </p:txBody>
      </p:sp>
      <p:sp>
        <p:nvSpPr>
          <p:cNvPr id="9" name="Alcím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28" name="Dátum helye 27"/>
          <p:cNvSpPr>
            <a:spLocks noGrp="1"/>
          </p:cNvSpPr>
          <p:nvPr>
            <p:ph type="dt" sz="half" idx="10"/>
          </p:nvPr>
        </p:nvSpPr>
        <p:spPr>
          <a:xfrm>
            <a:off x="6400800" y="6355080"/>
            <a:ext cx="2286000" cy="365760"/>
          </a:xfrm>
        </p:spPr>
        <p:txBody>
          <a:bodyPr/>
          <a:lstStyle>
            <a:lvl1pPr>
              <a:defRPr sz="1400"/>
            </a:lvl1pPr>
          </a:lstStyle>
          <a:p>
            <a:endParaRPr lang="hu-HU"/>
          </a:p>
        </p:txBody>
      </p:sp>
      <p:sp>
        <p:nvSpPr>
          <p:cNvPr id="17" name="Élőláb helye 16"/>
          <p:cNvSpPr>
            <a:spLocks noGrp="1"/>
          </p:cNvSpPr>
          <p:nvPr>
            <p:ph type="ftr" sz="quarter" idx="11"/>
          </p:nvPr>
        </p:nvSpPr>
        <p:spPr>
          <a:xfrm>
            <a:off x="2898648" y="6355080"/>
            <a:ext cx="3474720" cy="365760"/>
          </a:xfrm>
        </p:spPr>
        <p:txBody>
          <a:bodyPr/>
          <a:lstStyle/>
          <a:p>
            <a:endParaRPr lang="hu-HU"/>
          </a:p>
        </p:txBody>
      </p:sp>
      <p:sp>
        <p:nvSpPr>
          <p:cNvPr id="29" name="Dia számának helye 28"/>
          <p:cNvSpPr>
            <a:spLocks noGrp="1"/>
          </p:cNvSpPr>
          <p:nvPr>
            <p:ph type="sldNum" sz="quarter" idx="12"/>
          </p:nvPr>
        </p:nvSpPr>
        <p:spPr>
          <a:xfrm>
            <a:off x="1216152" y="6355080"/>
            <a:ext cx="1219200" cy="365760"/>
          </a:xfrm>
        </p:spPr>
        <p:txBody>
          <a:bodyPr/>
          <a:lstStyle/>
          <a:p>
            <a:fld id="{7DC46D09-BA96-4960-A1AE-E33CEA485BD3}" type="slidenum">
              <a:rPr lang="hu-HU" smtClean="0"/>
              <a:pPr/>
              <a:t>‹#›</a:t>
            </a:fld>
            <a:endParaRPr lang="hu-HU"/>
          </a:p>
        </p:txBody>
      </p:sp>
      <p:sp>
        <p:nvSpPr>
          <p:cNvPr id="21" name="Téglalap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Téglalap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églalap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Téglalap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5BEA6DF-FDE0-4618-AFF8-22036C845CE0}" type="slidenum">
              <a:rPr lang="hu-HU" smtClean="0"/>
              <a:pPr/>
              <a:t>‹#›</a:t>
            </a:fld>
            <a:endParaRPr lang="hu-HU"/>
          </a:p>
        </p:txBody>
      </p:sp>
      <p:sp>
        <p:nvSpPr>
          <p:cNvPr id="8" name="Tartalom helye 7"/>
          <p:cNvSpPr>
            <a:spLocks noGrp="1"/>
          </p:cNvSpPr>
          <p:nvPr>
            <p:ph sz="quarter" idx="1"/>
          </p:nvPr>
        </p:nvSpPr>
        <p:spPr>
          <a:xfrm>
            <a:off x="457200" y="1219200"/>
            <a:ext cx="8229600" cy="493776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1">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hu-HU" smtClean="0"/>
              <a:t>Mintacím szerkesztése</a:t>
            </a:r>
            <a:endParaRPr kumimoji="0" lang="en-US"/>
          </a:p>
        </p:txBody>
      </p:sp>
      <p:sp>
        <p:nvSpPr>
          <p:cNvPr id="3" name="Szöveg helye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átum helye 3"/>
          <p:cNvSpPr>
            <a:spLocks noGrp="1"/>
          </p:cNvSpPr>
          <p:nvPr>
            <p:ph type="dt" sz="half" idx="10"/>
          </p:nvPr>
        </p:nvSpPr>
        <p:spPr>
          <a:xfrm>
            <a:off x="6400800" y="6355080"/>
            <a:ext cx="2286000" cy="365760"/>
          </a:xfrm>
        </p:spPr>
        <p:txBody>
          <a:bodyPr/>
          <a:lstStyle/>
          <a:p>
            <a:endParaRPr lang="hu-HU"/>
          </a:p>
        </p:txBody>
      </p:sp>
      <p:sp>
        <p:nvSpPr>
          <p:cNvPr id="5" name="Élőláb helye 4"/>
          <p:cNvSpPr>
            <a:spLocks noGrp="1"/>
          </p:cNvSpPr>
          <p:nvPr>
            <p:ph type="ftr" sz="quarter" idx="11"/>
          </p:nvPr>
        </p:nvSpPr>
        <p:spPr>
          <a:xfrm>
            <a:off x="2898648" y="6355080"/>
            <a:ext cx="3474720" cy="365760"/>
          </a:xfrm>
        </p:spPr>
        <p:txBody>
          <a:bodyPr/>
          <a:lstStyle/>
          <a:p>
            <a:endParaRPr lang="hu-HU"/>
          </a:p>
        </p:txBody>
      </p:sp>
      <p:sp>
        <p:nvSpPr>
          <p:cNvPr id="6" name="Dia számának helye 5"/>
          <p:cNvSpPr>
            <a:spLocks noGrp="1"/>
          </p:cNvSpPr>
          <p:nvPr>
            <p:ph type="sldNum" sz="quarter" idx="12"/>
          </p:nvPr>
        </p:nvSpPr>
        <p:spPr>
          <a:xfrm>
            <a:off x="1069848" y="6355080"/>
            <a:ext cx="1520952" cy="365760"/>
          </a:xfrm>
        </p:spPr>
        <p:txBody>
          <a:bodyPr/>
          <a:lstStyle/>
          <a:p>
            <a:fld id="{4E24AE8E-7312-45B4-9F03-15855751FAB8}" type="slidenum">
              <a:rPr lang="hu-HU" smtClean="0"/>
              <a:pPr/>
              <a:t>‹#›</a:t>
            </a:fld>
            <a:endParaRPr lang="hu-HU"/>
          </a:p>
        </p:txBody>
      </p:sp>
      <p:sp>
        <p:nvSpPr>
          <p:cNvPr id="7" name="Téglalap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églalap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28600"/>
            <a:ext cx="8229600" cy="914400"/>
          </a:xfrm>
        </p:spPr>
        <p:txBody>
          <a:bodyPr/>
          <a:lstStyle/>
          <a:p>
            <a:r>
              <a:rPr kumimoji="0" lang="hu-HU" smtClean="0"/>
              <a:t>Mintacím szerkesztése</a:t>
            </a:r>
            <a:endParaRPr kumimoji="0" lang="en-US"/>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B93753A-E660-4895-90CB-AB477AC0CFEF}" type="slidenum">
              <a:rPr lang="hu-HU" smtClean="0"/>
              <a:pPr/>
              <a:t>‹#›</a:t>
            </a:fld>
            <a:endParaRPr lang="hu-HU"/>
          </a:p>
        </p:txBody>
      </p:sp>
      <p:sp>
        <p:nvSpPr>
          <p:cNvPr id="9" name="Tartalom helye 8"/>
          <p:cNvSpPr>
            <a:spLocks noGrp="1"/>
          </p:cNvSpPr>
          <p:nvPr>
            <p:ph sz="quarter" idx="1"/>
          </p:nvPr>
        </p:nvSpPr>
        <p:spPr>
          <a:xfrm>
            <a:off x="457200" y="1219200"/>
            <a:ext cx="4041648" cy="493776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1" name="Tartalom helye 10"/>
          <p:cNvSpPr>
            <a:spLocks noGrp="1"/>
          </p:cNvSpPr>
          <p:nvPr>
            <p:ph sz="quarter" idx="2"/>
          </p:nvPr>
        </p:nvSpPr>
        <p:spPr>
          <a:xfrm>
            <a:off x="4632198" y="1216152"/>
            <a:ext cx="4041648" cy="493776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28600"/>
            <a:ext cx="8229600" cy="914400"/>
          </a:xfrm>
        </p:spPr>
        <p:txBody>
          <a:bodyPr anchor="ctr"/>
          <a:lstStyle>
            <a:lvl1pPr>
              <a:defRPr/>
            </a:lvl1pPr>
          </a:lstStyle>
          <a:p>
            <a:r>
              <a:rPr kumimoji="0" lang="hu-HU" smtClean="0"/>
              <a:t>Mintacím szerkesztése</a:t>
            </a:r>
            <a:endParaRPr kumimoji="0" lang="en-US"/>
          </a:p>
        </p:txBody>
      </p:sp>
      <p:sp>
        <p:nvSpPr>
          <p:cNvPr id="3" name="Szöveg helye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7" name="Dátum helye 6"/>
          <p:cNvSpPr>
            <a:spLocks noGrp="1"/>
          </p:cNvSpPr>
          <p:nvPr>
            <p:ph type="dt" sz="half" idx="10"/>
          </p:nvPr>
        </p:nvSpPr>
        <p:spPr/>
        <p:txBody>
          <a:bodyPr/>
          <a:lstStyle/>
          <a:p>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6E4B621-100D-4132-BFBF-8F3F4B476EAA}" type="slidenum">
              <a:rPr lang="hu-HU" smtClean="0"/>
              <a:pPr/>
              <a:t>‹#›</a:t>
            </a:fld>
            <a:endParaRPr lang="hu-HU"/>
          </a:p>
        </p:txBody>
      </p:sp>
      <p:sp>
        <p:nvSpPr>
          <p:cNvPr id="11" name="Tartalom helye 10"/>
          <p:cNvSpPr>
            <a:spLocks noGrp="1"/>
          </p:cNvSpPr>
          <p:nvPr>
            <p:ph sz="quarter" idx="2"/>
          </p:nvPr>
        </p:nvSpPr>
        <p:spPr>
          <a:xfrm>
            <a:off x="457200" y="2133600"/>
            <a:ext cx="4038600" cy="40386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3" name="Tartalom helye 12"/>
          <p:cNvSpPr>
            <a:spLocks noGrp="1"/>
          </p:cNvSpPr>
          <p:nvPr>
            <p:ph sz="quarter" idx="4"/>
          </p:nvPr>
        </p:nvSpPr>
        <p:spPr>
          <a:xfrm>
            <a:off x="4648200" y="2133600"/>
            <a:ext cx="4038600" cy="40386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228600"/>
            <a:ext cx="8229600" cy="914400"/>
          </a:xfrm>
        </p:spPr>
        <p:txBody>
          <a:bodyPr/>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61C79ECB-2675-4D26-97B0-86D3A0F6001C}" type="slidenum">
              <a:rPr lang="hu-HU" smtClean="0"/>
              <a:pPr/>
              <a:t>‹#›</a:t>
            </a:fld>
            <a:endParaRPr lang="hu-HU"/>
          </a:p>
        </p:txBody>
      </p:sp>
      <p:sp>
        <p:nvSpPr>
          <p:cNvPr id="6" name="Háromszög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080B429-5FFE-4801-B0F5-27064B93F5F6}" type="slidenum">
              <a:rPr lang="hu-HU" smtClean="0"/>
              <a:pPr/>
              <a:t>‹#›</a:t>
            </a:fld>
            <a:endParaRPr lang="hu-HU"/>
          </a:p>
        </p:txBody>
      </p:sp>
      <p:sp>
        <p:nvSpPr>
          <p:cNvPr id="5" name="Egyenes összekötő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Háromszög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E24AE8E-7312-45B4-9F03-15855751FAB8}" type="slidenum">
              <a:rPr lang="hu-HU" smtClean="0"/>
              <a:pPr/>
              <a:t>‹#›</a:t>
            </a:fld>
            <a:endParaRPr lang="hu-HU"/>
          </a:p>
        </p:txBody>
      </p:sp>
      <p:sp>
        <p:nvSpPr>
          <p:cNvPr id="2" name="Cím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hu-HU" smtClean="0"/>
              <a:t>Mintacím szerkesztése</a:t>
            </a:r>
            <a:endParaRPr kumimoji="0" lang="en-US"/>
          </a:p>
        </p:txBody>
      </p:sp>
      <p:sp>
        <p:nvSpPr>
          <p:cNvPr id="3" name="Szöveg hely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cxnSp>
        <p:nvCxnSpPr>
          <p:cNvPr id="7" name="Egyenes összekötő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hu-HU" smtClean="0"/>
              <a:t>Mintacím szerkesztése</a:t>
            </a:r>
            <a:endParaRPr kumimoji="0" lang="en-US"/>
          </a:p>
        </p:txBody>
      </p:sp>
      <p:sp>
        <p:nvSpPr>
          <p:cNvPr id="3" name="Szöveg hely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62C0AC9-45C3-487F-B9BC-35AC43E01ACB}" type="slidenum">
              <a:rPr lang="hu-HU" smtClean="0"/>
              <a:pPr/>
              <a:t>‹#›</a:t>
            </a:fld>
            <a:endParaRPr lang="hu-HU"/>
          </a:p>
        </p:txBody>
      </p:sp>
      <p:sp>
        <p:nvSpPr>
          <p:cNvPr id="8" name="Egyenes összekötő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Egyenes összekötő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Háromszög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artalom helye 11"/>
          <p:cNvSpPr>
            <a:spLocks noGrp="1"/>
          </p:cNvSpPr>
          <p:nvPr>
            <p:ph sz="quarter" idx="1"/>
          </p:nvPr>
        </p:nvSpPr>
        <p:spPr>
          <a:xfrm>
            <a:off x="304800" y="304800"/>
            <a:ext cx="5715000" cy="5715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bg>
      <p:bgRef idx="1001">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hu-HU" smtClean="0"/>
              <a:t>Mintacím szerkesztése</a:t>
            </a:r>
            <a:endParaRPr kumimoji="0" lang="en-US"/>
          </a:p>
        </p:txBody>
      </p:sp>
      <p:sp>
        <p:nvSpPr>
          <p:cNvPr id="3" name="Kép hely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hu-HU" smtClean="0"/>
              <a:t>Kép beszúrásához kattintson az ikonra</a:t>
            </a:r>
            <a:endParaRPr kumimoji="0" lang="en-US" dirty="0"/>
          </a:p>
        </p:txBody>
      </p:sp>
      <p:sp>
        <p:nvSpPr>
          <p:cNvPr id="4" name="Szöveg helye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55DA56E-70A4-4FA8-BFBF-59ED24C0C7B8}" type="slidenum">
              <a:rPr lang="hu-HU" smtClean="0"/>
              <a:pPr/>
              <a:t>‹#›</a:t>
            </a:fld>
            <a:endParaRPr lang="hu-HU"/>
          </a:p>
        </p:txBody>
      </p:sp>
      <p:sp>
        <p:nvSpPr>
          <p:cNvPr id="8" name="Egyenes összekötő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Háromszög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Téglalap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7CBA8A6-1856-41A5-95B5-F0CBF0931F64}" type="slidenum">
              <a:rPr lang="hu-HU" smtClean="0"/>
              <a:pPr/>
              <a:t>‹#›</a:t>
            </a:fld>
            <a:endParaRPr lang="hu-H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087AEB1-7A38-4E9E-8F79-E6094295C633}" type="slidenum">
              <a:rPr lang="hu-HU" smtClean="0"/>
              <a:pPr/>
              <a:t>‹#›</a:t>
            </a:fld>
            <a:endParaRPr lang="hu-HU"/>
          </a:p>
        </p:txBody>
      </p:sp>
      <p:sp>
        <p:nvSpPr>
          <p:cNvPr id="7" name="Egyenes összekötő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Háromszög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gyenes összekötő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9" name="Alcím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28" name="Cím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hu-HU" smtClean="0"/>
              <a:t>Mintacím szerkesztése</a:t>
            </a:r>
            <a:endParaRPr kumimoji="0" lang="en-US"/>
          </a:p>
        </p:txBody>
      </p:sp>
      <p:cxnSp>
        <p:nvCxnSpPr>
          <p:cNvPr id="8" name="Egyenes összekötő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zis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átum helye 14"/>
          <p:cNvSpPr>
            <a:spLocks noGrp="1"/>
          </p:cNvSpPr>
          <p:nvPr>
            <p:ph type="dt" sz="half" idx="10"/>
          </p:nvPr>
        </p:nvSpPr>
        <p:spPr/>
        <p:txBody>
          <a:bodyPr/>
          <a:lstStyle/>
          <a:p>
            <a:endParaRPr lang="hu-HU"/>
          </a:p>
        </p:txBody>
      </p:sp>
      <p:sp>
        <p:nvSpPr>
          <p:cNvPr id="16" name="Dia számának helye 15"/>
          <p:cNvSpPr>
            <a:spLocks noGrp="1"/>
          </p:cNvSpPr>
          <p:nvPr>
            <p:ph type="sldNum" sz="quarter" idx="11"/>
          </p:nvPr>
        </p:nvSpPr>
        <p:spPr/>
        <p:txBody>
          <a:bodyPr/>
          <a:lstStyle/>
          <a:p>
            <a:fld id="{7DC46D09-BA96-4960-A1AE-E33CEA485BD3}" type="slidenum">
              <a:rPr lang="hu-HU" smtClean="0"/>
              <a:pPr/>
              <a:t>‹#›</a:t>
            </a:fld>
            <a:endParaRPr lang="hu-HU"/>
          </a:p>
        </p:txBody>
      </p:sp>
      <p:sp>
        <p:nvSpPr>
          <p:cNvPr id="17" name="Élőláb helye 16"/>
          <p:cNvSpPr>
            <a:spLocks noGrp="1"/>
          </p:cNvSpPr>
          <p:nvPr>
            <p:ph type="ftr" sz="quarter" idx="12"/>
          </p:nvPr>
        </p:nvSpPr>
        <p:spPr/>
        <p:txBody>
          <a:bodyPr/>
          <a:lstStyle/>
          <a:p>
            <a:endParaRPr lang="hu-H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9" name="Tartalom helye 8"/>
          <p:cNvSpPr>
            <a:spLocks noGrp="1"/>
          </p:cNvSpPr>
          <p:nvPr>
            <p:ph idx="1"/>
          </p:nvPr>
        </p:nvSpPr>
        <p:spPr>
          <a:xfrm>
            <a:off x="457200" y="1524000"/>
            <a:ext cx="8229600"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4" name="Dátum helye 13"/>
          <p:cNvSpPr>
            <a:spLocks noGrp="1"/>
          </p:cNvSpPr>
          <p:nvPr>
            <p:ph type="dt" sz="half" idx="14"/>
          </p:nvPr>
        </p:nvSpPr>
        <p:spPr/>
        <p:txBody>
          <a:bodyPr/>
          <a:lstStyle/>
          <a:p>
            <a:endParaRPr lang="hu-HU"/>
          </a:p>
        </p:txBody>
      </p:sp>
      <p:sp>
        <p:nvSpPr>
          <p:cNvPr id="15" name="Dia számának helye 14"/>
          <p:cNvSpPr>
            <a:spLocks noGrp="1"/>
          </p:cNvSpPr>
          <p:nvPr>
            <p:ph type="sldNum" sz="quarter" idx="15"/>
          </p:nvPr>
        </p:nvSpPr>
        <p:spPr/>
        <p:txBody>
          <a:bodyPr/>
          <a:lstStyle>
            <a:lvl1pPr algn="ctr">
              <a:defRPr/>
            </a:lvl1pPr>
          </a:lstStyle>
          <a:p>
            <a:fld id="{F5BEA6DF-FDE0-4618-AFF8-22036C845CE0}" type="slidenum">
              <a:rPr lang="hu-HU" smtClean="0"/>
              <a:pPr/>
              <a:t>‹#›</a:t>
            </a:fld>
            <a:endParaRPr lang="hu-HU"/>
          </a:p>
        </p:txBody>
      </p:sp>
      <p:sp>
        <p:nvSpPr>
          <p:cNvPr id="16" name="Élőláb helye 15"/>
          <p:cNvSpPr>
            <a:spLocks noGrp="1"/>
          </p:cNvSpPr>
          <p:nvPr>
            <p:ph type="ftr" sz="quarter" idx="16"/>
          </p:nvPr>
        </p:nvSpPr>
        <p:spPr/>
        <p:txBody>
          <a:bodyPr/>
          <a:lstStyle/>
          <a:p>
            <a:endParaRPr lang="hu-HU"/>
          </a:p>
        </p:txBody>
      </p:sp>
      <p:sp>
        <p:nvSpPr>
          <p:cNvPr id="17" name="Cím 16"/>
          <p:cNvSpPr>
            <a:spLocks noGrp="1"/>
          </p:cNvSpPr>
          <p:nvPr>
            <p:ph type="title"/>
          </p:nvPr>
        </p:nvSpPr>
        <p:spPr/>
        <p:txBody>
          <a:bodyPr rtlCol="0" anchor="b" anchorCtr="0"/>
          <a:lstStyle/>
          <a:p>
            <a:r>
              <a:rPr kumimoji="0" lang="hu-HU" smtClean="0"/>
              <a:t>Mintacím szerkesztése</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E24AE8E-7312-45B4-9F03-15855751FAB8}" type="slidenum">
              <a:rPr lang="hu-HU" smtClean="0"/>
              <a:pPr/>
              <a:t>‹#›</a:t>
            </a:fld>
            <a:endParaRPr lang="hu-HU"/>
          </a:p>
        </p:txBody>
      </p:sp>
      <p:sp>
        <p:nvSpPr>
          <p:cNvPr id="2" name="Cím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hu-HU" smtClean="0"/>
              <a:t>Mintacím szerkesztése</a:t>
            </a:r>
            <a:endParaRPr kumimoji="0" lang="en-US"/>
          </a:p>
        </p:txBody>
      </p:sp>
      <p:sp>
        <p:nvSpPr>
          <p:cNvPr id="3" name="Szöveg hely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cxnSp>
        <p:nvCxnSpPr>
          <p:cNvPr id="7" name="Egyenes összekötő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B93753A-E660-4895-90CB-AB477AC0CFEF}" type="slidenum">
              <a:rPr lang="hu-HU" smtClean="0"/>
              <a:pPr/>
              <a:t>‹#›</a:t>
            </a:fld>
            <a:endParaRPr lang="hu-HU"/>
          </a:p>
        </p:txBody>
      </p:sp>
      <p:sp>
        <p:nvSpPr>
          <p:cNvPr id="2" name="Cím 1"/>
          <p:cNvSpPr>
            <a:spLocks noGrp="1"/>
          </p:cNvSpPr>
          <p:nvPr>
            <p:ph type="title"/>
          </p:nvPr>
        </p:nvSpPr>
        <p:spPr/>
        <p:txBody>
          <a:bodyPr/>
          <a:lstStyle/>
          <a:p>
            <a:r>
              <a:rPr kumimoji="0" lang="hu-HU" smtClean="0"/>
              <a:t>Mintacím szerkesztése</a:t>
            </a:r>
            <a:endParaRPr kumimoji="0" lang="en-US"/>
          </a:p>
        </p:txBody>
      </p:sp>
      <p:sp>
        <p:nvSpPr>
          <p:cNvPr id="11" name="Tartalom helye 10"/>
          <p:cNvSpPr>
            <a:spLocks noGrp="1"/>
          </p:cNvSpPr>
          <p:nvPr>
            <p:ph sz="half" idx="1"/>
          </p:nvPr>
        </p:nvSpPr>
        <p:spPr>
          <a:xfrm>
            <a:off x="457200" y="1524000"/>
            <a:ext cx="4059936"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3" name="Tartalom helye 12"/>
          <p:cNvSpPr>
            <a:spLocks noGrp="1"/>
          </p:cNvSpPr>
          <p:nvPr>
            <p:ph sz="half" idx="2"/>
          </p:nvPr>
        </p:nvSpPr>
        <p:spPr>
          <a:xfrm>
            <a:off x="4648200" y="1524000"/>
            <a:ext cx="4059936"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9" name="Dia számának helye 8"/>
          <p:cNvSpPr>
            <a:spLocks noGrp="1"/>
          </p:cNvSpPr>
          <p:nvPr>
            <p:ph type="sldNum" sz="quarter" idx="12"/>
          </p:nvPr>
        </p:nvSpPr>
        <p:spPr/>
        <p:txBody>
          <a:bodyPr/>
          <a:lstStyle/>
          <a:p>
            <a:fld id="{B6E4B621-100D-4132-BFBF-8F3F4B476EAA}" type="slidenum">
              <a:rPr lang="hu-HU" smtClean="0"/>
              <a:pPr/>
              <a:t>‹#›</a:t>
            </a:fld>
            <a:endParaRPr lang="hu-HU"/>
          </a:p>
        </p:txBody>
      </p:sp>
      <p:sp>
        <p:nvSpPr>
          <p:cNvPr id="8" name="Élőláb helye 7"/>
          <p:cNvSpPr>
            <a:spLocks noGrp="1"/>
          </p:cNvSpPr>
          <p:nvPr>
            <p:ph type="ftr" sz="quarter" idx="11"/>
          </p:nvPr>
        </p:nvSpPr>
        <p:spPr/>
        <p:txBody>
          <a:bodyPr/>
          <a:lstStyle/>
          <a:p>
            <a:endParaRPr lang="hu-HU"/>
          </a:p>
        </p:txBody>
      </p:sp>
      <p:sp>
        <p:nvSpPr>
          <p:cNvPr id="7" name="Dátum helye 6"/>
          <p:cNvSpPr>
            <a:spLocks noGrp="1"/>
          </p:cNvSpPr>
          <p:nvPr>
            <p:ph type="dt" sz="half" idx="10"/>
          </p:nvPr>
        </p:nvSpPr>
        <p:spPr/>
        <p:txBody>
          <a:bodyPr/>
          <a:lstStyle/>
          <a:p>
            <a:endParaRPr lang="hu-HU"/>
          </a:p>
        </p:txBody>
      </p:sp>
      <p:sp>
        <p:nvSpPr>
          <p:cNvPr id="3" name="Szöveg hely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32" name="Tartalom helye 31"/>
          <p:cNvSpPr>
            <a:spLocks noGrp="1"/>
          </p:cNvSpPr>
          <p:nvPr>
            <p:ph sz="half" idx="2"/>
          </p:nvPr>
        </p:nvSpPr>
        <p:spPr>
          <a:xfrm>
            <a:off x="457200" y="2201896"/>
            <a:ext cx="4038600" cy="3913632"/>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34" name="Tartalom helye 33"/>
          <p:cNvSpPr>
            <a:spLocks noGrp="1"/>
          </p:cNvSpPr>
          <p:nvPr>
            <p:ph sz="quarter" idx="4"/>
          </p:nvPr>
        </p:nvSpPr>
        <p:spPr>
          <a:xfrm>
            <a:off x="4649788" y="2201896"/>
            <a:ext cx="4038600" cy="3913632"/>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 name="Cím 1"/>
          <p:cNvSpPr>
            <a:spLocks noGrp="1"/>
          </p:cNvSpPr>
          <p:nvPr>
            <p:ph type="title"/>
          </p:nvPr>
        </p:nvSpPr>
        <p:spPr>
          <a:xfrm>
            <a:off x="457200" y="155448"/>
            <a:ext cx="8229600" cy="1143000"/>
          </a:xfrm>
        </p:spPr>
        <p:txBody>
          <a:bodyPr anchor="b" anchorCtr="0"/>
          <a:lstStyle>
            <a:lvl1pPr>
              <a:defRPr/>
            </a:lvl1pPr>
          </a:lstStyle>
          <a:p>
            <a:r>
              <a:rPr kumimoji="0" lang="hu-HU" smtClean="0"/>
              <a:t>Mintacím szerkesztése</a:t>
            </a:r>
            <a:endParaRPr kumimoji="0" lang="en-US"/>
          </a:p>
        </p:txBody>
      </p:sp>
      <p:sp>
        <p:nvSpPr>
          <p:cNvPr id="12" name="Szöveg hely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cxnSp>
        <p:nvCxnSpPr>
          <p:cNvPr id="10" name="Egyenes összekötő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Egyenes összekötő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61C79ECB-2675-4D26-97B0-86D3A0F6001C}" type="slidenum">
              <a:rPr lang="hu-HU" smtClean="0"/>
              <a:pPr/>
              <a:t>‹#›</a:t>
            </a:fld>
            <a:endParaRPr lang="hu-HU"/>
          </a:p>
        </p:txBody>
      </p:sp>
      <p:sp>
        <p:nvSpPr>
          <p:cNvPr id="2" name="Cím 1"/>
          <p:cNvSpPr>
            <a:spLocks noGrp="1"/>
          </p:cNvSpPr>
          <p:nvPr>
            <p:ph type="title"/>
          </p:nvPr>
        </p:nvSpPr>
        <p:spPr/>
        <p:txBody>
          <a:bodyPr/>
          <a:lstStyle/>
          <a:p>
            <a:r>
              <a:rPr kumimoji="0" lang="hu-HU" smtClean="0"/>
              <a:t>Mintacím szerkesztése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B93753A-E660-4895-90CB-AB477AC0CFEF}" type="slidenum">
              <a:rPr lang="hu-HU" smtClean="0"/>
              <a:pPr/>
              <a:t>‹#›</a:t>
            </a:fld>
            <a:endParaRPr lang="hu-HU"/>
          </a:p>
        </p:txBody>
      </p:sp>
      <p:sp>
        <p:nvSpPr>
          <p:cNvPr id="2" name="Cím 1"/>
          <p:cNvSpPr>
            <a:spLocks noGrp="1"/>
          </p:cNvSpPr>
          <p:nvPr>
            <p:ph type="title"/>
          </p:nvPr>
        </p:nvSpPr>
        <p:spPr/>
        <p:txBody>
          <a:bodyPr/>
          <a:lstStyle/>
          <a:p>
            <a:r>
              <a:rPr kumimoji="0" lang="hu-HU" smtClean="0"/>
              <a:t>Mintacím szerkesztése</a:t>
            </a:r>
            <a:endParaRPr kumimoji="0" lang="en-US"/>
          </a:p>
        </p:txBody>
      </p:sp>
      <p:sp>
        <p:nvSpPr>
          <p:cNvPr id="11" name="Tartalom helye 10"/>
          <p:cNvSpPr>
            <a:spLocks noGrp="1"/>
          </p:cNvSpPr>
          <p:nvPr>
            <p:ph sz="half" idx="1"/>
          </p:nvPr>
        </p:nvSpPr>
        <p:spPr>
          <a:xfrm>
            <a:off x="457200" y="1524000"/>
            <a:ext cx="4059936"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3" name="Tartalom helye 12"/>
          <p:cNvSpPr>
            <a:spLocks noGrp="1"/>
          </p:cNvSpPr>
          <p:nvPr>
            <p:ph sz="half" idx="2"/>
          </p:nvPr>
        </p:nvSpPr>
        <p:spPr>
          <a:xfrm>
            <a:off x="4648200" y="1524000"/>
            <a:ext cx="4059936"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080B429-5FFE-4801-B0F5-27064B93F5F6}" type="slidenum">
              <a:rPr lang="hu-HU" smtClean="0"/>
              <a:pPr/>
              <a:t>‹#›</a:t>
            </a:fld>
            <a:endParaRPr lang="hu-H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9" name="Tartalom helye 28"/>
          <p:cNvSpPr>
            <a:spLocks noGrp="1"/>
          </p:cNvSpPr>
          <p:nvPr>
            <p:ph sz="quarter" idx="1"/>
          </p:nvPr>
        </p:nvSpPr>
        <p:spPr>
          <a:xfrm>
            <a:off x="457200" y="457200"/>
            <a:ext cx="6248400" cy="5715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3" name="Szöveg hely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31" name="Cím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u-HU" smtClean="0"/>
              <a:t>Mintacím szerkesztése</a:t>
            </a:r>
            <a:endParaRPr kumimoji="0" lang="en-US"/>
          </a:p>
        </p:txBody>
      </p:sp>
      <p:sp>
        <p:nvSpPr>
          <p:cNvPr id="8" name="Dátum helye 7"/>
          <p:cNvSpPr>
            <a:spLocks noGrp="1"/>
          </p:cNvSpPr>
          <p:nvPr>
            <p:ph type="dt" sz="half" idx="14"/>
          </p:nvPr>
        </p:nvSpPr>
        <p:spPr/>
        <p:txBody>
          <a:bodyPr/>
          <a:lstStyle/>
          <a:p>
            <a:endParaRPr lang="hu-HU"/>
          </a:p>
        </p:txBody>
      </p:sp>
      <p:sp>
        <p:nvSpPr>
          <p:cNvPr id="9" name="Dia számának helye 8"/>
          <p:cNvSpPr>
            <a:spLocks noGrp="1"/>
          </p:cNvSpPr>
          <p:nvPr>
            <p:ph type="sldNum" sz="quarter" idx="15"/>
          </p:nvPr>
        </p:nvSpPr>
        <p:spPr/>
        <p:txBody>
          <a:bodyPr/>
          <a:lstStyle/>
          <a:p>
            <a:fld id="{362C0AC9-45C3-487F-B9BC-35AC43E01ACB}" type="slidenum">
              <a:rPr lang="hu-HU" smtClean="0"/>
              <a:pPr/>
              <a:t>‹#›</a:t>
            </a:fld>
            <a:endParaRPr lang="hu-HU"/>
          </a:p>
        </p:txBody>
      </p:sp>
      <p:sp>
        <p:nvSpPr>
          <p:cNvPr id="10" name="Élőláb helye 9"/>
          <p:cNvSpPr>
            <a:spLocks noGrp="1"/>
          </p:cNvSpPr>
          <p:nvPr>
            <p:ph type="ftr" sz="quarter" idx="16"/>
          </p:nvPr>
        </p:nvSpPr>
        <p:spPr/>
        <p:txBody>
          <a:bodyPr/>
          <a:lstStyle/>
          <a:p>
            <a:endParaRPr lang="hu-H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u-HU" smtClean="0"/>
              <a:t>Mintacím szerkesztése</a:t>
            </a:r>
            <a:endParaRPr kumimoji="0" lang="en-US"/>
          </a:p>
        </p:txBody>
      </p:sp>
      <p:sp>
        <p:nvSpPr>
          <p:cNvPr id="3" name="Kép hely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hu-HU" smtClean="0"/>
              <a:t>Kép beszúrásához kattintson az ikonra</a:t>
            </a:r>
            <a:endParaRPr kumimoji="0" lang="en-US"/>
          </a:p>
        </p:txBody>
      </p:sp>
      <p:sp>
        <p:nvSpPr>
          <p:cNvPr id="4" name="Szöveg hely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8" name="Dátum helye 7"/>
          <p:cNvSpPr>
            <a:spLocks noGrp="1"/>
          </p:cNvSpPr>
          <p:nvPr>
            <p:ph type="dt" sz="half" idx="10"/>
          </p:nvPr>
        </p:nvSpPr>
        <p:spPr/>
        <p:txBody>
          <a:bodyPr/>
          <a:lstStyle/>
          <a:p>
            <a:endParaRPr lang="hu-HU"/>
          </a:p>
        </p:txBody>
      </p:sp>
      <p:sp>
        <p:nvSpPr>
          <p:cNvPr id="9" name="Dia számának helye 8"/>
          <p:cNvSpPr>
            <a:spLocks noGrp="1"/>
          </p:cNvSpPr>
          <p:nvPr>
            <p:ph type="sldNum" sz="quarter" idx="11"/>
          </p:nvPr>
        </p:nvSpPr>
        <p:spPr/>
        <p:txBody>
          <a:bodyPr/>
          <a:lstStyle/>
          <a:p>
            <a:fld id="{055DA56E-70A4-4FA8-BFBF-59ED24C0C7B8}" type="slidenum">
              <a:rPr lang="hu-HU" smtClean="0"/>
              <a:pPr/>
              <a:t>‹#›</a:t>
            </a:fld>
            <a:endParaRPr lang="hu-HU"/>
          </a:p>
        </p:txBody>
      </p:sp>
      <p:sp>
        <p:nvSpPr>
          <p:cNvPr id="10" name="Élőláb helye 9"/>
          <p:cNvSpPr>
            <a:spLocks noGrp="1"/>
          </p:cNvSpPr>
          <p:nvPr>
            <p:ph type="ftr" sz="quarter" idx="12"/>
          </p:nvPr>
        </p:nvSpPr>
        <p:spPr/>
        <p:txBody>
          <a:bodyPr/>
          <a:lstStyle/>
          <a:p>
            <a:endParaRPr lang="hu-H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7CBA8A6-1856-41A5-95B5-F0CBF0931F64}" type="slidenum">
              <a:rPr lang="hu-HU" smtClean="0"/>
              <a:pPr/>
              <a:t>‹#›</a:t>
            </a:fld>
            <a:endParaRPr lang="hu-H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087AEB1-7A38-4E9E-8F79-E6094295C633}" type="slidenum">
              <a:rPr lang="hu-HU" smtClean="0"/>
              <a:pPr/>
              <a:t>‹#›</a:t>
            </a:fld>
            <a:endParaRPr lang="hu-H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8" name="Cím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hu-HU" smtClean="0"/>
              <a:t>Mintacím szerkesztése</a:t>
            </a:r>
            <a:endParaRPr kumimoji="0" lang="en-US"/>
          </a:p>
        </p:txBody>
      </p:sp>
      <p:sp>
        <p:nvSpPr>
          <p:cNvPr id="28" name="Dátum helye 27"/>
          <p:cNvSpPr>
            <a:spLocks noGrp="1"/>
          </p:cNvSpPr>
          <p:nvPr>
            <p:ph type="dt" sz="half" idx="10"/>
          </p:nvPr>
        </p:nvSpPr>
        <p:spPr/>
        <p:txBody>
          <a:bodyPr/>
          <a:lstStyle/>
          <a:p>
            <a:endParaRPr lang="hu-HU"/>
          </a:p>
        </p:txBody>
      </p:sp>
      <p:sp>
        <p:nvSpPr>
          <p:cNvPr id="17" name="Élőláb helye 16"/>
          <p:cNvSpPr>
            <a:spLocks noGrp="1"/>
          </p:cNvSpPr>
          <p:nvPr>
            <p:ph type="ftr" sz="quarter" idx="11"/>
          </p:nvPr>
        </p:nvSpPr>
        <p:spPr/>
        <p:txBody>
          <a:bodyPr/>
          <a:lstStyle/>
          <a:p>
            <a:endParaRPr lang="hu-HU"/>
          </a:p>
        </p:txBody>
      </p:sp>
      <p:sp>
        <p:nvSpPr>
          <p:cNvPr id="29" name="Dia számának helye 28"/>
          <p:cNvSpPr>
            <a:spLocks noGrp="1"/>
          </p:cNvSpPr>
          <p:nvPr>
            <p:ph type="sldNum" sz="quarter" idx="12"/>
          </p:nvPr>
        </p:nvSpPr>
        <p:spPr/>
        <p:txBody>
          <a:bodyPr/>
          <a:lstStyle/>
          <a:p>
            <a:fld id="{7DC46D09-BA96-4960-A1AE-E33CEA485BD3}" type="slidenum">
              <a:rPr lang="hu-HU" smtClean="0"/>
              <a:pPr/>
              <a:t>‹#›</a:t>
            </a:fld>
            <a:endParaRPr lang="hu-HU"/>
          </a:p>
        </p:txBody>
      </p:sp>
      <p:sp>
        <p:nvSpPr>
          <p:cNvPr id="9" name="Alcím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Tartalom helye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5BEA6DF-FDE0-4618-AFF8-22036C845CE0}" type="slidenum">
              <a:rPr lang="hu-HU" smtClean="0"/>
              <a:pPr/>
              <a:t>‹#›</a:t>
            </a:fld>
            <a:endParaRPr lang="hu-H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3">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a:xfrm>
            <a:off x="7924800" y="6416675"/>
            <a:ext cx="762000" cy="365125"/>
          </a:xfrm>
        </p:spPr>
        <p:txBody>
          <a:bodyPr/>
          <a:lstStyle/>
          <a:p>
            <a:fld id="{4E24AE8E-7312-45B4-9F03-15855751FAB8}" type="slidenum">
              <a:rPr lang="hu-HU" smtClean="0"/>
              <a:pPr/>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Tartalom helye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B93753A-E660-4895-90CB-AB477AC0CFEF}" type="slidenum">
              <a:rPr lang="hu-HU" smtClean="0"/>
              <a:pPr/>
              <a:t>‹#›</a:t>
            </a:fld>
            <a:endParaRPr lang="hu-H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8229600" cy="1143000"/>
          </a:xfrm>
        </p:spPr>
        <p:txBody>
          <a:bodyPr anchor="ctr"/>
          <a:lstStyle>
            <a:lvl1pPr>
              <a:defRPr/>
            </a:lvl1pPr>
          </a:lstStyle>
          <a:p>
            <a:r>
              <a:rPr kumimoji="0" lang="hu-HU" smtClean="0"/>
              <a:t>Mintacím szerkesztése</a:t>
            </a:r>
            <a:endParaRPr kumimoji="0" lang="en-US"/>
          </a:p>
        </p:txBody>
      </p:sp>
      <p:sp>
        <p:nvSpPr>
          <p:cNvPr id="3" name="Szöveg hely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p>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6E4B621-100D-4132-BFBF-8F3F4B476EAA}"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9" name="Dia számának helye 8"/>
          <p:cNvSpPr>
            <a:spLocks noGrp="1"/>
          </p:cNvSpPr>
          <p:nvPr>
            <p:ph type="sldNum" sz="quarter" idx="12"/>
          </p:nvPr>
        </p:nvSpPr>
        <p:spPr/>
        <p:txBody>
          <a:bodyPr/>
          <a:lstStyle/>
          <a:p>
            <a:fld id="{B6E4B621-100D-4132-BFBF-8F3F4B476EAA}" type="slidenum">
              <a:rPr lang="hu-HU" smtClean="0"/>
              <a:pPr/>
              <a:t>‹#›</a:t>
            </a:fld>
            <a:endParaRPr lang="hu-HU"/>
          </a:p>
        </p:txBody>
      </p:sp>
      <p:sp>
        <p:nvSpPr>
          <p:cNvPr id="8" name="Élőláb helye 7"/>
          <p:cNvSpPr>
            <a:spLocks noGrp="1"/>
          </p:cNvSpPr>
          <p:nvPr>
            <p:ph type="ftr" sz="quarter" idx="11"/>
          </p:nvPr>
        </p:nvSpPr>
        <p:spPr/>
        <p:txBody>
          <a:bodyPr/>
          <a:lstStyle/>
          <a:p>
            <a:endParaRPr lang="hu-HU"/>
          </a:p>
        </p:txBody>
      </p:sp>
      <p:sp>
        <p:nvSpPr>
          <p:cNvPr id="7" name="Dátum helye 6"/>
          <p:cNvSpPr>
            <a:spLocks noGrp="1"/>
          </p:cNvSpPr>
          <p:nvPr>
            <p:ph type="dt" sz="half" idx="10"/>
          </p:nvPr>
        </p:nvSpPr>
        <p:spPr/>
        <p:txBody>
          <a:bodyPr/>
          <a:lstStyle/>
          <a:p>
            <a:endParaRPr lang="hu-HU"/>
          </a:p>
        </p:txBody>
      </p:sp>
      <p:sp>
        <p:nvSpPr>
          <p:cNvPr id="3" name="Szöveg hely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32" name="Tartalom helye 31"/>
          <p:cNvSpPr>
            <a:spLocks noGrp="1"/>
          </p:cNvSpPr>
          <p:nvPr>
            <p:ph sz="half" idx="2"/>
          </p:nvPr>
        </p:nvSpPr>
        <p:spPr>
          <a:xfrm>
            <a:off x="457200" y="2201896"/>
            <a:ext cx="4038600" cy="3913632"/>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34" name="Tartalom helye 33"/>
          <p:cNvSpPr>
            <a:spLocks noGrp="1"/>
          </p:cNvSpPr>
          <p:nvPr>
            <p:ph sz="quarter" idx="4"/>
          </p:nvPr>
        </p:nvSpPr>
        <p:spPr>
          <a:xfrm>
            <a:off x="4649788" y="2201896"/>
            <a:ext cx="4038600" cy="3913632"/>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 name="Cím 1"/>
          <p:cNvSpPr>
            <a:spLocks noGrp="1"/>
          </p:cNvSpPr>
          <p:nvPr>
            <p:ph type="title"/>
          </p:nvPr>
        </p:nvSpPr>
        <p:spPr>
          <a:xfrm>
            <a:off x="457200" y="155448"/>
            <a:ext cx="8229600" cy="1143000"/>
          </a:xfrm>
        </p:spPr>
        <p:txBody>
          <a:bodyPr anchor="b" anchorCtr="0"/>
          <a:lstStyle>
            <a:lvl1pPr>
              <a:defRPr/>
            </a:lvl1pPr>
          </a:lstStyle>
          <a:p>
            <a:r>
              <a:rPr kumimoji="0" lang="hu-HU" smtClean="0"/>
              <a:t>Mintacím szerkesztése</a:t>
            </a:r>
            <a:endParaRPr kumimoji="0" lang="en-US"/>
          </a:p>
        </p:txBody>
      </p:sp>
      <p:sp>
        <p:nvSpPr>
          <p:cNvPr id="12" name="Szöveg hely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cxnSp>
        <p:nvCxnSpPr>
          <p:cNvPr id="10" name="Egyenes összekötő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Egyenes összekötő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61C79ECB-2675-4D26-97B0-86D3A0F6001C}" type="slidenum">
              <a:rPr lang="hu-HU" smtClean="0"/>
              <a:pPr/>
              <a:t>‹#›</a:t>
            </a:fld>
            <a:endParaRPr lang="hu-H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080B429-5FFE-4801-B0F5-27064B93F5F6}" type="slidenum">
              <a:rPr lang="hu-HU" smtClean="0"/>
              <a:pPr/>
              <a:t>‹#›</a:t>
            </a:fld>
            <a:endParaRPr lang="hu-H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hu-HU" smtClean="0"/>
              <a:t>Mintacím szerkesztése</a:t>
            </a:r>
            <a:endParaRPr kumimoji="0" lang="en-US"/>
          </a:p>
        </p:txBody>
      </p:sp>
      <p:sp>
        <p:nvSpPr>
          <p:cNvPr id="3" name="Szöveg hely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4" name="Tartalom helye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62C0AC9-45C3-487F-B9BC-35AC43E01ACB}" type="slidenum">
              <a:rPr lang="hu-HU" smtClean="0"/>
              <a:pPr/>
              <a:t>‹#›</a:t>
            </a:fld>
            <a:endParaRPr lang="hu-H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hu-HU" smtClean="0"/>
              <a:t>Mintacím szerkesztése</a:t>
            </a:r>
            <a:endParaRPr kumimoji="0" lang="en-US"/>
          </a:p>
        </p:txBody>
      </p:sp>
      <p:sp>
        <p:nvSpPr>
          <p:cNvPr id="3" name="Kép hely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hu-HU" smtClean="0">
                <a:solidFill>
                  <a:schemeClr val="lt1"/>
                </a:solidFill>
                <a:latin typeface="+mn-lt"/>
                <a:ea typeface="+mn-ea"/>
                <a:cs typeface="+mn-cs"/>
              </a:rPr>
              <a:t>Kép beszúrásához kattintson az ikonra</a:t>
            </a:r>
            <a:endParaRPr kumimoji="0" lang="en-US" dirty="0">
              <a:solidFill>
                <a:schemeClr val="lt1"/>
              </a:solidFill>
              <a:latin typeface="+mn-lt"/>
              <a:ea typeface="+mn-ea"/>
              <a:cs typeface="+mn-cs"/>
            </a:endParaRPr>
          </a:p>
        </p:txBody>
      </p:sp>
      <p:sp>
        <p:nvSpPr>
          <p:cNvPr id="4" name="Szöveg hely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55DA56E-70A4-4FA8-BFBF-59ED24C0C7B8}" type="slidenum">
              <a:rPr lang="hu-HU" smtClean="0"/>
              <a:pPr/>
              <a:t>‹#›</a:t>
            </a:fld>
            <a:endParaRPr lang="hu-H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7CBA8A6-1856-41A5-95B5-F0CBF0931F64}" type="slidenum">
              <a:rPr lang="hu-HU" smtClean="0"/>
              <a:pPr/>
              <a:t>‹#›</a:t>
            </a:fld>
            <a:endParaRPr lang="hu-H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087AEB1-7A38-4E9E-8F79-E6094295C633}" type="slidenum">
              <a:rPr lang="hu-HU" smtClean="0"/>
              <a:pPr/>
              <a:t>‹#›</a:t>
            </a:fld>
            <a:endParaRPr lang="hu-H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9" name="Cím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17" name="Alcím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30" name="Dátum helye 29"/>
          <p:cNvSpPr>
            <a:spLocks noGrp="1"/>
          </p:cNvSpPr>
          <p:nvPr>
            <p:ph type="dt" sz="half" idx="10"/>
          </p:nvPr>
        </p:nvSpPr>
        <p:spPr/>
        <p:txBody>
          <a:bodyPr/>
          <a:lstStyle/>
          <a:p>
            <a:endParaRPr lang="hu-HU"/>
          </a:p>
        </p:txBody>
      </p:sp>
      <p:sp>
        <p:nvSpPr>
          <p:cNvPr id="19" name="Élőláb helye 18"/>
          <p:cNvSpPr>
            <a:spLocks noGrp="1"/>
          </p:cNvSpPr>
          <p:nvPr>
            <p:ph type="ftr" sz="quarter" idx="11"/>
          </p:nvPr>
        </p:nvSpPr>
        <p:spPr/>
        <p:txBody>
          <a:bodyPr/>
          <a:lstStyle/>
          <a:p>
            <a:endParaRPr lang="hu-HU"/>
          </a:p>
        </p:txBody>
      </p:sp>
      <p:sp>
        <p:nvSpPr>
          <p:cNvPr id="27" name="Dia számának helye 26"/>
          <p:cNvSpPr>
            <a:spLocks noGrp="1"/>
          </p:cNvSpPr>
          <p:nvPr>
            <p:ph type="sldNum" sz="quarter" idx="12"/>
          </p:nvPr>
        </p:nvSpPr>
        <p:spPr/>
        <p:txBody>
          <a:bodyPr/>
          <a:lstStyle/>
          <a:p>
            <a:fld id="{7DC46D09-BA96-4960-A1AE-E33CEA485BD3}" type="slidenum">
              <a:rPr lang="hu-HU" smtClean="0"/>
              <a:pPr/>
              <a:t>‹#›</a:t>
            </a:fld>
            <a:endParaRPr lang="hu-H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Tartalom helye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5BEA6DF-FDE0-4618-AFF8-22036C845CE0}" type="slidenum">
              <a:rPr lang="hu-HU" smtClean="0"/>
              <a:pPr/>
              <a:t>‹#›</a:t>
            </a:fld>
            <a:endParaRPr lang="hu-H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E24AE8E-7312-45B4-9F03-15855751FAB8}" type="slidenum">
              <a:rPr lang="hu-HU" smtClean="0"/>
              <a:pPr/>
              <a:t>‹#›</a:t>
            </a:fld>
            <a:endParaRPr lang="hu-H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p>
            <a:r>
              <a:rPr kumimoji="0" lang="hu-HU" smtClean="0"/>
              <a:t>Mintacím szerkesztése</a:t>
            </a:r>
            <a:endParaRPr kumimoji="0" lang="en-US"/>
          </a:p>
        </p:txBody>
      </p:sp>
      <p:sp>
        <p:nvSpPr>
          <p:cNvPr id="3" name="Tartalom hely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B93753A-E660-4895-90CB-AB477AC0CFEF}"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61C79ECB-2675-4D26-97B0-86D3A0F6001C}" type="slidenum">
              <a:rPr lang="hu-HU" smtClean="0"/>
              <a:pPr/>
              <a:t>‹#›</a:t>
            </a:fld>
            <a:endParaRPr lang="hu-HU"/>
          </a:p>
        </p:txBody>
      </p:sp>
      <p:sp>
        <p:nvSpPr>
          <p:cNvPr id="2" name="Cím 1"/>
          <p:cNvSpPr>
            <a:spLocks noGrp="1"/>
          </p:cNvSpPr>
          <p:nvPr>
            <p:ph type="title"/>
          </p:nvPr>
        </p:nvSpPr>
        <p:spPr/>
        <p:txBody>
          <a:bodyPr/>
          <a:lstStyle/>
          <a:p>
            <a:r>
              <a:rPr kumimoji="0" lang="hu-HU" smtClean="0"/>
              <a:t>Mintacím szerkesztése</a:t>
            </a:r>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tIns="45720" anchor="b"/>
          <a:lstStyle>
            <a:lvl1pPr>
              <a:defRPr/>
            </a:lvl1pPr>
          </a:lstStyle>
          <a:p>
            <a:r>
              <a:rPr kumimoji="0" lang="hu-HU" smtClean="0"/>
              <a:t>Mintacím szerkesztése</a:t>
            </a:r>
            <a:endParaRPr kumimoji="0" lang="en-US"/>
          </a:p>
        </p:txBody>
      </p:sp>
      <p:sp>
        <p:nvSpPr>
          <p:cNvPr id="3" name="Szöveg hely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p>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6E4B621-100D-4132-BFBF-8F3F4B476EAA}" type="slidenum">
              <a:rPr lang="hu-HU" smtClean="0"/>
              <a:pPr/>
              <a:t>‹#›</a:t>
            </a:fld>
            <a:endParaRPr lang="hu-H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61C79ECB-2675-4D26-97B0-86D3A0F6001C}" type="slidenum">
              <a:rPr lang="hu-HU" smtClean="0"/>
              <a:pPr/>
              <a:t>‹#›</a:t>
            </a:fld>
            <a:endParaRPr lang="hu-H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080B429-5FFE-4801-B0F5-27064B93F5F6}" type="slidenum">
              <a:rPr lang="hu-HU" smtClean="0"/>
              <a:pPr/>
              <a:t>‹#›</a:t>
            </a:fld>
            <a:endParaRPr lang="hu-H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u-HU" smtClean="0"/>
              <a:t>Mintaszöveg szerkesztése</a:t>
            </a:r>
          </a:p>
        </p:txBody>
      </p:sp>
      <p:sp>
        <p:nvSpPr>
          <p:cNvPr id="4" name="Tartalom hely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62C0AC9-45C3-487F-B9BC-35AC43E01ACB}" type="slidenum">
              <a:rPr lang="hu-HU" smtClean="0"/>
              <a:pPr/>
              <a:t>‹#›</a:t>
            </a:fld>
            <a:endParaRPr lang="hu-H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9" name="Egy sarkán kerekítve levágott téglalap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Derékszögű háromszög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Cím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u-HU" smtClean="0"/>
              <a:t>Mintacím szerkesztése</a:t>
            </a:r>
            <a:endParaRPr kumimoji="0" lang="en-US"/>
          </a:p>
        </p:txBody>
      </p:sp>
      <p:sp>
        <p:nvSpPr>
          <p:cNvPr id="4" name="Szöveg hely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a:xfrm>
            <a:off x="8077200" y="6356350"/>
            <a:ext cx="609600" cy="365125"/>
          </a:xfrm>
        </p:spPr>
        <p:txBody>
          <a:bodyPr/>
          <a:lstStyle/>
          <a:p>
            <a:fld id="{055DA56E-70A4-4FA8-BFBF-59ED24C0C7B8}" type="slidenum">
              <a:rPr lang="hu-HU" smtClean="0"/>
              <a:pPr/>
              <a:t>‹#›</a:t>
            </a:fld>
            <a:endParaRPr lang="hu-HU"/>
          </a:p>
        </p:txBody>
      </p:sp>
      <p:sp>
        <p:nvSpPr>
          <p:cNvPr id="3" name="Kép hely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u-HU" smtClean="0"/>
              <a:t>Kép beszúrásához kattintson az ikonra</a:t>
            </a:r>
            <a:endParaRPr kumimoji="0" lang="en-US" dirty="0"/>
          </a:p>
        </p:txBody>
      </p:sp>
      <p:sp>
        <p:nvSpPr>
          <p:cNvPr id="10" name="Szabadkézi sokszög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Szabadkézi sokszög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7CBA8A6-1856-41A5-95B5-F0CBF0931F64}" type="slidenum">
              <a:rPr lang="hu-HU" smtClean="0"/>
              <a:pPr/>
              <a:t>‹#›</a:t>
            </a:fld>
            <a:endParaRPr lang="hu-H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914401"/>
            <a:ext cx="2057400" cy="5211763"/>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914401"/>
            <a:ext cx="6019800" cy="5211763"/>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087AEB1-7A38-4E9E-8F79-E6094295C633}" type="slidenum">
              <a:rPr lang="hu-HU" smtClean="0"/>
              <a:pPr/>
              <a:t>‹#›</a:t>
            </a:fld>
            <a:endParaRPr lang="hu-H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10" name="Derékszögű háromszög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ím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u-HU" smtClean="0"/>
              <a:t>Mintacím szerkesztése</a:t>
            </a:r>
            <a:endParaRPr kumimoji="0" lang="en-US"/>
          </a:p>
        </p:txBody>
      </p:sp>
      <p:sp>
        <p:nvSpPr>
          <p:cNvPr id="17" name="Alcím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u-HU" smtClean="0"/>
              <a:t>Alcím mintájának szerkesztése</a:t>
            </a:r>
            <a:endParaRPr kumimoji="0" lang="en-US"/>
          </a:p>
        </p:txBody>
      </p:sp>
      <p:grpSp>
        <p:nvGrpSpPr>
          <p:cNvPr id="2" name="Csoportba foglalás 1"/>
          <p:cNvGrpSpPr/>
          <p:nvPr/>
        </p:nvGrpSpPr>
        <p:grpSpPr>
          <a:xfrm>
            <a:off x="-3765" y="4953000"/>
            <a:ext cx="9147765" cy="1912088"/>
            <a:chOff x="-3765" y="4832896"/>
            <a:chExt cx="9147765" cy="2032192"/>
          </a:xfrm>
        </p:grpSpPr>
        <p:sp>
          <p:nvSpPr>
            <p:cNvPr id="7" name="Szabadkézi sokszög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zabadkézi sokszög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zabadkézi sokszög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Egyenes összekötő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átum helye 29"/>
          <p:cNvSpPr>
            <a:spLocks noGrp="1"/>
          </p:cNvSpPr>
          <p:nvPr>
            <p:ph type="dt" sz="half" idx="10"/>
          </p:nvPr>
        </p:nvSpPr>
        <p:spPr/>
        <p:txBody>
          <a:bodyPr/>
          <a:lstStyle>
            <a:lvl1pPr>
              <a:defRPr>
                <a:solidFill>
                  <a:srgbClr val="FFFFFF"/>
                </a:solidFill>
              </a:defRPr>
            </a:lvl1pPr>
            <a:extLst/>
          </a:lstStyle>
          <a:p>
            <a:endParaRPr lang="hu-HU"/>
          </a:p>
        </p:txBody>
      </p:sp>
      <p:sp>
        <p:nvSpPr>
          <p:cNvPr id="19" name="Élőláb helye 18"/>
          <p:cNvSpPr>
            <a:spLocks noGrp="1"/>
          </p:cNvSpPr>
          <p:nvPr>
            <p:ph type="ftr" sz="quarter" idx="11"/>
          </p:nvPr>
        </p:nvSpPr>
        <p:spPr/>
        <p:txBody>
          <a:bodyPr/>
          <a:lstStyle>
            <a:lvl1pPr>
              <a:defRPr>
                <a:solidFill>
                  <a:schemeClr val="accent1">
                    <a:tint val="20000"/>
                  </a:schemeClr>
                </a:solidFill>
              </a:defRPr>
            </a:lvl1pPr>
            <a:extLst/>
          </a:lstStyle>
          <a:p>
            <a:endParaRPr lang="hu-HU"/>
          </a:p>
        </p:txBody>
      </p:sp>
      <p:sp>
        <p:nvSpPr>
          <p:cNvPr id="27" name="Dia számának helye 26"/>
          <p:cNvSpPr>
            <a:spLocks noGrp="1"/>
          </p:cNvSpPr>
          <p:nvPr>
            <p:ph type="sldNum" sz="quarter" idx="12"/>
          </p:nvPr>
        </p:nvSpPr>
        <p:spPr/>
        <p:txBody>
          <a:bodyPr/>
          <a:lstStyle>
            <a:lvl1pPr>
              <a:defRPr>
                <a:solidFill>
                  <a:srgbClr val="FFFFFF"/>
                </a:solidFill>
              </a:defRPr>
            </a:lvl1pPr>
            <a:extLst/>
          </a:lstStyle>
          <a:p>
            <a:fld id="{7DC46D09-BA96-4960-A1AE-E33CEA485BD3}" type="slidenum">
              <a:rPr lang="hu-HU" smtClean="0"/>
              <a:pPr/>
              <a:t>‹#›</a:t>
            </a:fld>
            <a:endParaRPr lang="hu-H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extLst/>
          </a:lstStyle>
          <a:p>
            <a:endParaRPr lang="hu-HU"/>
          </a:p>
        </p:txBody>
      </p:sp>
      <p:sp>
        <p:nvSpPr>
          <p:cNvPr id="5" name="Élőláb helye 4"/>
          <p:cNvSpPr>
            <a:spLocks noGrp="1"/>
          </p:cNvSpPr>
          <p:nvPr>
            <p:ph type="ftr" sz="quarter" idx="11"/>
          </p:nvPr>
        </p:nvSpPr>
        <p:spPr/>
        <p:txBody>
          <a:bodyPr/>
          <a:lstStyle>
            <a:extLst/>
          </a:lstStyle>
          <a:p>
            <a:endParaRPr lang="hu-HU"/>
          </a:p>
        </p:txBody>
      </p:sp>
      <p:sp>
        <p:nvSpPr>
          <p:cNvPr id="6" name="Dia számának helye 5"/>
          <p:cNvSpPr>
            <a:spLocks noGrp="1"/>
          </p:cNvSpPr>
          <p:nvPr>
            <p:ph type="sldNum" sz="quarter" idx="12"/>
          </p:nvPr>
        </p:nvSpPr>
        <p:spPr/>
        <p:txBody>
          <a:bodyPr/>
          <a:lstStyle>
            <a:extLst/>
          </a:lstStyle>
          <a:p>
            <a:fld id="{F5BEA6DF-FDE0-4618-AFF8-22036C845CE0}" type="slidenum">
              <a:rPr lang="hu-HU" smtClean="0"/>
              <a:pPr/>
              <a:t>‹#›</a:t>
            </a:fld>
            <a:endParaRPr lang="hu-HU"/>
          </a:p>
        </p:txBody>
      </p:sp>
      <p:sp>
        <p:nvSpPr>
          <p:cNvPr id="7" name="Cím 6"/>
          <p:cNvSpPr>
            <a:spLocks noGrp="1"/>
          </p:cNvSpPr>
          <p:nvPr>
            <p:ph type="title"/>
          </p:nvPr>
        </p:nvSpPr>
        <p:spPr/>
        <p:txBody>
          <a:bodyPr rtlCol="0"/>
          <a:lstStyle>
            <a:extLst/>
          </a:lstStyle>
          <a:p>
            <a:r>
              <a:rPr kumimoji="0" lang="hu-HU" smtClean="0"/>
              <a:t>Mintacím szerkesztése</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2">
        <a:schemeClr val="bg1"/>
      </p:bgRef>
    </p:bg>
    <p:spTree>
      <p:nvGrpSpPr>
        <p:cNvPr id="1" name=""/>
        <p:cNvGrpSpPr/>
        <p:nvPr/>
      </p:nvGrpSpPr>
      <p:grpSpPr>
        <a:xfrm>
          <a:off x="0" y="0"/>
          <a:ext cx="0" cy="0"/>
          <a:chOff x="0" y="0"/>
          <a:chExt cx="0" cy="0"/>
        </a:xfrm>
      </p:grpSpPr>
      <p:sp>
        <p:nvSpPr>
          <p:cNvPr id="2" name="Cím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u-HU" smtClean="0"/>
              <a:t>Mintacím szerkesztése</a:t>
            </a:r>
            <a:endParaRPr kumimoji="0" lang="en-US"/>
          </a:p>
        </p:txBody>
      </p:sp>
      <p:sp>
        <p:nvSpPr>
          <p:cNvPr id="3" name="Szöveg hely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extLst/>
          </a:lstStyle>
          <a:p>
            <a:endParaRPr lang="hu-HU"/>
          </a:p>
        </p:txBody>
      </p:sp>
      <p:sp>
        <p:nvSpPr>
          <p:cNvPr id="5" name="Élőláb helye 4"/>
          <p:cNvSpPr>
            <a:spLocks noGrp="1"/>
          </p:cNvSpPr>
          <p:nvPr>
            <p:ph type="ftr" sz="quarter" idx="11"/>
          </p:nvPr>
        </p:nvSpPr>
        <p:spPr/>
        <p:txBody>
          <a:bodyPr/>
          <a:lstStyle>
            <a:extLst/>
          </a:lstStyle>
          <a:p>
            <a:endParaRPr lang="hu-HU"/>
          </a:p>
        </p:txBody>
      </p:sp>
      <p:sp>
        <p:nvSpPr>
          <p:cNvPr id="6" name="Dia számának helye 5"/>
          <p:cNvSpPr>
            <a:spLocks noGrp="1"/>
          </p:cNvSpPr>
          <p:nvPr>
            <p:ph type="sldNum" sz="quarter" idx="12"/>
          </p:nvPr>
        </p:nvSpPr>
        <p:spPr/>
        <p:txBody>
          <a:bodyPr/>
          <a:lstStyle>
            <a:extLst/>
          </a:lstStyle>
          <a:p>
            <a:fld id="{4E24AE8E-7312-45B4-9F03-15855751FAB8}" type="slidenum">
              <a:rPr lang="hu-HU" smtClean="0"/>
              <a:pPr/>
              <a:t>‹#›</a:t>
            </a:fld>
            <a:endParaRPr lang="hu-HU"/>
          </a:p>
        </p:txBody>
      </p:sp>
      <p:sp>
        <p:nvSpPr>
          <p:cNvPr id="7" name="Sávnyí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Sávnyí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080B429-5FFE-4801-B0F5-27064B93F5F6}" type="slidenum">
              <a:rPr lang="hu-HU" smtClean="0"/>
              <a:pPr/>
              <a:t>‹#›</a:t>
            </a:fld>
            <a:endParaRPr lang="hu-H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tartalomrész">
    <p:bg>
      <p:bgRef idx="1002">
        <a:schemeClr val="bg1"/>
      </p:bgRef>
    </p:bg>
    <p:spTree>
      <p:nvGrpSpPr>
        <p:cNvPr id="1" name=""/>
        <p:cNvGrpSpPr/>
        <p:nvPr/>
      </p:nvGrpSpPr>
      <p:grpSpPr>
        <a:xfrm>
          <a:off x="0" y="0"/>
          <a:ext cx="0" cy="0"/>
          <a:chOff x="0" y="0"/>
          <a:chExt cx="0" cy="0"/>
        </a:xfrm>
      </p:grpSpPr>
      <p:sp>
        <p:nvSpPr>
          <p:cNvPr id="3" name="Tartalom helye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extLst/>
          </a:lstStyle>
          <a:p>
            <a:endParaRPr lang="hu-HU"/>
          </a:p>
        </p:txBody>
      </p:sp>
      <p:sp>
        <p:nvSpPr>
          <p:cNvPr id="6" name="Élőláb helye 5"/>
          <p:cNvSpPr>
            <a:spLocks noGrp="1"/>
          </p:cNvSpPr>
          <p:nvPr>
            <p:ph type="ftr" sz="quarter" idx="11"/>
          </p:nvPr>
        </p:nvSpPr>
        <p:spPr/>
        <p:txBody>
          <a:bodyPr/>
          <a:lstStyle>
            <a:extLst/>
          </a:lstStyle>
          <a:p>
            <a:endParaRPr lang="hu-HU"/>
          </a:p>
        </p:txBody>
      </p:sp>
      <p:sp>
        <p:nvSpPr>
          <p:cNvPr id="7" name="Dia számának helye 6"/>
          <p:cNvSpPr>
            <a:spLocks noGrp="1"/>
          </p:cNvSpPr>
          <p:nvPr>
            <p:ph type="sldNum" sz="quarter" idx="12"/>
          </p:nvPr>
        </p:nvSpPr>
        <p:spPr/>
        <p:txBody>
          <a:bodyPr/>
          <a:lstStyle>
            <a:extLst/>
          </a:lstStyle>
          <a:p>
            <a:fld id="{3B93753A-E660-4895-90CB-AB477AC0CFEF}" type="slidenum">
              <a:rPr lang="hu-HU" smtClean="0"/>
              <a:pPr/>
              <a:t>‹#›</a:t>
            </a:fld>
            <a:endParaRPr lang="hu-HU"/>
          </a:p>
        </p:txBody>
      </p:sp>
      <p:sp>
        <p:nvSpPr>
          <p:cNvPr id="8" name="Cím 7"/>
          <p:cNvSpPr>
            <a:spLocks noGrp="1"/>
          </p:cNvSpPr>
          <p:nvPr>
            <p:ph type="title"/>
          </p:nvPr>
        </p:nvSpPr>
        <p:spPr/>
        <p:txBody>
          <a:bodyPr rtlCol="0"/>
          <a:lstStyle>
            <a:extLst/>
          </a:lstStyle>
          <a:p>
            <a:r>
              <a:rPr kumimoji="0" lang="hu-HU" smtClean="0"/>
              <a:t>Mintacím szerkesztése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bg>
      <p:bgRef idx="1003">
        <a:schemeClr val="bg1"/>
      </p:bgRef>
    </p:bg>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8229600" cy="1143000"/>
          </a:xfrm>
        </p:spPr>
        <p:txBody>
          <a:bodyPr anchor="ctr"/>
          <a:lstStyle>
            <a:lvl1pPr>
              <a:defRPr/>
            </a:lvl1pPr>
            <a:extLst/>
          </a:lstStyle>
          <a:p>
            <a:r>
              <a:rPr kumimoji="0" lang="hu-HU" smtClean="0"/>
              <a:t>Mintacím szerkesztése</a:t>
            </a:r>
            <a:endParaRPr kumimoji="0" lang="en-US"/>
          </a:p>
        </p:txBody>
      </p:sp>
      <p:sp>
        <p:nvSpPr>
          <p:cNvPr id="3" name="Szöveg hely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extLst/>
          </a:lstStyle>
          <a:p>
            <a:endParaRPr lang="hu-HU"/>
          </a:p>
        </p:txBody>
      </p:sp>
      <p:sp>
        <p:nvSpPr>
          <p:cNvPr id="8" name="Élőláb helye 7"/>
          <p:cNvSpPr>
            <a:spLocks noGrp="1"/>
          </p:cNvSpPr>
          <p:nvPr>
            <p:ph type="ftr" sz="quarter" idx="11"/>
          </p:nvPr>
        </p:nvSpPr>
        <p:spPr/>
        <p:txBody>
          <a:bodyPr/>
          <a:lstStyle>
            <a:extLst/>
          </a:lstStyle>
          <a:p>
            <a:endParaRPr lang="hu-HU"/>
          </a:p>
        </p:txBody>
      </p:sp>
      <p:sp>
        <p:nvSpPr>
          <p:cNvPr id="9" name="Dia számának helye 8"/>
          <p:cNvSpPr>
            <a:spLocks noGrp="1"/>
          </p:cNvSpPr>
          <p:nvPr>
            <p:ph type="sldNum" sz="quarter" idx="12"/>
          </p:nvPr>
        </p:nvSpPr>
        <p:spPr/>
        <p:txBody>
          <a:bodyPr/>
          <a:lstStyle>
            <a:extLst/>
          </a:lstStyle>
          <a:p>
            <a:fld id="{B6E4B621-100D-4132-BFBF-8F3F4B476EAA}" type="slidenum">
              <a:rPr lang="hu-HU" smtClean="0"/>
              <a:pPr/>
              <a:t>‹#›</a:t>
            </a:fld>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sak cím">
    <p:bg>
      <p:bgRef idx="1002">
        <a:schemeClr val="bg1"/>
      </p:bgRef>
    </p:bg>
    <p:spTree>
      <p:nvGrpSpPr>
        <p:cNvPr id="1" name=""/>
        <p:cNvGrpSpPr/>
        <p:nvPr/>
      </p:nvGrpSpPr>
      <p:grpSpPr>
        <a:xfrm>
          <a:off x="0" y="0"/>
          <a:ext cx="0" cy="0"/>
          <a:chOff x="0" y="0"/>
          <a:chExt cx="0" cy="0"/>
        </a:xfrm>
      </p:grpSpPr>
      <p:sp>
        <p:nvSpPr>
          <p:cNvPr id="3" name="Dátum helye 2"/>
          <p:cNvSpPr>
            <a:spLocks noGrp="1"/>
          </p:cNvSpPr>
          <p:nvPr>
            <p:ph type="dt" sz="half" idx="10"/>
          </p:nvPr>
        </p:nvSpPr>
        <p:spPr/>
        <p:txBody>
          <a:bodyPr/>
          <a:lstStyle>
            <a:extLst/>
          </a:lstStyle>
          <a:p>
            <a:endParaRPr lang="hu-HU"/>
          </a:p>
        </p:txBody>
      </p:sp>
      <p:sp>
        <p:nvSpPr>
          <p:cNvPr id="4" name="Élőláb helye 3"/>
          <p:cNvSpPr>
            <a:spLocks noGrp="1"/>
          </p:cNvSpPr>
          <p:nvPr>
            <p:ph type="ftr" sz="quarter" idx="11"/>
          </p:nvPr>
        </p:nvSpPr>
        <p:spPr/>
        <p:txBody>
          <a:bodyPr/>
          <a:lstStyle>
            <a:extLst/>
          </a:lstStyle>
          <a:p>
            <a:endParaRPr lang="hu-HU"/>
          </a:p>
        </p:txBody>
      </p:sp>
      <p:sp>
        <p:nvSpPr>
          <p:cNvPr id="5" name="Dia számának helye 4"/>
          <p:cNvSpPr>
            <a:spLocks noGrp="1"/>
          </p:cNvSpPr>
          <p:nvPr>
            <p:ph type="sldNum" sz="quarter" idx="12"/>
          </p:nvPr>
        </p:nvSpPr>
        <p:spPr/>
        <p:txBody>
          <a:bodyPr/>
          <a:lstStyle>
            <a:extLst/>
          </a:lstStyle>
          <a:p>
            <a:fld id="{61C79ECB-2675-4D26-97B0-86D3A0F6001C}" type="slidenum">
              <a:rPr lang="hu-HU" smtClean="0"/>
              <a:pPr/>
              <a:t>‹#›</a:t>
            </a:fld>
            <a:endParaRPr lang="hu-HU"/>
          </a:p>
        </p:txBody>
      </p:sp>
      <p:sp>
        <p:nvSpPr>
          <p:cNvPr id="6" name="Cím 5"/>
          <p:cNvSpPr>
            <a:spLocks noGrp="1"/>
          </p:cNvSpPr>
          <p:nvPr>
            <p:ph type="title"/>
          </p:nvPr>
        </p:nvSpPr>
        <p:spPr/>
        <p:txBody>
          <a:bodyPr rtlCol="0"/>
          <a:lstStyle>
            <a:extLst/>
          </a:lstStyle>
          <a:p>
            <a:r>
              <a:rPr kumimoji="0" lang="hu-HU" smtClean="0"/>
              <a:t>Mintacím szerkesztése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extLst/>
          </a:lstStyle>
          <a:p>
            <a:endParaRPr lang="hu-HU"/>
          </a:p>
        </p:txBody>
      </p:sp>
      <p:sp>
        <p:nvSpPr>
          <p:cNvPr id="3" name="Élőláb helye 2"/>
          <p:cNvSpPr>
            <a:spLocks noGrp="1"/>
          </p:cNvSpPr>
          <p:nvPr>
            <p:ph type="ftr" sz="quarter" idx="11"/>
          </p:nvPr>
        </p:nvSpPr>
        <p:spPr/>
        <p:txBody>
          <a:bodyPr/>
          <a:lstStyle>
            <a:extLst/>
          </a:lstStyle>
          <a:p>
            <a:endParaRPr lang="hu-HU"/>
          </a:p>
        </p:txBody>
      </p:sp>
      <p:sp>
        <p:nvSpPr>
          <p:cNvPr id="4" name="Dia számának helye 3"/>
          <p:cNvSpPr>
            <a:spLocks noGrp="1"/>
          </p:cNvSpPr>
          <p:nvPr>
            <p:ph type="sldNum" sz="quarter" idx="12"/>
          </p:nvPr>
        </p:nvSpPr>
        <p:spPr/>
        <p:txBody>
          <a:bodyPr/>
          <a:lstStyle>
            <a:extLst/>
          </a:lstStyle>
          <a:p>
            <a:fld id="{F080B429-5FFE-4801-B0F5-27064B93F5F6}" type="slidenum">
              <a:rPr lang="hu-HU" smtClean="0"/>
              <a:pPr/>
              <a:t>‹#›</a:t>
            </a:fld>
            <a:endParaRPr lang="hu-H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bg>
      <p:bgRef idx="1003">
        <a:schemeClr val="bg1"/>
      </p:bgRef>
    </p:bg>
    <p:spTree>
      <p:nvGrpSpPr>
        <p:cNvPr id="1" name=""/>
        <p:cNvGrpSpPr/>
        <p:nvPr/>
      </p:nvGrpSpPr>
      <p:grpSpPr>
        <a:xfrm>
          <a:off x="0" y="0"/>
          <a:ext cx="0" cy="0"/>
          <a:chOff x="0" y="0"/>
          <a:chExt cx="0" cy="0"/>
        </a:xfrm>
      </p:grpSpPr>
      <p:sp>
        <p:nvSpPr>
          <p:cNvPr id="2" name="Cím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u-HU" smtClean="0"/>
              <a:t>Mintacím szerkesztése</a:t>
            </a:r>
            <a:endParaRPr kumimoji="0" lang="en-US"/>
          </a:p>
        </p:txBody>
      </p:sp>
      <p:sp>
        <p:nvSpPr>
          <p:cNvPr id="3" name="Szöveg hely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u-HU" smtClean="0"/>
              <a:t>Mintaszöveg szerkesztése</a:t>
            </a:r>
          </a:p>
        </p:txBody>
      </p:sp>
      <p:sp>
        <p:nvSpPr>
          <p:cNvPr id="4" name="Tartalom helye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a:xfrm>
            <a:off x="6727032" y="6407944"/>
            <a:ext cx="1920240" cy="365760"/>
          </a:xfrm>
        </p:spPr>
        <p:txBody>
          <a:bodyPr/>
          <a:lstStyle>
            <a:extLst/>
          </a:lstStyle>
          <a:p>
            <a:endParaRPr lang="hu-HU"/>
          </a:p>
        </p:txBody>
      </p:sp>
      <p:sp>
        <p:nvSpPr>
          <p:cNvPr id="6" name="Élőláb helye 5"/>
          <p:cNvSpPr>
            <a:spLocks noGrp="1"/>
          </p:cNvSpPr>
          <p:nvPr>
            <p:ph type="ftr" sz="quarter" idx="11"/>
          </p:nvPr>
        </p:nvSpPr>
        <p:spPr/>
        <p:txBody>
          <a:bodyPr/>
          <a:lstStyle>
            <a:extLst/>
          </a:lstStyle>
          <a:p>
            <a:endParaRPr lang="hu-HU"/>
          </a:p>
        </p:txBody>
      </p:sp>
      <p:sp>
        <p:nvSpPr>
          <p:cNvPr id="7" name="Dia számának helye 6"/>
          <p:cNvSpPr>
            <a:spLocks noGrp="1"/>
          </p:cNvSpPr>
          <p:nvPr>
            <p:ph type="sldNum" sz="quarter" idx="12"/>
          </p:nvPr>
        </p:nvSpPr>
        <p:spPr/>
        <p:txBody>
          <a:bodyPr/>
          <a:lstStyle>
            <a:extLst/>
          </a:lstStyle>
          <a:p>
            <a:fld id="{362C0AC9-45C3-487F-B9BC-35AC43E01ACB}" type="slidenum">
              <a:rPr lang="hu-HU" smtClean="0"/>
              <a:pPr/>
              <a:t>‹#›</a:t>
            </a:fld>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bg>
      <p:bgRef idx="1002">
        <a:schemeClr val="bg1"/>
      </p:bgRef>
    </p:bg>
    <p:spTree>
      <p:nvGrpSpPr>
        <p:cNvPr id="1" name=""/>
        <p:cNvGrpSpPr/>
        <p:nvPr/>
      </p:nvGrpSpPr>
      <p:grpSpPr>
        <a:xfrm>
          <a:off x="0" y="0"/>
          <a:ext cx="0" cy="0"/>
          <a:chOff x="0" y="0"/>
          <a:chExt cx="0" cy="0"/>
        </a:xfrm>
      </p:grpSpPr>
      <p:sp>
        <p:nvSpPr>
          <p:cNvPr id="4" name="Szöveg hely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u-HU" smtClean="0"/>
              <a:t>Mintaszöveg szerkesztése</a:t>
            </a:r>
          </a:p>
        </p:txBody>
      </p:sp>
      <p:sp>
        <p:nvSpPr>
          <p:cNvPr id="3" name="Kép hely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u-HU" smtClean="0"/>
              <a:t>Kép beszúrásához kattintson az ikonra</a:t>
            </a:r>
            <a:endParaRPr kumimoji="0" lang="en-US" dirty="0"/>
          </a:p>
        </p:txBody>
      </p:sp>
      <p:sp>
        <p:nvSpPr>
          <p:cNvPr id="5" name="Dátum helye 4"/>
          <p:cNvSpPr>
            <a:spLocks noGrp="1"/>
          </p:cNvSpPr>
          <p:nvPr>
            <p:ph type="dt" sz="half" idx="10"/>
          </p:nvPr>
        </p:nvSpPr>
        <p:spPr/>
        <p:txBody>
          <a:bodyPr/>
          <a:lstStyle>
            <a:lvl1pPr>
              <a:defRPr>
                <a:solidFill>
                  <a:schemeClr val="tx1"/>
                </a:solidFill>
              </a:defRPr>
            </a:lvl1pPr>
            <a:extLst/>
          </a:lstStyle>
          <a:p>
            <a:endParaRPr lang="hu-HU"/>
          </a:p>
        </p:txBody>
      </p:sp>
      <p:sp>
        <p:nvSpPr>
          <p:cNvPr id="6" name="Élőláb hely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u-HU"/>
          </a:p>
        </p:txBody>
      </p:sp>
      <p:sp>
        <p:nvSpPr>
          <p:cNvPr id="7" name="Dia számának helye 6"/>
          <p:cNvSpPr>
            <a:spLocks noGrp="1"/>
          </p:cNvSpPr>
          <p:nvPr>
            <p:ph type="sldNum" sz="quarter" idx="12"/>
          </p:nvPr>
        </p:nvSpPr>
        <p:spPr/>
        <p:txBody>
          <a:bodyPr/>
          <a:lstStyle>
            <a:lvl1pPr>
              <a:defRPr>
                <a:solidFill>
                  <a:schemeClr val="tx1"/>
                </a:solidFill>
              </a:defRPr>
            </a:lvl1pPr>
            <a:extLst/>
          </a:lstStyle>
          <a:p>
            <a:fld id="{055DA56E-70A4-4FA8-BFBF-59ED24C0C7B8}" type="slidenum">
              <a:rPr lang="hu-HU" smtClean="0"/>
              <a:pPr/>
              <a:t>‹#›</a:t>
            </a:fld>
            <a:endParaRPr lang="hu-HU"/>
          </a:p>
        </p:txBody>
      </p:sp>
      <p:sp>
        <p:nvSpPr>
          <p:cNvPr id="2" name="Cím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u-HU" smtClean="0"/>
              <a:t>Mintacím szerkesztése</a:t>
            </a:r>
            <a:endParaRPr kumimoji="0" lang="en-US"/>
          </a:p>
        </p:txBody>
      </p:sp>
      <p:sp>
        <p:nvSpPr>
          <p:cNvPr id="8" name="Szabadkézi sokszög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Szabadkézi sokszög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Derékszögű háromszög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Egyenes összekötő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Sávnyí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Sávnyí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extLs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1481329"/>
            <a:ext cx="8229600" cy="4386071"/>
          </a:xfrm>
        </p:spPr>
        <p:txBody>
          <a:bodyPr vert="eaVert"/>
          <a:lstStyle>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extLst/>
          </a:lstStyle>
          <a:p>
            <a:endParaRPr lang="hu-HU"/>
          </a:p>
        </p:txBody>
      </p:sp>
      <p:sp>
        <p:nvSpPr>
          <p:cNvPr id="5" name="Élőláb helye 4"/>
          <p:cNvSpPr>
            <a:spLocks noGrp="1"/>
          </p:cNvSpPr>
          <p:nvPr>
            <p:ph type="ftr" sz="quarter" idx="11"/>
          </p:nvPr>
        </p:nvSpPr>
        <p:spPr/>
        <p:txBody>
          <a:bodyPr/>
          <a:lstStyle>
            <a:extLst/>
          </a:lstStyle>
          <a:p>
            <a:endParaRPr lang="hu-HU"/>
          </a:p>
        </p:txBody>
      </p:sp>
      <p:sp>
        <p:nvSpPr>
          <p:cNvPr id="6" name="Dia számának helye 5"/>
          <p:cNvSpPr>
            <a:spLocks noGrp="1"/>
          </p:cNvSpPr>
          <p:nvPr>
            <p:ph type="sldNum" sz="quarter" idx="12"/>
          </p:nvPr>
        </p:nvSpPr>
        <p:spPr/>
        <p:txBody>
          <a:bodyPr/>
          <a:lstStyle>
            <a:extLst/>
          </a:lstStyle>
          <a:p>
            <a:fld id="{47CBA8A6-1856-41A5-95B5-F0CBF0931F64}" type="slidenum">
              <a:rPr lang="hu-HU" smtClean="0"/>
              <a:pPr/>
              <a:t>‹#›</a:t>
            </a:fld>
            <a:endParaRPr lang="hu-H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44013" y="274640"/>
            <a:ext cx="1777470" cy="5592761"/>
          </a:xfrm>
        </p:spPr>
        <p:txBody>
          <a:bodyPr vert="eaVert"/>
          <a:lstStyle>
            <a:extLs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41"/>
            <a:ext cx="6324600" cy="5592760"/>
          </a:xfrm>
        </p:spPr>
        <p:txBody>
          <a:bodyPr vert="eaVert"/>
          <a:lstStyle>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extLst/>
          </a:lstStyle>
          <a:p>
            <a:endParaRPr lang="hu-HU"/>
          </a:p>
        </p:txBody>
      </p:sp>
      <p:sp>
        <p:nvSpPr>
          <p:cNvPr id="5" name="Élőláb helye 4"/>
          <p:cNvSpPr>
            <a:spLocks noGrp="1"/>
          </p:cNvSpPr>
          <p:nvPr>
            <p:ph type="ftr" sz="quarter" idx="11"/>
          </p:nvPr>
        </p:nvSpPr>
        <p:spPr/>
        <p:txBody>
          <a:bodyPr/>
          <a:lstStyle>
            <a:extLst/>
          </a:lstStyle>
          <a:p>
            <a:endParaRPr lang="hu-HU"/>
          </a:p>
        </p:txBody>
      </p:sp>
      <p:sp>
        <p:nvSpPr>
          <p:cNvPr id="6" name="Dia számának helye 5"/>
          <p:cNvSpPr>
            <a:spLocks noGrp="1"/>
          </p:cNvSpPr>
          <p:nvPr>
            <p:ph type="sldNum" sz="quarter" idx="12"/>
          </p:nvPr>
        </p:nvSpPr>
        <p:spPr/>
        <p:txBody>
          <a:bodyPr/>
          <a:lstStyle>
            <a:extLst/>
          </a:lstStyle>
          <a:p>
            <a:fld id="{3087AEB1-7A38-4E9E-8F79-E6094295C633}" type="slidenum">
              <a:rPr lang="hu-HU" smtClean="0"/>
              <a:pPr/>
              <a:t>‹#›</a:t>
            </a:fld>
            <a:endParaRPr lang="hu-H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C46D09-BA96-4960-A1AE-E33CEA485BD3}" type="slidenum">
              <a:rPr lang="hu-HU" smtClean="0"/>
              <a:pPr/>
              <a:t>‹#›</a:t>
            </a:fld>
            <a:endParaRPr lang="hu-H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5BEA6DF-FDE0-4618-AFF8-22036C845CE0}"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9" name="Tartalom helye 28"/>
          <p:cNvSpPr>
            <a:spLocks noGrp="1"/>
          </p:cNvSpPr>
          <p:nvPr>
            <p:ph sz="quarter" idx="1"/>
          </p:nvPr>
        </p:nvSpPr>
        <p:spPr>
          <a:xfrm>
            <a:off x="457200" y="457200"/>
            <a:ext cx="6248400" cy="5715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3" name="Szöveg hely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31" name="Cím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u-HU" smtClean="0"/>
              <a:t>Mintacím szerkesztése</a:t>
            </a:r>
            <a:endParaRPr kumimoji="0" lang="en-US"/>
          </a:p>
        </p:txBody>
      </p:sp>
      <p:sp>
        <p:nvSpPr>
          <p:cNvPr id="8" name="Dátum helye 7"/>
          <p:cNvSpPr>
            <a:spLocks noGrp="1"/>
          </p:cNvSpPr>
          <p:nvPr>
            <p:ph type="dt" sz="half" idx="14"/>
          </p:nvPr>
        </p:nvSpPr>
        <p:spPr/>
        <p:txBody>
          <a:bodyPr/>
          <a:lstStyle/>
          <a:p>
            <a:endParaRPr lang="hu-HU"/>
          </a:p>
        </p:txBody>
      </p:sp>
      <p:sp>
        <p:nvSpPr>
          <p:cNvPr id="9" name="Dia számának helye 8"/>
          <p:cNvSpPr>
            <a:spLocks noGrp="1"/>
          </p:cNvSpPr>
          <p:nvPr>
            <p:ph type="sldNum" sz="quarter" idx="15"/>
          </p:nvPr>
        </p:nvSpPr>
        <p:spPr/>
        <p:txBody>
          <a:bodyPr/>
          <a:lstStyle/>
          <a:p>
            <a:fld id="{362C0AC9-45C3-487F-B9BC-35AC43E01ACB}" type="slidenum">
              <a:rPr lang="hu-HU" smtClean="0"/>
              <a:pPr/>
              <a:t>‹#›</a:t>
            </a:fld>
            <a:endParaRPr lang="hu-HU"/>
          </a:p>
        </p:txBody>
      </p:sp>
      <p:sp>
        <p:nvSpPr>
          <p:cNvPr id="10" name="Élőláb helye 9"/>
          <p:cNvSpPr>
            <a:spLocks noGrp="1"/>
          </p:cNvSpPr>
          <p:nvPr>
            <p:ph type="ftr" sz="quarter" idx="16"/>
          </p:nvPr>
        </p:nvSpPr>
        <p:spPr/>
        <p:txBody>
          <a:bodyPr/>
          <a:lstStyle/>
          <a:p>
            <a:endParaRPr lang="hu-H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E24AE8E-7312-45B4-9F03-15855751FAB8}" type="slidenum">
              <a:rPr lang="hu-HU" smtClean="0"/>
              <a:pPr/>
              <a:t>‹#›</a:t>
            </a:fld>
            <a:endParaRPr lang="hu-H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B93753A-E660-4895-90CB-AB477AC0CFEF}" type="slidenum">
              <a:rPr lang="hu-HU" smtClean="0"/>
              <a:pPr/>
              <a:t>‹#›</a:t>
            </a:fld>
            <a:endParaRPr lang="hu-H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6E4B621-100D-4132-BFBF-8F3F4B476EAA}" type="slidenum">
              <a:rPr lang="hu-HU" smtClean="0"/>
              <a:pPr/>
              <a:t>‹#›</a:t>
            </a:fld>
            <a:endParaRPr lang="hu-H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61C79ECB-2675-4D26-97B0-86D3A0F6001C}" type="slidenum">
              <a:rPr lang="hu-HU" smtClean="0"/>
              <a:pPr/>
              <a:t>‹#›</a:t>
            </a:fld>
            <a:endParaRPr lang="hu-H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080B429-5FFE-4801-B0F5-27064B93F5F6}" type="slidenum">
              <a:rPr lang="hu-HU" smtClean="0"/>
              <a:pPr/>
              <a:t>‹#›</a:t>
            </a:fld>
            <a:endParaRPr lang="hu-H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62C0AC9-45C3-487F-B9BC-35AC43E01ACB}" type="slidenum">
              <a:rPr lang="hu-HU" smtClean="0"/>
              <a:pPr/>
              <a:t>‹#›</a:t>
            </a:fld>
            <a:endParaRPr lang="hu-H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55DA56E-70A4-4FA8-BFBF-59ED24C0C7B8}" type="slidenum">
              <a:rPr lang="hu-HU" smtClean="0"/>
              <a:pPr/>
              <a:t>‹#›</a:t>
            </a:fld>
            <a:endParaRPr lang="hu-H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7CBA8A6-1856-41A5-95B5-F0CBF0931F64}" type="slidenum">
              <a:rPr lang="hu-HU" smtClean="0"/>
              <a:pPr/>
              <a:t>‹#›</a:t>
            </a:fld>
            <a:endParaRPr lang="hu-H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087AEB1-7A38-4E9E-8F79-E6094295C633}"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u-HU" smtClean="0"/>
              <a:t>Mintacím szerkesztése</a:t>
            </a:r>
            <a:endParaRPr kumimoji="0" lang="en-US"/>
          </a:p>
        </p:txBody>
      </p:sp>
      <p:sp>
        <p:nvSpPr>
          <p:cNvPr id="3" name="Kép hely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hu-HU" smtClean="0"/>
              <a:t>Kép beszúrásához kattintson az ikonra</a:t>
            </a:r>
            <a:endParaRPr kumimoji="0" lang="en-US"/>
          </a:p>
        </p:txBody>
      </p:sp>
      <p:sp>
        <p:nvSpPr>
          <p:cNvPr id="4" name="Szöveg hely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8" name="Dátum helye 7"/>
          <p:cNvSpPr>
            <a:spLocks noGrp="1"/>
          </p:cNvSpPr>
          <p:nvPr>
            <p:ph type="dt" sz="half" idx="10"/>
          </p:nvPr>
        </p:nvSpPr>
        <p:spPr/>
        <p:txBody>
          <a:bodyPr/>
          <a:lstStyle/>
          <a:p>
            <a:endParaRPr lang="hu-HU"/>
          </a:p>
        </p:txBody>
      </p:sp>
      <p:sp>
        <p:nvSpPr>
          <p:cNvPr id="9" name="Dia számának helye 8"/>
          <p:cNvSpPr>
            <a:spLocks noGrp="1"/>
          </p:cNvSpPr>
          <p:nvPr>
            <p:ph type="sldNum" sz="quarter" idx="11"/>
          </p:nvPr>
        </p:nvSpPr>
        <p:spPr/>
        <p:txBody>
          <a:bodyPr/>
          <a:lstStyle/>
          <a:p>
            <a:fld id="{055DA56E-70A4-4FA8-BFBF-59ED24C0C7B8}" type="slidenum">
              <a:rPr lang="hu-HU" smtClean="0"/>
              <a:pPr/>
              <a:t>‹#›</a:t>
            </a:fld>
            <a:endParaRPr lang="hu-HU"/>
          </a:p>
        </p:txBody>
      </p:sp>
      <p:sp>
        <p:nvSpPr>
          <p:cNvPr id="10" name="Élőláb helye 9"/>
          <p:cNvSpPr>
            <a:spLocks noGrp="1"/>
          </p:cNvSpPr>
          <p:nvPr>
            <p:ph type="ftr" sz="quarter" idx="12"/>
          </p:nvPr>
        </p:nvSpPr>
        <p:spPr/>
        <p:txBody>
          <a:bodyPr/>
          <a:lstStyle/>
          <a:p>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Szöveg hely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24" name="Dátum hely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hu-HU"/>
          </a:p>
        </p:txBody>
      </p:sp>
      <p:sp>
        <p:nvSpPr>
          <p:cNvPr id="10" name="Élőláb hely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hu-HU"/>
          </a:p>
        </p:txBody>
      </p:sp>
      <p:sp>
        <p:nvSpPr>
          <p:cNvPr id="22" name="Dia számának hely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6DB4E70-3070-443B-B537-12AD632302BF}" type="slidenum">
              <a:rPr lang="hu-HU" smtClean="0"/>
              <a:pPr/>
              <a:t>‹#›</a:t>
            </a:fld>
            <a:endParaRPr lang="hu-HU"/>
          </a:p>
        </p:txBody>
      </p:sp>
      <p:sp>
        <p:nvSpPr>
          <p:cNvPr id="5" name="Cím hely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hu-HU" smtClean="0"/>
              <a:t>Mintacím szerkesztése</a:t>
            </a:r>
            <a:endParaRPr kumimoji="0"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églalap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Téglalap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Cím hely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hu-HU" smtClean="0"/>
              <a:t>Mintacím szerkesztése</a:t>
            </a:r>
            <a:endParaRPr kumimoji="0" lang="en-US"/>
          </a:p>
        </p:txBody>
      </p:sp>
      <p:sp>
        <p:nvSpPr>
          <p:cNvPr id="3" name="Szöveg helye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4" name="Dátum hely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hu-HU"/>
          </a:p>
        </p:txBody>
      </p:sp>
      <p:sp>
        <p:nvSpPr>
          <p:cNvPr id="5" name="Élőláb hely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hu-HU"/>
          </a:p>
        </p:txBody>
      </p:sp>
      <p:sp>
        <p:nvSpPr>
          <p:cNvPr id="6" name="Dia számának hely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6DB4E70-3070-443B-B537-12AD632302BF}"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Cím helye 21"/>
          <p:cNvSpPr>
            <a:spLocks noGrp="1"/>
          </p:cNvSpPr>
          <p:nvPr>
            <p:ph type="title"/>
          </p:nvPr>
        </p:nvSpPr>
        <p:spPr>
          <a:xfrm>
            <a:off x="457200" y="152400"/>
            <a:ext cx="8229600" cy="990600"/>
          </a:xfrm>
          <a:prstGeom prst="rect">
            <a:avLst/>
          </a:prstGeom>
        </p:spPr>
        <p:txBody>
          <a:bodyPr vert="horz" anchor="b" anchorCtr="0">
            <a:normAutofit/>
          </a:bodyPr>
          <a:lstStyle/>
          <a:p>
            <a:r>
              <a:rPr kumimoji="0" lang="hu-HU" smtClean="0"/>
              <a:t>Mintacím szerkesztése</a:t>
            </a:r>
            <a:endParaRPr kumimoji="0" lang="en-US"/>
          </a:p>
        </p:txBody>
      </p:sp>
      <p:sp>
        <p:nvSpPr>
          <p:cNvPr id="13" name="Szöveg hely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4" name="Dátum helye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hu-HU"/>
          </a:p>
        </p:txBody>
      </p:sp>
      <p:sp>
        <p:nvSpPr>
          <p:cNvPr id="3" name="Élőláb helye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hu-HU"/>
          </a:p>
        </p:txBody>
      </p:sp>
      <p:sp>
        <p:nvSpPr>
          <p:cNvPr id="23" name="Dia számának hely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6DB4E70-3070-443B-B537-12AD632302BF}" type="slidenum">
              <a:rPr lang="hu-HU" smtClean="0"/>
              <a:pPr/>
              <a:t>‹#›</a:t>
            </a:fld>
            <a:endParaRPr lang="hu-HU"/>
          </a:p>
        </p:txBody>
      </p:sp>
      <p:sp>
        <p:nvSpPr>
          <p:cNvPr id="28" name="Egyenes összekötő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Egyenes összekötő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Háromszög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zöveg hely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24" name="Dátum hely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hu-HU"/>
          </a:p>
        </p:txBody>
      </p:sp>
      <p:sp>
        <p:nvSpPr>
          <p:cNvPr id="10" name="Élőláb hely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hu-HU"/>
          </a:p>
        </p:txBody>
      </p:sp>
      <p:sp>
        <p:nvSpPr>
          <p:cNvPr id="22" name="Dia számának hely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6DB4E70-3070-443B-B537-12AD632302BF}" type="slidenum">
              <a:rPr lang="hu-HU" smtClean="0"/>
              <a:pPr/>
              <a:t>‹#›</a:t>
            </a:fld>
            <a:endParaRPr lang="hu-HU"/>
          </a:p>
        </p:txBody>
      </p:sp>
      <p:sp>
        <p:nvSpPr>
          <p:cNvPr id="5" name="Cím hely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hu-HU" smtClean="0"/>
              <a:t>Mintacím szerkesztése</a:t>
            </a:r>
            <a:endParaRPr kumimoji="0" lang="en-US"/>
          </a:p>
        </p:txBody>
      </p:sp>
    </p:spTree>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Cím hely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hu-HU" smtClean="0"/>
              <a:t>Mintacím szerkesztése</a:t>
            </a:r>
            <a:endParaRPr kumimoji="0" lang="en-US"/>
          </a:p>
        </p:txBody>
      </p:sp>
      <p:sp>
        <p:nvSpPr>
          <p:cNvPr id="13" name="Szöveg hely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4" name="Dátum hely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hu-HU"/>
          </a:p>
        </p:txBody>
      </p:sp>
      <p:sp>
        <p:nvSpPr>
          <p:cNvPr id="3" name="Élőláb hely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hu-HU"/>
          </a:p>
        </p:txBody>
      </p:sp>
      <p:sp>
        <p:nvSpPr>
          <p:cNvPr id="23" name="Dia számának hely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6DB4E70-3070-443B-B537-12AD632302BF}" type="slidenum">
              <a:rPr lang="hu-HU" smtClean="0"/>
              <a:pPr/>
              <a:t>‹#›</a:t>
            </a:fld>
            <a:endParaRPr lang="hu-HU"/>
          </a:p>
        </p:txBody>
      </p:sp>
    </p:spTree>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Szabadkézi sokszög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Szabadkézi sokszög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Cím hely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u-HU" smtClean="0"/>
              <a:t>Mintacím szerkesztése</a:t>
            </a:r>
            <a:endParaRPr kumimoji="0" lang="en-US"/>
          </a:p>
        </p:txBody>
      </p:sp>
      <p:sp>
        <p:nvSpPr>
          <p:cNvPr id="30" name="Szöveg hely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0" name="Dátum hely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u-HU"/>
          </a:p>
        </p:txBody>
      </p:sp>
      <p:sp>
        <p:nvSpPr>
          <p:cNvPr id="22" name="Élőláb hely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u-HU"/>
          </a:p>
        </p:txBody>
      </p:sp>
      <p:sp>
        <p:nvSpPr>
          <p:cNvPr id="18" name="Dia számának hely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DB4E70-3070-443B-B537-12AD632302BF}" type="slidenum">
              <a:rPr lang="hu-HU" smtClean="0"/>
              <a:pPr/>
              <a:t>‹#›</a:t>
            </a:fld>
            <a:endParaRPr lang="hu-HU"/>
          </a:p>
        </p:txBody>
      </p:sp>
      <p:grpSp>
        <p:nvGrpSpPr>
          <p:cNvPr id="2" name="Csoportba foglalás 1"/>
          <p:cNvGrpSpPr/>
          <p:nvPr/>
        </p:nvGrpSpPr>
        <p:grpSpPr>
          <a:xfrm>
            <a:off x="-19017" y="202408"/>
            <a:ext cx="9180548" cy="649224"/>
            <a:chOff x="-19045" y="216550"/>
            <a:chExt cx="9180548" cy="649224"/>
          </a:xfrm>
        </p:grpSpPr>
        <p:sp>
          <p:nvSpPr>
            <p:cNvPr id="12" name="Szabadkézi sokszög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Szabadkézi sokszög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zabadkézi sokszög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Szabadkézi sokszög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Derékszögű háromszög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Egyenes összekötő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ím hely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hu-HU" smtClean="0"/>
              <a:t>Mintacím szerkesztése</a:t>
            </a:r>
            <a:endParaRPr kumimoji="0" lang="en-US"/>
          </a:p>
        </p:txBody>
      </p:sp>
      <p:sp>
        <p:nvSpPr>
          <p:cNvPr id="30" name="Szöveg hely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0" name="Dátum hely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hu-HU"/>
          </a:p>
        </p:txBody>
      </p:sp>
      <p:sp>
        <p:nvSpPr>
          <p:cNvPr id="22" name="Élőláb hely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u-HU"/>
          </a:p>
        </p:txBody>
      </p:sp>
      <p:sp>
        <p:nvSpPr>
          <p:cNvPr id="18" name="Dia számának hely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6DB4E70-3070-443B-B537-12AD632302BF}"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B4E70-3070-443B-B537-12AD632302BF}"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hu.wikipedia.org/w/index.php?title=F%C3%A1jl:Kalachakra.jpg&amp;filetimestamp=20070210175719" TargetMode="Externa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hu.wikipedia.org/w/index.php?title=F%C3%A1jl:Kalachakra_Mandala_Samye_Ling.jpg&amp;filetimestamp=20091107223951" TargetMode="Externa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hu.wikipedia.org/w/index.php?title=F%C3%A1jl:Kalachakra0045_tiny.jpg&amp;filetimestamp=20110227230722" TargetMode="External"/><Relationship Id="rId1" Type="http://schemas.openxmlformats.org/officeDocument/2006/relationships/slideLayout" Target="../slideLayouts/slideLayout57.xml"/><Relationship Id="rId5" Type="http://schemas.openxmlformats.org/officeDocument/2006/relationships/image" Target="../media/image20.jpeg"/><Relationship Id="rId4" Type="http://schemas.openxmlformats.org/officeDocument/2006/relationships/hyperlink" Target="http://hu.wikipedia.org/w/index.php?title=F%C3%A1jl:DalaiLama0054_tiny.jpg&amp;filetimestamp=20060102054635"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4.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628800"/>
          </a:xfrm>
        </p:spPr>
        <p:txBody>
          <a:bodyPr>
            <a:normAutofit fontScale="90000"/>
          </a:bodyPr>
          <a:lstStyle/>
          <a:p>
            <a:r>
              <a:rPr lang="hu-HU" sz="5400" b="1" u="sng" spc="0" dirty="0" err="1" smtClean="0">
                <a:solidFill>
                  <a:srgbClr val="FF0000"/>
                </a:solidFill>
              </a:rPr>
              <a:t>Dzyan</a:t>
            </a:r>
            <a:r>
              <a:rPr lang="hu-HU" sz="5400" b="1" u="sng" spc="0" dirty="0" smtClean="0">
                <a:solidFill>
                  <a:srgbClr val="FF0000"/>
                </a:solidFill>
              </a:rPr>
              <a:t> könyve és a szenzár, a Mesterek nyelve</a:t>
            </a:r>
            <a:endParaRPr lang="hu-HU" sz="5400" b="1" u="sng" spc="0" dirty="0">
              <a:solidFill>
                <a:srgbClr val="CC0000"/>
              </a:solidFill>
            </a:endParaRPr>
          </a:p>
        </p:txBody>
      </p:sp>
      <p:pic>
        <p:nvPicPr>
          <p:cNvPr id="5" name="Kép 4" descr="Song_of_Shambhala.jpg"/>
          <p:cNvPicPr>
            <a:picLocks noChangeAspect="1"/>
          </p:cNvPicPr>
          <p:nvPr/>
        </p:nvPicPr>
        <p:blipFill>
          <a:blip r:embed="rId2" cstate="print"/>
          <a:stretch>
            <a:fillRect/>
          </a:stretch>
        </p:blipFill>
        <p:spPr>
          <a:xfrm>
            <a:off x="0" y="1571612"/>
            <a:ext cx="9093402" cy="5072098"/>
          </a:xfrm>
          <a:prstGeom prst="rect">
            <a:avLst/>
          </a:prstGeom>
        </p:spPr>
      </p:pic>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artalom helye 1"/>
          <p:cNvSpPr>
            <a:spLocks noGrp="1"/>
          </p:cNvSpPr>
          <p:nvPr>
            <p:ph idx="1"/>
          </p:nvPr>
        </p:nvSpPr>
        <p:spPr>
          <a:xfrm>
            <a:off x="214282" y="785794"/>
            <a:ext cx="8643998" cy="6072206"/>
          </a:xfrm>
        </p:spPr>
        <p:txBody>
          <a:bodyPr>
            <a:normAutofit fontScale="92500"/>
          </a:bodyPr>
          <a:lstStyle/>
          <a:p>
            <a:pPr algn="just">
              <a:buNone/>
            </a:pPr>
            <a:r>
              <a:rPr lang="hu-HU" sz="2400" dirty="0" smtClean="0"/>
              <a:t>A </a:t>
            </a:r>
            <a:r>
              <a:rPr lang="hu-HU" sz="2400" i="1" dirty="0" err="1" smtClean="0"/>
              <a:t>Dzyan</a:t>
            </a:r>
            <a:r>
              <a:rPr lang="hu-HU" sz="2400" i="1" dirty="0" smtClean="0"/>
              <a:t> Könyve</a:t>
            </a:r>
            <a:r>
              <a:rPr lang="hu-HU" sz="2400" dirty="0" smtClean="0"/>
              <a:t> – a „</a:t>
            </a:r>
            <a:r>
              <a:rPr lang="hu-HU" sz="2400" dirty="0" err="1" smtClean="0"/>
              <a:t>Dhyâna</a:t>
            </a:r>
            <a:r>
              <a:rPr lang="hu-HU" sz="2400" dirty="0" smtClean="0"/>
              <a:t>” (misztikus meditáció) szanszkrit szóból – azon </a:t>
            </a:r>
            <a:r>
              <a:rPr lang="hu-HU" sz="2400" u="sng" dirty="0" smtClean="0"/>
              <a:t>Magyarázatok első kötete</a:t>
            </a:r>
            <a:r>
              <a:rPr lang="hu-HU" sz="2400" dirty="0" smtClean="0"/>
              <a:t>, amelyeket a </a:t>
            </a:r>
            <a:r>
              <a:rPr lang="hu-HU" sz="2400" i="1" dirty="0" err="1" smtClean="0"/>
              <a:t>Kiu-te</a:t>
            </a:r>
            <a:r>
              <a:rPr lang="hu-HU" sz="2400" dirty="0" smtClean="0"/>
              <a:t> hét titkos fóliánsához fűztek. A </a:t>
            </a:r>
            <a:r>
              <a:rPr lang="hu-HU" sz="2400" i="1" dirty="0" err="1" smtClean="0"/>
              <a:t>Kiu-te</a:t>
            </a:r>
            <a:r>
              <a:rPr lang="hu-HU" sz="2400" dirty="0" smtClean="0"/>
              <a:t> </a:t>
            </a:r>
            <a:r>
              <a:rPr lang="hu-HU" sz="2400" dirty="0" err="1" smtClean="0"/>
              <a:t>exoterikus</a:t>
            </a:r>
            <a:r>
              <a:rPr lang="hu-HU" sz="2400" dirty="0" smtClean="0"/>
              <a:t> célokra és világi emberek használatára szolgáló 35 kötete megtalálható a tibeti </a:t>
            </a:r>
            <a:r>
              <a:rPr lang="hu-HU" sz="2400" dirty="0" err="1" smtClean="0"/>
              <a:t>Gelugpa-lámák</a:t>
            </a:r>
            <a:r>
              <a:rPr lang="hu-HU" sz="2400" dirty="0" smtClean="0"/>
              <a:t> birtokában, és bármely kolostor könyvtárában. </a:t>
            </a:r>
          </a:p>
          <a:p>
            <a:pPr algn="just">
              <a:buNone/>
            </a:pPr>
            <a:r>
              <a:rPr lang="hu-HU" sz="2400" dirty="0" smtClean="0"/>
              <a:t>Szigorúan véve azt a 35 könyvet a Titkos Tanítás „népszerűsített változatának” kellene neveznünk, amely tele van mítoszokkal, félrevezetésekkel és hibákkal, másrészt a beavatott tanítók által készített </a:t>
            </a:r>
            <a:r>
              <a:rPr lang="hu-HU" sz="2400" i="1" u="sng" dirty="0" smtClean="0"/>
              <a:t>Magyarázatok</a:t>
            </a:r>
            <a:r>
              <a:rPr lang="hu-HU" sz="2400" u="sng" dirty="0" smtClean="0"/>
              <a:t> 14 kötete </a:t>
            </a:r>
            <a:r>
              <a:rPr lang="hu-HU" sz="2400" dirty="0" smtClean="0"/>
              <a:t>– fordításaikkal, jegyzeteikkel és az okkult fogalmak terjedelmes szójegyzékével –, amiket </a:t>
            </a:r>
            <a:r>
              <a:rPr lang="hu-HU" sz="2400" u="sng" dirty="0" smtClean="0"/>
              <a:t>egyetlen kicsi ősi fóliánsból</a:t>
            </a:r>
            <a:r>
              <a:rPr lang="hu-HU" sz="2400" dirty="0" smtClean="0"/>
              <a:t> fejtettek ki, tartalmazza minden okkult tudomány kivonatát. Úgy tűnik, ezeket titokban, egymástól távol tartják, és a </a:t>
            </a:r>
            <a:r>
              <a:rPr lang="hu-HU" sz="2400" dirty="0" err="1" smtClean="0"/>
              <a:t>Teshu</a:t>
            </a:r>
            <a:r>
              <a:rPr lang="hu-HU" sz="2400" dirty="0" smtClean="0"/>
              <a:t> láma felelős érte </a:t>
            </a:r>
            <a:r>
              <a:rPr lang="hu-HU" sz="2400" dirty="0" err="1" smtClean="0"/>
              <a:t>Shigatse-ben</a:t>
            </a:r>
            <a:r>
              <a:rPr lang="hu-HU" sz="2400" dirty="0" smtClean="0"/>
              <a:t>. A </a:t>
            </a:r>
            <a:r>
              <a:rPr lang="hu-HU" sz="2400" i="1" dirty="0" err="1" smtClean="0"/>
              <a:t>Kiu-te</a:t>
            </a:r>
            <a:r>
              <a:rPr lang="hu-HU" sz="2400" i="1" dirty="0" smtClean="0"/>
              <a:t> könyvei</a:t>
            </a:r>
            <a:r>
              <a:rPr lang="hu-HU" sz="2400" dirty="0" smtClean="0"/>
              <a:t> viszonylag modernek, mivel az utolsó évezred folyamán lettek összeállítva, míg </a:t>
            </a:r>
            <a:r>
              <a:rPr lang="hu-HU" sz="2400" u="sng" dirty="0" smtClean="0"/>
              <a:t>a </a:t>
            </a:r>
            <a:r>
              <a:rPr lang="hu-HU" sz="2400" i="1" u="sng" dirty="0" smtClean="0"/>
              <a:t>Magyarázatok</a:t>
            </a:r>
            <a:r>
              <a:rPr lang="hu-HU" sz="2400" dirty="0" smtClean="0"/>
              <a:t> korábbi kötetei </a:t>
            </a:r>
            <a:r>
              <a:rPr lang="hu-HU" sz="2400" u="sng" dirty="0" smtClean="0"/>
              <a:t>a múlt kimondhatatlan </a:t>
            </a:r>
            <a:r>
              <a:rPr lang="hu-HU" sz="2400" u="sng" dirty="0" err="1" smtClean="0"/>
              <a:t>messze-ségéből</a:t>
            </a:r>
            <a:r>
              <a:rPr lang="hu-HU" sz="2400" u="sng" dirty="0" smtClean="0"/>
              <a:t> származnak</a:t>
            </a:r>
            <a:r>
              <a:rPr lang="hu-HU" sz="2400" dirty="0" smtClean="0"/>
              <a:t>.</a:t>
            </a:r>
          </a:p>
          <a:p>
            <a:pPr algn="r">
              <a:buNone/>
            </a:pPr>
            <a:r>
              <a:rPr lang="hu-HU" sz="2400" dirty="0" smtClean="0"/>
              <a:t>HPB: </a:t>
            </a:r>
            <a:r>
              <a:rPr lang="hu-HU" sz="2000" i="1" dirty="0" smtClean="0"/>
              <a:t>„</a:t>
            </a:r>
            <a:r>
              <a:rPr lang="hu-HU" sz="2000" i="1" dirty="0" err="1" smtClean="0"/>
              <a:t>Lam-Rim</a:t>
            </a:r>
            <a:r>
              <a:rPr lang="hu-HU" sz="2000" i="1" dirty="0" smtClean="0"/>
              <a:t>” és </a:t>
            </a:r>
            <a:r>
              <a:rPr lang="hu-HU" sz="2000" i="1" dirty="0" err="1" smtClean="0"/>
              <a:t>Dzyan</a:t>
            </a:r>
            <a:r>
              <a:rPr lang="hu-HU" sz="2000" i="1" dirty="0" smtClean="0"/>
              <a:t> titkos könyvei</a:t>
            </a:r>
            <a:r>
              <a:rPr lang="hu-HU" sz="2000" dirty="0" smtClean="0"/>
              <a:t> </a:t>
            </a:r>
            <a:endParaRPr lang="hu-HU" sz="2400" i="1" dirty="0" smtClean="0"/>
          </a:p>
          <a:p>
            <a:pPr algn="just">
              <a:lnSpc>
                <a:spcPct val="150000"/>
              </a:lnSpc>
              <a:buNone/>
            </a:pPr>
            <a:endParaRPr lang="hu-HU" sz="2400" i="1" dirty="0" smtClean="0"/>
          </a:p>
          <a:p>
            <a:pPr algn="just">
              <a:lnSpc>
                <a:spcPct val="150000"/>
              </a:lnSpc>
              <a:buNone/>
            </a:pPr>
            <a:endParaRPr lang="hu-HU" sz="2400" i="1" dirty="0" smtClean="0"/>
          </a:p>
          <a:p>
            <a:pPr algn="just">
              <a:lnSpc>
                <a:spcPct val="150000"/>
              </a:lnSpc>
              <a:buNone/>
            </a:pPr>
            <a:endParaRPr lang="hu-HU" sz="2400" i="1" dirty="0" smtClean="0"/>
          </a:p>
        </p:txBody>
      </p:sp>
      <p:sp>
        <p:nvSpPr>
          <p:cNvPr id="3" name="Cím 2"/>
          <p:cNvSpPr>
            <a:spLocks noGrp="1"/>
          </p:cNvSpPr>
          <p:nvPr>
            <p:ph type="title"/>
          </p:nvPr>
        </p:nvSpPr>
        <p:spPr>
          <a:xfrm>
            <a:off x="428596" y="0"/>
            <a:ext cx="8229600" cy="847708"/>
          </a:xfrm>
        </p:spPr>
        <p:txBody>
          <a:bodyPr/>
          <a:lstStyle/>
          <a:p>
            <a:pPr algn="ctr"/>
            <a:r>
              <a:rPr lang="hu-HU" sz="4400" b="1" dirty="0" err="1" smtClean="0">
                <a:solidFill>
                  <a:srgbClr val="FF0000"/>
                </a:solidFill>
              </a:rPr>
              <a:t>Dzyan</a:t>
            </a:r>
            <a:r>
              <a:rPr lang="hu-HU" sz="4400" b="1" dirty="0" smtClean="0">
                <a:solidFill>
                  <a:srgbClr val="FF0000"/>
                </a:solidFill>
              </a:rPr>
              <a:t> könyve</a:t>
            </a:r>
            <a:endParaRPr lang="hu-HU"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ím 2"/>
          <p:cNvSpPr>
            <a:spLocks noGrp="1"/>
          </p:cNvSpPr>
          <p:nvPr>
            <p:ph type="title"/>
          </p:nvPr>
        </p:nvSpPr>
        <p:spPr>
          <a:xfrm>
            <a:off x="457200" y="152400"/>
            <a:ext cx="8229600" cy="847708"/>
          </a:xfrm>
        </p:spPr>
        <p:txBody>
          <a:bodyPr/>
          <a:lstStyle/>
          <a:p>
            <a:pPr algn="ctr"/>
            <a:r>
              <a:rPr lang="hu-HU" dirty="0" smtClean="0">
                <a:solidFill>
                  <a:srgbClr val="FFFF00"/>
                </a:solidFill>
              </a:rPr>
              <a:t>A </a:t>
            </a:r>
            <a:r>
              <a:rPr lang="hu-HU" dirty="0" err="1" smtClean="0">
                <a:solidFill>
                  <a:srgbClr val="FFFF00"/>
                </a:solidFill>
              </a:rPr>
              <a:t>Kiu-te</a:t>
            </a:r>
            <a:endParaRPr lang="hu-HU" dirty="0">
              <a:solidFill>
                <a:srgbClr val="FFFF00"/>
              </a:solidFill>
            </a:endParaRPr>
          </a:p>
        </p:txBody>
      </p:sp>
      <p:sp>
        <p:nvSpPr>
          <p:cNvPr id="2" name="Tartalom helye 1"/>
          <p:cNvSpPr>
            <a:spLocks noGrp="1"/>
          </p:cNvSpPr>
          <p:nvPr>
            <p:ph idx="1"/>
          </p:nvPr>
        </p:nvSpPr>
        <p:spPr>
          <a:xfrm>
            <a:off x="0" y="857232"/>
            <a:ext cx="9144000" cy="6000768"/>
          </a:xfrm>
        </p:spPr>
        <p:txBody>
          <a:bodyPr>
            <a:normAutofit fontScale="92500" lnSpcReduction="10000"/>
          </a:bodyPr>
          <a:lstStyle/>
          <a:p>
            <a:pPr algn="just">
              <a:buNone/>
            </a:pPr>
            <a:r>
              <a:rPr lang="hu-HU" dirty="0" smtClean="0">
                <a:solidFill>
                  <a:schemeClr val="bg1">
                    <a:lumMod val="95000"/>
                    <a:lumOff val="5000"/>
                  </a:schemeClr>
                </a:solidFill>
              </a:rPr>
              <a:t>Mindazon információ ellenére, amit HPB közölt, a </a:t>
            </a:r>
            <a:r>
              <a:rPr lang="hu-HU" dirty="0" err="1" smtClean="0">
                <a:solidFill>
                  <a:schemeClr val="bg1">
                    <a:lumMod val="95000"/>
                    <a:lumOff val="5000"/>
                  </a:schemeClr>
                </a:solidFill>
              </a:rPr>
              <a:t>Kiu-te</a:t>
            </a:r>
            <a:r>
              <a:rPr lang="hu-HU" dirty="0" smtClean="0">
                <a:solidFill>
                  <a:schemeClr val="bg1">
                    <a:lumMod val="95000"/>
                    <a:lumOff val="5000"/>
                  </a:schemeClr>
                </a:solidFill>
              </a:rPr>
              <a:t> nyilvános könyveinek tényleges azonosítása titok maradt halála után még 80 évig. 1975-ben azonban H.J. </a:t>
            </a:r>
            <a:r>
              <a:rPr lang="hu-HU" dirty="0" err="1" smtClean="0">
                <a:solidFill>
                  <a:schemeClr val="bg1">
                    <a:lumMod val="95000"/>
                    <a:lumOff val="5000"/>
                  </a:schemeClr>
                </a:solidFill>
              </a:rPr>
              <a:t>Spierenburg</a:t>
            </a:r>
            <a:r>
              <a:rPr lang="hu-HU" baseline="30000" dirty="0" smtClean="0">
                <a:solidFill>
                  <a:schemeClr val="bg1">
                    <a:lumMod val="95000"/>
                    <a:lumOff val="5000"/>
                  </a:schemeClr>
                </a:solidFill>
              </a:rPr>
              <a:t> </a:t>
            </a:r>
            <a:r>
              <a:rPr lang="hu-HU" dirty="0" smtClean="0">
                <a:solidFill>
                  <a:schemeClr val="bg1">
                    <a:lumMod val="95000"/>
                    <a:lumOff val="5000"/>
                  </a:schemeClr>
                </a:solidFill>
              </a:rPr>
              <a:t>a </a:t>
            </a:r>
            <a:r>
              <a:rPr lang="hu-HU" i="1" dirty="0" err="1" smtClean="0">
                <a:solidFill>
                  <a:schemeClr val="bg1">
                    <a:lumMod val="95000"/>
                    <a:lumOff val="5000"/>
                  </a:schemeClr>
                </a:solidFill>
              </a:rPr>
              <a:t>Kiu-te</a:t>
            </a:r>
            <a:r>
              <a:rPr lang="hu-HU" dirty="0" smtClean="0">
                <a:solidFill>
                  <a:schemeClr val="bg1">
                    <a:lumMod val="95000"/>
                    <a:lumOff val="5000"/>
                  </a:schemeClr>
                </a:solidFill>
              </a:rPr>
              <a:t> könyveit </a:t>
            </a:r>
            <a:r>
              <a:rPr lang="hu-HU" u="sng" dirty="0" smtClean="0">
                <a:solidFill>
                  <a:schemeClr val="bg1">
                    <a:lumMod val="95000"/>
                    <a:lumOff val="5000"/>
                  </a:schemeClr>
                </a:solidFill>
              </a:rPr>
              <a:t>tibeti buddhista tantrák-ként</a:t>
            </a:r>
            <a:r>
              <a:rPr lang="hu-HU" dirty="0" smtClean="0">
                <a:solidFill>
                  <a:schemeClr val="bg1">
                    <a:lumMod val="95000"/>
                    <a:lumOff val="5000"/>
                  </a:schemeClr>
                </a:solidFill>
              </a:rPr>
              <a:t> azonosította – a tibeti cím helyes kiejtése </a:t>
            </a:r>
            <a:r>
              <a:rPr lang="hu-HU" i="1" dirty="0" err="1" smtClean="0">
                <a:solidFill>
                  <a:schemeClr val="bg1">
                    <a:lumMod val="95000"/>
                    <a:lumOff val="5000"/>
                  </a:schemeClr>
                </a:solidFill>
              </a:rPr>
              <a:t>rGyud-sd</a:t>
            </a:r>
            <a:r>
              <a:rPr lang="hu-HU" dirty="0" smtClean="0">
                <a:solidFill>
                  <a:schemeClr val="bg1">
                    <a:lumMod val="95000"/>
                    <a:lumOff val="5000"/>
                  </a:schemeClr>
                </a:solidFill>
              </a:rPr>
              <a:t>, de a „</a:t>
            </a:r>
            <a:r>
              <a:rPr lang="hu-HU" dirty="0" err="1" smtClean="0">
                <a:solidFill>
                  <a:schemeClr val="bg1">
                    <a:lumMod val="95000"/>
                    <a:lumOff val="5000"/>
                  </a:schemeClr>
                </a:solidFill>
              </a:rPr>
              <a:t>Kiu-te</a:t>
            </a:r>
            <a:r>
              <a:rPr lang="hu-HU" dirty="0" smtClean="0">
                <a:solidFill>
                  <a:schemeClr val="bg1">
                    <a:lumMod val="95000"/>
                    <a:lumOff val="5000"/>
                  </a:schemeClr>
                </a:solidFill>
              </a:rPr>
              <a:t>” is elég jó megközelítés. 1981-ben egy másik </a:t>
            </a:r>
            <a:r>
              <a:rPr lang="hu-HU" dirty="0" err="1" smtClean="0">
                <a:solidFill>
                  <a:schemeClr val="bg1">
                    <a:lumMod val="95000"/>
                    <a:lumOff val="5000"/>
                  </a:schemeClr>
                </a:solidFill>
              </a:rPr>
              <a:t>teozófus</a:t>
            </a:r>
            <a:r>
              <a:rPr lang="hu-HU" dirty="0" smtClean="0">
                <a:solidFill>
                  <a:schemeClr val="bg1">
                    <a:lumMod val="95000"/>
                    <a:lumOff val="5000"/>
                  </a:schemeClr>
                </a:solidFill>
              </a:rPr>
              <a:t> tudós, David </a:t>
            </a:r>
            <a:r>
              <a:rPr lang="hu-HU" dirty="0" err="1" smtClean="0">
                <a:solidFill>
                  <a:schemeClr val="bg1">
                    <a:lumMod val="95000"/>
                    <a:lumOff val="5000"/>
                  </a:schemeClr>
                </a:solidFill>
              </a:rPr>
              <a:t>Reigle</a:t>
            </a:r>
            <a:r>
              <a:rPr lang="hu-HU" dirty="0" smtClean="0">
                <a:solidFill>
                  <a:schemeClr val="bg1">
                    <a:lumMod val="95000"/>
                    <a:lumOff val="5000"/>
                  </a:schemeClr>
                </a:solidFill>
              </a:rPr>
              <a:t> ettől függetlenül ugyanerre a következtetésre jutott a </a:t>
            </a:r>
            <a:r>
              <a:rPr lang="hu-HU" i="1" dirty="0" err="1" smtClean="0">
                <a:solidFill>
                  <a:schemeClr val="bg1">
                    <a:lumMod val="95000"/>
                    <a:lumOff val="5000"/>
                  </a:schemeClr>
                </a:solidFill>
              </a:rPr>
              <a:t>Kiu-te</a:t>
            </a:r>
            <a:r>
              <a:rPr lang="hu-HU" i="1" dirty="0" smtClean="0">
                <a:solidFill>
                  <a:schemeClr val="bg1">
                    <a:lumMod val="95000"/>
                    <a:lumOff val="5000"/>
                  </a:schemeClr>
                </a:solidFill>
              </a:rPr>
              <a:t> könyvek</a:t>
            </a:r>
            <a:r>
              <a:rPr lang="hu-HU" dirty="0" smtClean="0">
                <a:solidFill>
                  <a:schemeClr val="bg1">
                    <a:lumMod val="95000"/>
                    <a:lumOff val="5000"/>
                  </a:schemeClr>
                </a:solidFill>
              </a:rPr>
              <a:t> beazonosításával kapcsolatban.</a:t>
            </a:r>
            <a:r>
              <a:rPr lang="hu-HU" baseline="30000" dirty="0" smtClean="0">
                <a:solidFill>
                  <a:schemeClr val="bg1">
                    <a:lumMod val="95000"/>
                    <a:lumOff val="5000"/>
                  </a:schemeClr>
                </a:solidFill>
              </a:rPr>
              <a:t> </a:t>
            </a:r>
            <a:r>
              <a:rPr lang="hu-HU" dirty="0" smtClean="0">
                <a:solidFill>
                  <a:schemeClr val="bg1">
                    <a:lumMod val="95000"/>
                    <a:lumOff val="5000"/>
                  </a:schemeClr>
                </a:solidFill>
              </a:rPr>
              <a:t>Ezt írja:</a:t>
            </a:r>
          </a:p>
          <a:p>
            <a:pPr algn="just">
              <a:buNone/>
            </a:pPr>
            <a:r>
              <a:rPr lang="hu-HU" i="1" dirty="0" smtClean="0">
                <a:solidFill>
                  <a:schemeClr val="bg1">
                    <a:lumMod val="95000"/>
                    <a:lumOff val="5000"/>
                  </a:schemeClr>
                </a:solidFill>
              </a:rPr>
              <a:t>Ahogyan [</a:t>
            </a:r>
            <a:r>
              <a:rPr lang="hu-HU" i="1" dirty="0" err="1" smtClean="0">
                <a:solidFill>
                  <a:schemeClr val="bg1">
                    <a:lumMod val="95000"/>
                    <a:lumOff val="5000"/>
                  </a:schemeClr>
                </a:solidFill>
              </a:rPr>
              <a:t>Blavatsky</a:t>
            </a:r>
            <a:r>
              <a:rPr lang="hu-HU" i="1" dirty="0" smtClean="0">
                <a:solidFill>
                  <a:schemeClr val="bg1">
                    <a:lumMod val="95000"/>
                    <a:lumOff val="5000"/>
                  </a:schemeClr>
                </a:solidFill>
              </a:rPr>
              <a:t>] mondja, tényleg megtalálhatók bármely </a:t>
            </a:r>
            <a:r>
              <a:rPr lang="hu-HU" i="1" dirty="0" err="1" smtClean="0">
                <a:solidFill>
                  <a:schemeClr val="bg1">
                    <a:lumMod val="95000"/>
                    <a:lumOff val="5000"/>
                  </a:schemeClr>
                </a:solidFill>
              </a:rPr>
              <a:t>tibe-ti</a:t>
            </a:r>
            <a:r>
              <a:rPr lang="hu-HU" i="1" dirty="0" smtClean="0">
                <a:solidFill>
                  <a:schemeClr val="bg1">
                    <a:lumMod val="95000"/>
                    <a:lumOff val="5000"/>
                  </a:schemeClr>
                </a:solidFill>
              </a:rPr>
              <a:t> </a:t>
            </a:r>
            <a:r>
              <a:rPr lang="hu-HU" i="1" dirty="0" err="1" smtClean="0">
                <a:solidFill>
                  <a:schemeClr val="bg1">
                    <a:lumMod val="95000"/>
                    <a:lumOff val="5000"/>
                  </a:schemeClr>
                </a:solidFill>
              </a:rPr>
              <a:t>gelugpa-kolostor</a:t>
            </a:r>
            <a:r>
              <a:rPr lang="hu-HU" i="1" dirty="0" smtClean="0">
                <a:solidFill>
                  <a:schemeClr val="bg1">
                    <a:lumMod val="95000"/>
                    <a:lumOff val="5000"/>
                  </a:schemeClr>
                </a:solidFill>
              </a:rPr>
              <a:t> könyvtárában, mint ahogyan más </a:t>
            </a:r>
            <a:r>
              <a:rPr lang="hu-HU" i="1" dirty="0" err="1" smtClean="0">
                <a:solidFill>
                  <a:schemeClr val="bg1">
                    <a:lumMod val="95000"/>
                    <a:lumOff val="5000"/>
                  </a:schemeClr>
                </a:solidFill>
              </a:rPr>
              <a:t>szektá-kéban</a:t>
            </a:r>
            <a:r>
              <a:rPr lang="hu-HU" i="1" dirty="0" smtClean="0">
                <a:solidFill>
                  <a:schemeClr val="bg1">
                    <a:lumMod val="95000"/>
                    <a:lumOff val="5000"/>
                  </a:schemeClr>
                </a:solidFill>
              </a:rPr>
              <a:t> is (</a:t>
            </a:r>
            <a:r>
              <a:rPr lang="hu-HU" i="1" dirty="0" err="1" smtClean="0">
                <a:solidFill>
                  <a:schemeClr val="bg1">
                    <a:lumMod val="95000"/>
                    <a:lumOff val="5000"/>
                  </a:schemeClr>
                </a:solidFill>
              </a:rPr>
              <a:t>Kargyudpa</a:t>
            </a:r>
            <a:r>
              <a:rPr lang="hu-HU" i="1" dirty="0" smtClean="0">
                <a:solidFill>
                  <a:schemeClr val="bg1">
                    <a:lumMod val="95000"/>
                    <a:lumOff val="5000"/>
                  </a:schemeClr>
                </a:solidFill>
              </a:rPr>
              <a:t>, </a:t>
            </a:r>
            <a:r>
              <a:rPr lang="hu-HU" i="1" dirty="0" err="1" smtClean="0">
                <a:solidFill>
                  <a:schemeClr val="bg1">
                    <a:lumMod val="95000"/>
                    <a:lumOff val="5000"/>
                  </a:schemeClr>
                </a:solidFill>
              </a:rPr>
              <a:t>Nyingmapa</a:t>
            </a:r>
            <a:r>
              <a:rPr lang="hu-HU" i="1" dirty="0" smtClean="0">
                <a:solidFill>
                  <a:schemeClr val="bg1">
                    <a:lumMod val="95000"/>
                    <a:lumOff val="5000"/>
                  </a:schemeClr>
                </a:solidFill>
              </a:rPr>
              <a:t> és </a:t>
            </a:r>
            <a:r>
              <a:rPr lang="hu-HU" i="1" dirty="0" err="1" smtClean="0">
                <a:solidFill>
                  <a:schemeClr val="bg1">
                    <a:lumMod val="95000"/>
                    <a:lumOff val="5000"/>
                  </a:schemeClr>
                </a:solidFill>
              </a:rPr>
              <a:t>Sakyapa</a:t>
            </a:r>
            <a:r>
              <a:rPr lang="hu-HU" i="1" dirty="0" smtClean="0">
                <a:solidFill>
                  <a:schemeClr val="bg1">
                    <a:lumMod val="95000"/>
                    <a:lumOff val="5000"/>
                  </a:schemeClr>
                </a:solidFill>
              </a:rPr>
              <a:t>), </a:t>
            </a:r>
            <a:r>
              <a:rPr lang="hu-HU" i="1" dirty="0" err="1" smtClean="0">
                <a:solidFill>
                  <a:schemeClr val="bg1">
                    <a:lumMod val="95000"/>
                    <a:lumOff val="5000"/>
                  </a:schemeClr>
                </a:solidFill>
              </a:rPr>
              <a:t>és</a:t>
            </a:r>
            <a:r>
              <a:rPr lang="hu-HU" i="1" dirty="0" smtClean="0">
                <a:solidFill>
                  <a:schemeClr val="bg1">
                    <a:lumMod val="95000"/>
                    <a:lumOff val="5000"/>
                  </a:schemeClr>
                </a:solidFill>
              </a:rPr>
              <a:t> valóban rendkívül okkult munkák, amikre a teljes tibeti buddhista </a:t>
            </a:r>
            <a:r>
              <a:rPr lang="hu-HU" i="1" dirty="0" err="1" smtClean="0">
                <a:solidFill>
                  <a:schemeClr val="bg1">
                    <a:lumMod val="95000"/>
                    <a:lumOff val="5000"/>
                  </a:schemeClr>
                </a:solidFill>
              </a:rPr>
              <a:t>ha-gyomány</a:t>
            </a:r>
            <a:r>
              <a:rPr lang="hu-HU" i="1" dirty="0" smtClean="0">
                <a:solidFill>
                  <a:schemeClr val="bg1">
                    <a:lumMod val="95000"/>
                    <a:lumOff val="5000"/>
                  </a:schemeClr>
                </a:solidFill>
              </a:rPr>
              <a:t> úgy tekint, mint </a:t>
            </a:r>
            <a:r>
              <a:rPr lang="hu-HU" i="1" u="sng" dirty="0" smtClean="0">
                <a:solidFill>
                  <a:schemeClr val="bg1">
                    <a:lumMod val="95000"/>
                    <a:lumOff val="5000"/>
                  </a:schemeClr>
                </a:solidFill>
              </a:rPr>
              <a:t>Buddha titkos tanításainak </a:t>
            </a:r>
            <a:r>
              <a:rPr lang="hu-HU" i="1" u="sng" dirty="0" err="1" smtClean="0">
                <a:solidFill>
                  <a:schemeClr val="bg1">
                    <a:lumMod val="95000"/>
                    <a:lumOff val="5000"/>
                  </a:schemeClr>
                </a:solidFill>
              </a:rPr>
              <a:t>megtes-tesülésére</a:t>
            </a:r>
            <a:r>
              <a:rPr lang="hu-HU" i="1" dirty="0" smtClean="0">
                <a:solidFill>
                  <a:schemeClr val="bg1">
                    <a:lumMod val="95000"/>
                    <a:lumOff val="5000"/>
                  </a:schemeClr>
                </a:solidFill>
              </a:rPr>
              <a:t>… Csak a fogalom kiejtési módja </a:t>
            </a:r>
            <a:r>
              <a:rPr lang="hu-HU" i="1" dirty="0" err="1" smtClean="0">
                <a:solidFill>
                  <a:schemeClr val="bg1">
                    <a:lumMod val="95000"/>
                    <a:lumOff val="5000"/>
                  </a:schemeClr>
                </a:solidFill>
              </a:rPr>
              <a:t>hiusította</a:t>
            </a:r>
            <a:r>
              <a:rPr lang="hu-HU" i="1" dirty="0" smtClean="0">
                <a:solidFill>
                  <a:schemeClr val="bg1">
                    <a:lumMod val="95000"/>
                    <a:lumOff val="5000"/>
                  </a:schemeClr>
                </a:solidFill>
              </a:rPr>
              <a:t> meg azonosításuk korábbi kísérleteit.</a:t>
            </a:r>
          </a:p>
          <a:p>
            <a:pPr>
              <a:buNone/>
            </a:pPr>
            <a:endParaRPr lang="hu-H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3" name="Cím 2"/>
          <p:cNvSpPr>
            <a:spLocks noGrp="1"/>
          </p:cNvSpPr>
          <p:nvPr>
            <p:ph type="title"/>
          </p:nvPr>
        </p:nvSpPr>
        <p:spPr>
          <a:xfrm>
            <a:off x="457200" y="152400"/>
            <a:ext cx="8229600" cy="847708"/>
          </a:xfrm>
        </p:spPr>
        <p:txBody>
          <a:bodyPr/>
          <a:lstStyle/>
          <a:p>
            <a:pPr algn="ctr"/>
            <a:r>
              <a:rPr lang="hu-HU" dirty="0" smtClean="0">
                <a:solidFill>
                  <a:srgbClr val="FFFF00"/>
                </a:solidFill>
              </a:rPr>
              <a:t>A </a:t>
            </a:r>
            <a:r>
              <a:rPr lang="hu-HU" dirty="0" err="1" smtClean="0">
                <a:solidFill>
                  <a:srgbClr val="FFFF00"/>
                </a:solidFill>
              </a:rPr>
              <a:t>Kiu-te</a:t>
            </a:r>
            <a:endParaRPr lang="hu-HU" dirty="0">
              <a:solidFill>
                <a:srgbClr val="FFFF00"/>
              </a:solidFill>
            </a:endParaRPr>
          </a:p>
        </p:txBody>
      </p:sp>
      <p:sp>
        <p:nvSpPr>
          <p:cNvPr id="2" name="Tartalom helye 1"/>
          <p:cNvSpPr>
            <a:spLocks noGrp="1"/>
          </p:cNvSpPr>
          <p:nvPr>
            <p:ph idx="1"/>
          </p:nvPr>
        </p:nvSpPr>
        <p:spPr>
          <a:xfrm>
            <a:off x="0" y="857232"/>
            <a:ext cx="9144000" cy="6000768"/>
          </a:xfrm>
        </p:spPr>
        <p:txBody>
          <a:bodyPr>
            <a:normAutofit fontScale="92500" lnSpcReduction="10000"/>
          </a:bodyPr>
          <a:lstStyle/>
          <a:p>
            <a:pPr algn="just">
              <a:buNone/>
            </a:pPr>
            <a:r>
              <a:rPr lang="hu-HU" dirty="0" smtClean="0"/>
              <a:t>A tibeti buddhisták szent kánona két részre oszlik: a </a:t>
            </a:r>
            <a:r>
              <a:rPr lang="hu-HU" u="sng" dirty="0" err="1" smtClean="0"/>
              <a:t>Kanjur</a:t>
            </a:r>
            <a:r>
              <a:rPr lang="hu-HU" dirty="0" smtClean="0"/>
              <a:t>, amely Buddha szavait tartalmazza, és a </a:t>
            </a:r>
            <a:r>
              <a:rPr lang="hu-HU" u="sng" dirty="0" err="1" smtClean="0"/>
              <a:t>Tanjur</a:t>
            </a:r>
            <a:r>
              <a:rPr lang="hu-HU" dirty="0" smtClean="0"/>
              <a:t>, amely ezek magyarázatai. </a:t>
            </a:r>
            <a:r>
              <a:rPr lang="hu-HU" dirty="0" err="1" smtClean="0"/>
              <a:t>Reigle</a:t>
            </a:r>
            <a:r>
              <a:rPr lang="hu-HU" dirty="0" smtClean="0"/>
              <a:t> úgy véli, hogy a </a:t>
            </a:r>
            <a:r>
              <a:rPr lang="hu-HU" i="1" dirty="0" err="1" smtClean="0"/>
              <a:t>Dzyan</a:t>
            </a:r>
            <a:r>
              <a:rPr lang="hu-HU" i="1" dirty="0" smtClean="0"/>
              <a:t> könyve</a:t>
            </a:r>
            <a:r>
              <a:rPr lang="hu-HU" dirty="0" smtClean="0"/>
              <a:t> lehet a </a:t>
            </a:r>
            <a:r>
              <a:rPr lang="hu-HU" i="1" dirty="0" err="1" smtClean="0"/>
              <a:t>Mûla</a:t>
            </a:r>
            <a:r>
              <a:rPr lang="hu-HU" dirty="0" smtClean="0"/>
              <a:t> (Gyökér) </a:t>
            </a:r>
            <a:r>
              <a:rPr lang="hu-HU" i="1" dirty="0" err="1" smtClean="0"/>
              <a:t>Kâlachakra</a:t>
            </a:r>
            <a:r>
              <a:rPr lang="hu-HU" i="1" dirty="0" smtClean="0"/>
              <a:t> Tantra</a:t>
            </a:r>
            <a:r>
              <a:rPr lang="hu-HU" dirty="0" smtClean="0"/>
              <a:t>, amely </a:t>
            </a:r>
            <a:r>
              <a:rPr lang="hu-HU" i="1" dirty="0" smtClean="0"/>
              <a:t>nincs meg</a:t>
            </a:r>
            <a:r>
              <a:rPr lang="hu-HU" dirty="0" smtClean="0"/>
              <a:t>. Feltehetően nem „elveszett”, hanem kivonták a </a:t>
            </a:r>
            <a:r>
              <a:rPr lang="hu-HU" dirty="0" err="1" smtClean="0"/>
              <a:t>külvi-lágból</a:t>
            </a:r>
            <a:r>
              <a:rPr lang="hu-HU" dirty="0" smtClean="0"/>
              <a:t>, ahogyan más, ezoterikus munkákat is vagy ki-vontak, vagy átszerkesztettek. </a:t>
            </a:r>
          </a:p>
          <a:p>
            <a:pPr algn="just">
              <a:buNone/>
            </a:pPr>
            <a:r>
              <a:rPr lang="hu-HU" dirty="0" smtClean="0"/>
              <a:t>Adott </a:t>
            </a:r>
            <a:r>
              <a:rPr lang="hu-HU" dirty="0" err="1" smtClean="0"/>
              <a:t>Blavatsky</a:t>
            </a:r>
            <a:r>
              <a:rPr lang="hu-HU" dirty="0" smtClean="0"/>
              <a:t> megjegyzése, hogy a </a:t>
            </a:r>
            <a:r>
              <a:rPr lang="hu-HU" i="1" dirty="0" err="1" smtClean="0"/>
              <a:t>Dzyan</a:t>
            </a:r>
            <a:r>
              <a:rPr lang="hu-HU" i="1" dirty="0" smtClean="0"/>
              <a:t> könyve</a:t>
            </a:r>
            <a:r>
              <a:rPr lang="hu-HU" dirty="0" smtClean="0"/>
              <a:t> „a </a:t>
            </a:r>
            <a:r>
              <a:rPr lang="hu-HU" dirty="0" err="1" smtClean="0"/>
              <a:t>Kiu-te</a:t>
            </a:r>
            <a:r>
              <a:rPr lang="hu-HU" dirty="0" smtClean="0"/>
              <a:t> hét titkos fóliánsához fűzött magyarázatok első </a:t>
            </a:r>
            <a:r>
              <a:rPr lang="hu-HU" dirty="0" err="1" smtClean="0"/>
              <a:t>köte-te</a:t>
            </a:r>
            <a:r>
              <a:rPr lang="hu-HU" dirty="0" smtClean="0"/>
              <a:t>”, fontos dolog, hogy a </a:t>
            </a:r>
            <a:r>
              <a:rPr lang="hu-HU" i="1" dirty="0" err="1" smtClean="0"/>
              <a:t>Laghu</a:t>
            </a:r>
            <a:r>
              <a:rPr lang="hu-HU" dirty="0" smtClean="0"/>
              <a:t> (átszerkesztett) </a:t>
            </a:r>
            <a:r>
              <a:rPr lang="hu-HU" i="1" dirty="0" err="1" smtClean="0"/>
              <a:t>Kâlachakra</a:t>
            </a:r>
            <a:r>
              <a:rPr lang="hu-HU" i="1" dirty="0" smtClean="0"/>
              <a:t> Tantra-t</a:t>
            </a:r>
            <a:r>
              <a:rPr lang="hu-HU" dirty="0" smtClean="0"/>
              <a:t>, amely még mindig elérhető, mindig is a </a:t>
            </a:r>
            <a:r>
              <a:rPr lang="hu-HU" i="1" dirty="0" err="1" smtClean="0"/>
              <a:t>Kiu-te</a:t>
            </a:r>
            <a:r>
              <a:rPr lang="hu-HU" i="1" dirty="0" smtClean="0"/>
              <a:t> könyvei</a:t>
            </a:r>
            <a:r>
              <a:rPr lang="hu-HU" dirty="0" smtClean="0"/>
              <a:t> között az </a:t>
            </a:r>
            <a:r>
              <a:rPr lang="hu-HU" i="1" dirty="0" smtClean="0"/>
              <a:t>első</a:t>
            </a:r>
            <a:r>
              <a:rPr lang="hu-HU" dirty="0" smtClean="0"/>
              <a:t> helyre tették a </a:t>
            </a:r>
            <a:r>
              <a:rPr lang="hu-HU" dirty="0" err="1" smtClean="0"/>
              <a:t>Kanjur</a:t>
            </a:r>
            <a:r>
              <a:rPr lang="hu-HU" dirty="0" smtClean="0"/>
              <a:t> kiadásokban. </a:t>
            </a:r>
          </a:p>
          <a:p>
            <a:pPr algn="just">
              <a:buNone/>
            </a:pPr>
            <a:r>
              <a:rPr lang="hu-HU" dirty="0" err="1" smtClean="0"/>
              <a:t>Reigle</a:t>
            </a:r>
            <a:r>
              <a:rPr lang="hu-HU" dirty="0" smtClean="0"/>
              <a:t> szerint a „</a:t>
            </a:r>
            <a:r>
              <a:rPr lang="hu-HU" dirty="0" err="1" smtClean="0"/>
              <a:t>Dzyan</a:t>
            </a:r>
            <a:r>
              <a:rPr lang="hu-HU" dirty="0" smtClean="0"/>
              <a:t>” </a:t>
            </a:r>
            <a:r>
              <a:rPr lang="hu-HU" dirty="0" err="1" smtClean="0"/>
              <a:t>a</a:t>
            </a:r>
            <a:r>
              <a:rPr lang="hu-HU" dirty="0" smtClean="0"/>
              <a:t> szanszkrit </a:t>
            </a:r>
            <a:r>
              <a:rPr lang="hu-HU" dirty="0" err="1" smtClean="0"/>
              <a:t>jñâna</a:t>
            </a:r>
            <a:r>
              <a:rPr lang="hu-HU" dirty="0" smtClean="0"/>
              <a:t> (bölcsesség) </a:t>
            </a:r>
            <a:r>
              <a:rPr lang="hu-HU" dirty="0" err="1" smtClean="0"/>
              <a:t>ti-beti</a:t>
            </a:r>
            <a:r>
              <a:rPr lang="hu-HU" dirty="0" smtClean="0"/>
              <a:t> fonetikus fordítása, a </a:t>
            </a:r>
            <a:r>
              <a:rPr lang="hu-HU" dirty="0" err="1" smtClean="0"/>
              <a:t>dhyâna</a:t>
            </a:r>
            <a:r>
              <a:rPr lang="hu-HU" dirty="0" smtClean="0"/>
              <a:t> (meditáció) </a:t>
            </a:r>
            <a:r>
              <a:rPr lang="hu-HU" dirty="0" err="1" smtClean="0"/>
              <a:t>eredmé-nye</a:t>
            </a:r>
            <a:r>
              <a:rPr lang="hu-HU" dirty="0" smtClean="0"/>
              <a:t>, és „</a:t>
            </a:r>
            <a:r>
              <a:rPr lang="hu-HU" dirty="0" err="1" smtClean="0"/>
              <a:t>Jñâna</a:t>
            </a:r>
            <a:r>
              <a:rPr lang="hu-HU" dirty="0" smtClean="0"/>
              <a:t>” a </a:t>
            </a:r>
            <a:r>
              <a:rPr lang="hu-HU" i="1" dirty="0" err="1" smtClean="0"/>
              <a:t>Kâlachakra</a:t>
            </a:r>
            <a:r>
              <a:rPr lang="hu-HU" i="1" dirty="0" smtClean="0"/>
              <a:t> Tantra</a:t>
            </a:r>
            <a:r>
              <a:rPr lang="hu-HU" dirty="0" smtClean="0"/>
              <a:t> ötödik és utolsó </a:t>
            </a:r>
            <a:r>
              <a:rPr lang="hu-HU" dirty="0" err="1" smtClean="0"/>
              <a:t>részé-nek</a:t>
            </a:r>
            <a:r>
              <a:rPr lang="hu-HU" dirty="0" smtClean="0"/>
              <a:t> a címe. </a:t>
            </a:r>
          </a:p>
          <a:p>
            <a:pPr>
              <a:buNone/>
            </a:pPr>
            <a:endParaRPr lang="hu-H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Cím 2"/>
          <p:cNvSpPr>
            <a:spLocks noGrp="1"/>
          </p:cNvSpPr>
          <p:nvPr>
            <p:ph type="title"/>
          </p:nvPr>
        </p:nvSpPr>
        <p:spPr>
          <a:xfrm>
            <a:off x="457200" y="152400"/>
            <a:ext cx="8229600" cy="847708"/>
          </a:xfrm>
        </p:spPr>
        <p:txBody>
          <a:bodyPr/>
          <a:lstStyle/>
          <a:p>
            <a:pPr algn="ctr"/>
            <a:r>
              <a:rPr lang="hu-HU" dirty="0" smtClean="0">
                <a:solidFill>
                  <a:srgbClr val="FFFF00"/>
                </a:solidFill>
              </a:rPr>
              <a:t>A </a:t>
            </a:r>
            <a:r>
              <a:rPr lang="hu-HU" dirty="0" err="1" smtClean="0">
                <a:solidFill>
                  <a:srgbClr val="FFFF00"/>
                </a:solidFill>
              </a:rPr>
              <a:t>Kiu-te</a:t>
            </a:r>
            <a:endParaRPr lang="hu-HU" dirty="0">
              <a:solidFill>
                <a:srgbClr val="FFFF00"/>
              </a:solidFill>
            </a:endParaRPr>
          </a:p>
        </p:txBody>
      </p:sp>
      <p:sp>
        <p:nvSpPr>
          <p:cNvPr id="2" name="Tartalom helye 1"/>
          <p:cNvSpPr>
            <a:spLocks noGrp="1"/>
          </p:cNvSpPr>
          <p:nvPr>
            <p:ph idx="1"/>
          </p:nvPr>
        </p:nvSpPr>
        <p:spPr>
          <a:xfrm>
            <a:off x="0" y="857232"/>
            <a:ext cx="9144000" cy="6000768"/>
          </a:xfrm>
        </p:spPr>
        <p:txBody>
          <a:bodyPr>
            <a:normAutofit fontScale="92500" lnSpcReduction="20000"/>
          </a:bodyPr>
          <a:lstStyle/>
          <a:p>
            <a:pPr algn="just">
              <a:buNone/>
            </a:pPr>
            <a:r>
              <a:rPr lang="hu-HU" dirty="0" smtClean="0">
                <a:solidFill>
                  <a:schemeClr val="bg1">
                    <a:lumMod val="95000"/>
                    <a:lumOff val="5000"/>
                  </a:schemeClr>
                </a:solidFill>
              </a:rPr>
              <a:t>A </a:t>
            </a:r>
            <a:r>
              <a:rPr lang="hu-HU" i="1" dirty="0" err="1" smtClean="0">
                <a:solidFill>
                  <a:schemeClr val="bg1">
                    <a:lumMod val="95000"/>
                    <a:lumOff val="5000"/>
                  </a:schemeClr>
                </a:solidFill>
              </a:rPr>
              <a:t>Kâlachakra</a:t>
            </a:r>
            <a:r>
              <a:rPr lang="hu-HU" i="1" dirty="0" smtClean="0">
                <a:solidFill>
                  <a:schemeClr val="bg1">
                    <a:lumMod val="95000"/>
                    <a:lumOff val="5000"/>
                  </a:schemeClr>
                </a:solidFill>
              </a:rPr>
              <a:t> Tantra</a:t>
            </a:r>
            <a:r>
              <a:rPr lang="hu-HU" dirty="0" smtClean="0">
                <a:solidFill>
                  <a:schemeClr val="bg1">
                    <a:lumMod val="95000"/>
                    <a:lumOff val="5000"/>
                  </a:schemeClr>
                </a:solidFill>
              </a:rPr>
              <a:t>-t úgy tekintik, hogy az Buddha </a:t>
            </a:r>
            <a:r>
              <a:rPr lang="hu-HU" dirty="0" err="1" smtClean="0">
                <a:solidFill>
                  <a:schemeClr val="bg1">
                    <a:lumMod val="95000"/>
                    <a:lumOff val="5000"/>
                  </a:schemeClr>
                </a:solidFill>
              </a:rPr>
              <a:t>ezo-terikus</a:t>
            </a:r>
            <a:r>
              <a:rPr lang="hu-HU" dirty="0" smtClean="0">
                <a:solidFill>
                  <a:schemeClr val="bg1">
                    <a:lumMod val="95000"/>
                    <a:lumOff val="5000"/>
                  </a:schemeClr>
                </a:solidFill>
              </a:rPr>
              <a:t> tanításának csúcspontja, és ez az egyedüli Tantra, amelyről azt mondják, hogy közvetlenül </a:t>
            </a:r>
            <a:r>
              <a:rPr lang="hu-HU" dirty="0" err="1" smtClean="0">
                <a:solidFill>
                  <a:schemeClr val="bg1">
                    <a:lumMod val="95000"/>
                    <a:lumOff val="5000"/>
                  </a:schemeClr>
                </a:solidFill>
              </a:rPr>
              <a:t>Shambhala-ból</a:t>
            </a:r>
            <a:r>
              <a:rPr lang="hu-HU" dirty="0" smtClean="0">
                <a:solidFill>
                  <a:schemeClr val="bg1">
                    <a:lumMod val="95000"/>
                    <a:lumOff val="5000"/>
                  </a:schemeClr>
                </a:solidFill>
              </a:rPr>
              <a:t> származik. </a:t>
            </a:r>
          </a:p>
          <a:p>
            <a:pPr algn="just">
              <a:buNone/>
            </a:pPr>
            <a:r>
              <a:rPr lang="hu-HU" dirty="0" smtClean="0">
                <a:solidFill>
                  <a:schemeClr val="bg1">
                    <a:lumMod val="95000"/>
                    <a:lumOff val="5000"/>
                  </a:schemeClr>
                </a:solidFill>
              </a:rPr>
              <a:t>Továbbá a </a:t>
            </a:r>
            <a:r>
              <a:rPr lang="hu-HU" dirty="0" err="1" smtClean="0">
                <a:solidFill>
                  <a:schemeClr val="bg1">
                    <a:lumMod val="95000"/>
                    <a:lumOff val="5000"/>
                  </a:schemeClr>
                </a:solidFill>
              </a:rPr>
              <a:t>Panchen</a:t>
            </a:r>
            <a:r>
              <a:rPr lang="hu-HU" dirty="0" smtClean="0">
                <a:solidFill>
                  <a:schemeClr val="bg1">
                    <a:lumMod val="95000"/>
                    <a:lumOff val="5000"/>
                  </a:schemeClr>
                </a:solidFill>
              </a:rPr>
              <a:t> (vagy </a:t>
            </a:r>
            <a:r>
              <a:rPr lang="hu-HU" dirty="0" err="1" smtClean="0">
                <a:solidFill>
                  <a:schemeClr val="bg1">
                    <a:lumMod val="95000"/>
                    <a:lumOff val="5000"/>
                  </a:schemeClr>
                </a:solidFill>
              </a:rPr>
              <a:t>Tashi</a:t>
            </a:r>
            <a:r>
              <a:rPr lang="hu-HU" dirty="0" smtClean="0">
                <a:solidFill>
                  <a:schemeClr val="bg1">
                    <a:lumMod val="95000"/>
                    <a:lumOff val="5000"/>
                  </a:schemeClr>
                </a:solidFill>
              </a:rPr>
              <a:t>) Láma a </a:t>
            </a:r>
            <a:r>
              <a:rPr lang="hu-HU" dirty="0" err="1" smtClean="0">
                <a:solidFill>
                  <a:schemeClr val="bg1">
                    <a:lumMod val="95000"/>
                    <a:lumOff val="5000"/>
                  </a:schemeClr>
                </a:solidFill>
              </a:rPr>
              <a:t>Kâlachakra</a:t>
            </a:r>
            <a:r>
              <a:rPr lang="hu-HU" dirty="0" smtClean="0">
                <a:solidFill>
                  <a:schemeClr val="bg1">
                    <a:lumMod val="95000"/>
                    <a:lumOff val="5000"/>
                  </a:schemeClr>
                </a:solidFill>
              </a:rPr>
              <a:t> külön-leges védelmezője, kolostora, </a:t>
            </a:r>
            <a:r>
              <a:rPr lang="hu-HU" dirty="0" err="1" smtClean="0">
                <a:solidFill>
                  <a:schemeClr val="bg1">
                    <a:lumMod val="95000"/>
                    <a:lumOff val="5000"/>
                  </a:schemeClr>
                </a:solidFill>
              </a:rPr>
              <a:t>Tashi-lhunpo</a:t>
            </a:r>
            <a:r>
              <a:rPr lang="hu-HU" dirty="0" smtClean="0">
                <a:solidFill>
                  <a:schemeClr val="bg1">
                    <a:lumMod val="95000"/>
                    <a:lumOff val="5000"/>
                  </a:schemeClr>
                </a:solidFill>
              </a:rPr>
              <a:t>, </a:t>
            </a:r>
            <a:r>
              <a:rPr lang="hu-HU" dirty="0" err="1" smtClean="0">
                <a:solidFill>
                  <a:schemeClr val="bg1">
                    <a:lumMod val="95000"/>
                    <a:lumOff val="5000"/>
                  </a:schemeClr>
                </a:solidFill>
              </a:rPr>
              <a:t>Shigatse</a:t>
            </a:r>
            <a:r>
              <a:rPr lang="hu-HU" dirty="0" smtClean="0">
                <a:solidFill>
                  <a:schemeClr val="bg1">
                    <a:lumMod val="95000"/>
                    <a:lumOff val="5000"/>
                  </a:schemeClr>
                </a:solidFill>
              </a:rPr>
              <a:t> </a:t>
            </a:r>
            <a:r>
              <a:rPr lang="hu-HU" dirty="0" err="1" smtClean="0">
                <a:solidFill>
                  <a:schemeClr val="bg1">
                    <a:lumMod val="95000"/>
                    <a:lumOff val="5000"/>
                  </a:schemeClr>
                </a:solidFill>
              </a:rPr>
              <a:t>kö-zelében</a:t>
            </a:r>
            <a:r>
              <a:rPr lang="hu-HU" dirty="0" smtClean="0">
                <a:solidFill>
                  <a:schemeClr val="bg1">
                    <a:lumMod val="95000"/>
                    <a:lumOff val="5000"/>
                  </a:schemeClr>
                </a:solidFill>
              </a:rPr>
              <a:t> pedig a </a:t>
            </a:r>
            <a:r>
              <a:rPr lang="hu-HU" dirty="0" err="1" smtClean="0">
                <a:solidFill>
                  <a:schemeClr val="bg1">
                    <a:lumMod val="95000"/>
                    <a:lumOff val="5000"/>
                  </a:schemeClr>
                </a:solidFill>
              </a:rPr>
              <a:t>Kâlachakra</a:t>
            </a:r>
            <a:r>
              <a:rPr lang="hu-HU" dirty="0" smtClean="0">
                <a:solidFill>
                  <a:schemeClr val="bg1">
                    <a:lumMod val="95000"/>
                    <a:lumOff val="5000"/>
                  </a:schemeClr>
                </a:solidFill>
              </a:rPr>
              <a:t> tanulmányozásának fő köz-pontja Tibetben. </a:t>
            </a:r>
          </a:p>
          <a:p>
            <a:pPr>
              <a:buNone/>
            </a:pPr>
            <a:r>
              <a:rPr lang="hu-HU" dirty="0" err="1" smtClean="0">
                <a:solidFill>
                  <a:schemeClr val="bg1">
                    <a:lumMod val="95000"/>
                    <a:lumOff val="5000"/>
                  </a:schemeClr>
                </a:solidFill>
              </a:rPr>
              <a:t>Blavatsky</a:t>
            </a:r>
            <a:r>
              <a:rPr lang="hu-HU" dirty="0" smtClean="0">
                <a:solidFill>
                  <a:schemeClr val="bg1">
                    <a:lumMod val="95000"/>
                    <a:lumOff val="5000"/>
                  </a:schemeClr>
                </a:solidFill>
              </a:rPr>
              <a:t> egy Franz </a:t>
            </a:r>
            <a:r>
              <a:rPr lang="hu-HU" dirty="0" err="1" smtClean="0">
                <a:solidFill>
                  <a:schemeClr val="bg1">
                    <a:lumMod val="95000"/>
                    <a:lumOff val="5000"/>
                  </a:schemeClr>
                </a:solidFill>
              </a:rPr>
              <a:t>Hartmann-nak</a:t>
            </a:r>
            <a:r>
              <a:rPr lang="hu-HU" dirty="0" smtClean="0">
                <a:solidFill>
                  <a:schemeClr val="bg1">
                    <a:lumMod val="95000"/>
                    <a:lumOff val="5000"/>
                  </a:schemeClr>
                </a:solidFill>
              </a:rPr>
              <a:t> szóló levélben 1886-ban ezt írja:</a:t>
            </a:r>
          </a:p>
          <a:p>
            <a:pPr algn="just">
              <a:buNone/>
            </a:pPr>
            <a:r>
              <a:rPr lang="hu-HU" i="1" dirty="0" smtClean="0">
                <a:solidFill>
                  <a:schemeClr val="bg1">
                    <a:lumMod val="95000"/>
                    <a:lumOff val="5000"/>
                  </a:schemeClr>
                </a:solidFill>
              </a:rPr>
              <a:t>A Himaláján túl van a különböző nemzetiségű </a:t>
            </a:r>
            <a:r>
              <a:rPr lang="hu-HU" i="1" dirty="0" err="1" smtClean="0">
                <a:solidFill>
                  <a:schemeClr val="bg1">
                    <a:lumMod val="95000"/>
                    <a:lumOff val="5000"/>
                  </a:schemeClr>
                </a:solidFill>
              </a:rPr>
              <a:t>Adeptusok</a:t>
            </a:r>
            <a:r>
              <a:rPr lang="hu-HU" i="1" dirty="0" smtClean="0">
                <a:solidFill>
                  <a:schemeClr val="bg1">
                    <a:lumMod val="95000"/>
                    <a:lumOff val="5000"/>
                  </a:schemeClr>
                </a:solidFill>
              </a:rPr>
              <a:t> egyik központja, a </a:t>
            </a:r>
            <a:r>
              <a:rPr lang="hu-HU" i="1" dirty="0" err="1" smtClean="0">
                <a:solidFill>
                  <a:schemeClr val="bg1">
                    <a:lumMod val="95000"/>
                    <a:lumOff val="5000"/>
                  </a:schemeClr>
                </a:solidFill>
              </a:rPr>
              <a:t>Teschu</a:t>
            </a:r>
            <a:r>
              <a:rPr lang="hu-HU" i="1" dirty="0" smtClean="0">
                <a:solidFill>
                  <a:schemeClr val="bg1">
                    <a:lumMod val="95000"/>
                    <a:lumOff val="5000"/>
                  </a:schemeClr>
                </a:solidFill>
              </a:rPr>
              <a:t> Láma pedig ismeri őket, és együtt mű-ködnek, néhányuk vele él, mégis valódi természetükben </a:t>
            </a:r>
            <a:r>
              <a:rPr lang="hu-HU" i="1" dirty="0" err="1" smtClean="0">
                <a:solidFill>
                  <a:schemeClr val="bg1">
                    <a:lumMod val="95000"/>
                    <a:lumOff val="5000"/>
                  </a:schemeClr>
                </a:solidFill>
              </a:rPr>
              <a:t>isme-retlenek</a:t>
            </a:r>
            <a:r>
              <a:rPr lang="hu-HU" i="1" dirty="0" smtClean="0">
                <a:solidFill>
                  <a:schemeClr val="bg1">
                    <a:lumMod val="95000"/>
                    <a:lumOff val="5000"/>
                  </a:schemeClr>
                </a:solidFill>
              </a:rPr>
              <a:t> maradnak még az átlag lámák számára is… Az én K.H. Mesterem és sokan mások, akiket személyesen ismerek, ott vannak, jönnek-mennek…</a:t>
            </a:r>
          </a:p>
          <a:p>
            <a:pPr>
              <a:buNone/>
            </a:pPr>
            <a:endParaRPr lang="hu-H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Cím 2"/>
          <p:cNvSpPr>
            <a:spLocks noGrp="1"/>
          </p:cNvSpPr>
          <p:nvPr>
            <p:ph type="title"/>
          </p:nvPr>
        </p:nvSpPr>
        <p:spPr>
          <a:xfrm>
            <a:off x="457200" y="152400"/>
            <a:ext cx="8229600" cy="847708"/>
          </a:xfrm>
        </p:spPr>
        <p:txBody>
          <a:bodyPr/>
          <a:lstStyle/>
          <a:p>
            <a:pPr algn="ctr"/>
            <a:r>
              <a:rPr lang="hu-HU" dirty="0" smtClean="0">
                <a:solidFill>
                  <a:srgbClr val="FFFF00"/>
                </a:solidFill>
              </a:rPr>
              <a:t>A </a:t>
            </a:r>
            <a:r>
              <a:rPr lang="hu-HU" dirty="0" err="1" smtClean="0">
                <a:solidFill>
                  <a:srgbClr val="FFFF00"/>
                </a:solidFill>
              </a:rPr>
              <a:t>Kiu-te</a:t>
            </a:r>
            <a:endParaRPr lang="hu-HU" dirty="0">
              <a:solidFill>
                <a:srgbClr val="FFFF00"/>
              </a:solidFill>
            </a:endParaRPr>
          </a:p>
        </p:txBody>
      </p:sp>
      <p:sp>
        <p:nvSpPr>
          <p:cNvPr id="2" name="Tartalom helye 1"/>
          <p:cNvSpPr>
            <a:spLocks noGrp="1"/>
          </p:cNvSpPr>
          <p:nvPr>
            <p:ph idx="1"/>
          </p:nvPr>
        </p:nvSpPr>
        <p:spPr>
          <a:xfrm>
            <a:off x="0" y="857232"/>
            <a:ext cx="9144000" cy="6000768"/>
          </a:xfrm>
        </p:spPr>
        <p:txBody>
          <a:bodyPr>
            <a:normAutofit fontScale="92500"/>
          </a:bodyPr>
          <a:lstStyle/>
          <a:p>
            <a:pPr algn="just">
              <a:buNone/>
            </a:pPr>
            <a:r>
              <a:rPr lang="hu-HU" dirty="0" smtClean="0">
                <a:solidFill>
                  <a:schemeClr val="bg1">
                    <a:lumMod val="95000"/>
                    <a:lumOff val="5000"/>
                  </a:schemeClr>
                </a:solidFill>
              </a:rPr>
              <a:t>A kilencedik </a:t>
            </a:r>
            <a:r>
              <a:rPr lang="hu-HU" dirty="0" err="1" smtClean="0">
                <a:solidFill>
                  <a:schemeClr val="bg1">
                    <a:lumMod val="95000"/>
                    <a:lumOff val="5000"/>
                  </a:schemeClr>
                </a:solidFill>
              </a:rPr>
              <a:t>Panchen</a:t>
            </a:r>
            <a:r>
              <a:rPr lang="hu-HU" dirty="0" smtClean="0">
                <a:solidFill>
                  <a:schemeClr val="bg1">
                    <a:lumMod val="95000"/>
                    <a:lumOff val="5000"/>
                  </a:schemeClr>
                </a:solidFill>
              </a:rPr>
              <a:t> Láma (1883-1937) idejében úgy </a:t>
            </a:r>
            <a:r>
              <a:rPr lang="hu-HU" dirty="0" err="1" smtClean="0">
                <a:solidFill>
                  <a:schemeClr val="bg1">
                    <a:lumMod val="95000"/>
                    <a:lumOff val="5000"/>
                  </a:schemeClr>
                </a:solidFill>
              </a:rPr>
              <a:t>lát-szott</a:t>
            </a:r>
            <a:r>
              <a:rPr lang="hu-HU" dirty="0" smtClean="0">
                <a:solidFill>
                  <a:schemeClr val="bg1">
                    <a:lumMod val="95000"/>
                    <a:lumOff val="5000"/>
                  </a:schemeClr>
                </a:solidFill>
              </a:rPr>
              <a:t>, a </a:t>
            </a:r>
            <a:r>
              <a:rPr lang="hu-HU" dirty="0" err="1" smtClean="0">
                <a:solidFill>
                  <a:schemeClr val="bg1">
                    <a:lumMod val="95000"/>
                    <a:lumOff val="5000"/>
                  </a:schemeClr>
                </a:solidFill>
              </a:rPr>
              <a:t>Kâlachakra-tanításokban</a:t>
            </a:r>
            <a:r>
              <a:rPr lang="hu-HU" dirty="0" smtClean="0">
                <a:solidFill>
                  <a:schemeClr val="bg1">
                    <a:lumMod val="95000"/>
                    <a:lumOff val="5000"/>
                  </a:schemeClr>
                </a:solidFill>
              </a:rPr>
              <a:t> egy új növekedési szakasz kezdődik. Kiterjedt utazásai során új </a:t>
            </a:r>
            <a:r>
              <a:rPr lang="hu-HU" dirty="0" err="1" smtClean="0">
                <a:solidFill>
                  <a:schemeClr val="bg1">
                    <a:lumMod val="95000"/>
                    <a:lumOff val="5000"/>
                  </a:schemeClr>
                </a:solidFill>
              </a:rPr>
              <a:t>Kâlachakra-iskolákat</a:t>
            </a:r>
            <a:r>
              <a:rPr lang="hu-HU" dirty="0" smtClean="0">
                <a:solidFill>
                  <a:schemeClr val="bg1">
                    <a:lumMod val="95000"/>
                    <a:lumOff val="5000"/>
                  </a:schemeClr>
                </a:solidFill>
              </a:rPr>
              <a:t> alapított tibeti és mongóliai kolostorokban.</a:t>
            </a:r>
          </a:p>
          <a:p>
            <a:pPr algn="just">
              <a:buNone/>
            </a:pPr>
            <a:r>
              <a:rPr lang="hu-HU" dirty="0" smtClean="0">
                <a:solidFill>
                  <a:schemeClr val="bg1">
                    <a:lumMod val="95000"/>
                    <a:lumOff val="5000"/>
                  </a:schemeClr>
                </a:solidFill>
              </a:rPr>
              <a:t>Amikor Pekingben, Kínában élt, 1932-ben </a:t>
            </a:r>
            <a:r>
              <a:rPr lang="hu-HU" dirty="0" err="1" smtClean="0">
                <a:solidFill>
                  <a:schemeClr val="bg1">
                    <a:lumMod val="95000"/>
                    <a:lumOff val="5000"/>
                  </a:schemeClr>
                </a:solidFill>
              </a:rPr>
              <a:t>Kâlachakra-beavatásban</a:t>
            </a:r>
            <a:r>
              <a:rPr lang="hu-HU" dirty="0" smtClean="0">
                <a:solidFill>
                  <a:schemeClr val="bg1">
                    <a:lumMod val="95000"/>
                    <a:lumOff val="5000"/>
                  </a:schemeClr>
                </a:solidFill>
              </a:rPr>
              <a:t> részesített egy óriási tömeget. Ezek a nagy nyilvános beavatások azt jelentették, hogy a jelölteket képesítették a </a:t>
            </a:r>
            <a:r>
              <a:rPr lang="hu-HU" i="1" dirty="0" err="1" smtClean="0">
                <a:solidFill>
                  <a:schemeClr val="bg1">
                    <a:lumMod val="95000"/>
                    <a:lumOff val="5000"/>
                  </a:schemeClr>
                </a:solidFill>
              </a:rPr>
              <a:t>Kâlachakra</a:t>
            </a:r>
            <a:r>
              <a:rPr lang="hu-HU" i="1" dirty="0" smtClean="0">
                <a:solidFill>
                  <a:schemeClr val="bg1">
                    <a:lumMod val="95000"/>
                    <a:lumOff val="5000"/>
                  </a:schemeClr>
                </a:solidFill>
              </a:rPr>
              <a:t> Tantra </a:t>
            </a:r>
            <a:r>
              <a:rPr lang="hu-HU" dirty="0" smtClean="0">
                <a:solidFill>
                  <a:schemeClr val="bg1">
                    <a:lumMod val="95000"/>
                    <a:lumOff val="5000"/>
                  </a:schemeClr>
                </a:solidFill>
              </a:rPr>
              <a:t>tanulmányozásának és gyakorlásának elkezdésére, vagy – a jelenlegi Dalai Láma szerint – legalább </a:t>
            </a:r>
            <a:r>
              <a:rPr lang="hu-HU" dirty="0" err="1" smtClean="0">
                <a:solidFill>
                  <a:schemeClr val="bg1">
                    <a:lumMod val="95000"/>
                    <a:lumOff val="5000"/>
                  </a:schemeClr>
                </a:solidFill>
              </a:rPr>
              <a:t>karmikus</a:t>
            </a:r>
            <a:r>
              <a:rPr lang="hu-HU" dirty="0" smtClean="0">
                <a:solidFill>
                  <a:schemeClr val="bg1">
                    <a:lumMod val="95000"/>
                    <a:lumOff val="5000"/>
                  </a:schemeClr>
                </a:solidFill>
              </a:rPr>
              <a:t> kapcsolatba hozták őket a </a:t>
            </a:r>
            <a:r>
              <a:rPr lang="hu-HU" dirty="0" err="1" smtClean="0">
                <a:solidFill>
                  <a:schemeClr val="bg1">
                    <a:lumMod val="95000"/>
                    <a:lumOff val="5000"/>
                  </a:schemeClr>
                </a:solidFill>
              </a:rPr>
              <a:t>Kâlachakra-tanításokkal</a:t>
            </a:r>
            <a:r>
              <a:rPr lang="hu-HU" dirty="0" smtClean="0">
                <a:solidFill>
                  <a:schemeClr val="bg1">
                    <a:lumMod val="95000"/>
                    <a:lumOff val="5000"/>
                  </a:schemeClr>
                </a:solidFill>
              </a:rPr>
              <a:t>.</a:t>
            </a:r>
          </a:p>
          <a:p>
            <a:pPr algn="just">
              <a:buNone/>
            </a:pPr>
            <a:r>
              <a:rPr lang="hu-HU" dirty="0" smtClean="0">
                <a:solidFill>
                  <a:schemeClr val="bg1">
                    <a:lumMod val="95000"/>
                    <a:lumOff val="5000"/>
                  </a:schemeClr>
                </a:solidFill>
              </a:rPr>
              <a:t>A Dalai Láma </a:t>
            </a:r>
            <a:r>
              <a:rPr lang="hu-HU" dirty="0" err="1" smtClean="0">
                <a:solidFill>
                  <a:schemeClr val="bg1">
                    <a:lumMod val="95000"/>
                    <a:lumOff val="5000"/>
                  </a:schemeClr>
                </a:solidFill>
              </a:rPr>
              <a:t>Kâlachakra-beavatást</a:t>
            </a:r>
            <a:r>
              <a:rPr lang="hu-HU" dirty="0" smtClean="0">
                <a:solidFill>
                  <a:schemeClr val="bg1">
                    <a:lumMod val="95000"/>
                    <a:lumOff val="5000"/>
                  </a:schemeClr>
                </a:solidFill>
              </a:rPr>
              <a:t> végzett </a:t>
            </a:r>
            <a:r>
              <a:rPr lang="hu-HU" dirty="0" err="1" smtClean="0">
                <a:solidFill>
                  <a:schemeClr val="bg1">
                    <a:lumMod val="95000"/>
                    <a:lumOff val="5000"/>
                  </a:schemeClr>
                </a:solidFill>
              </a:rPr>
              <a:t>Madison-ban</a:t>
            </a:r>
            <a:r>
              <a:rPr lang="hu-HU" dirty="0" smtClean="0">
                <a:solidFill>
                  <a:schemeClr val="bg1">
                    <a:lumMod val="95000"/>
                    <a:lumOff val="5000"/>
                  </a:schemeClr>
                </a:solidFill>
              </a:rPr>
              <a:t>, Wisconsin államban 1981. júliusában, ez volt az első </a:t>
            </a:r>
            <a:r>
              <a:rPr lang="hu-HU" dirty="0" err="1" smtClean="0">
                <a:solidFill>
                  <a:schemeClr val="bg1">
                    <a:lumMod val="95000"/>
                    <a:lumOff val="5000"/>
                  </a:schemeClr>
                </a:solidFill>
              </a:rPr>
              <a:t>alka-lom</a:t>
            </a:r>
            <a:r>
              <a:rPr lang="hu-HU" dirty="0" smtClean="0">
                <a:solidFill>
                  <a:schemeClr val="bg1">
                    <a:lumMod val="95000"/>
                    <a:lumOff val="5000"/>
                  </a:schemeClr>
                </a:solidFill>
              </a:rPr>
              <a:t>, hogy ilyen esemény nyugaton történt.</a:t>
            </a:r>
          </a:p>
          <a:p>
            <a:pPr>
              <a:buNone/>
            </a:pPr>
            <a:endParaRPr lang="hu-HU" dirty="0" smtClean="0">
              <a:solidFill>
                <a:schemeClr val="bg1">
                  <a:lumMod val="95000"/>
                  <a:lumOff val="5000"/>
                </a:schemeClr>
              </a:solidFill>
            </a:endParaRPr>
          </a:p>
          <a:p>
            <a:pPr>
              <a:buNone/>
            </a:pPr>
            <a:endParaRPr lang="hu-H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786314" y="0"/>
            <a:ext cx="3871882" cy="714356"/>
          </a:xfrm>
        </p:spPr>
        <p:txBody>
          <a:bodyPr>
            <a:normAutofit fontScale="90000"/>
          </a:bodyPr>
          <a:lstStyle/>
          <a:p>
            <a:r>
              <a:rPr lang="hu-HU" b="1" dirty="0" err="1" smtClean="0"/>
              <a:t>Kalacsakra</a:t>
            </a:r>
            <a:endParaRPr lang="hu-HU" b="1" dirty="0"/>
          </a:p>
        </p:txBody>
      </p:sp>
      <p:sp>
        <p:nvSpPr>
          <p:cNvPr id="3" name="Tartalom helye 2"/>
          <p:cNvSpPr>
            <a:spLocks noGrp="1"/>
          </p:cNvSpPr>
          <p:nvPr>
            <p:ph idx="1"/>
          </p:nvPr>
        </p:nvSpPr>
        <p:spPr>
          <a:xfrm>
            <a:off x="3143240" y="785770"/>
            <a:ext cx="6000760" cy="2857544"/>
          </a:xfrm>
        </p:spPr>
        <p:txBody>
          <a:bodyPr>
            <a:normAutofit/>
          </a:bodyPr>
          <a:lstStyle/>
          <a:p>
            <a:pPr>
              <a:buNone/>
            </a:pPr>
            <a:r>
              <a:rPr lang="hu-HU" sz="2000" dirty="0" smtClean="0">
                <a:latin typeface="Arial" pitchFamily="34" charset="0"/>
                <a:cs typeface="Arial" pitchFamily="34" charset="0"/>
              </a:rPr>
              <a:t>A </a:t>
            </a:r>
            <a:r>
              <a:rPr lang="hu-HU" sz="2000" b="1" dirty="0" err="1" smtClean="0">
                <a:latin typeface="Arial" pitchFamily="34" charset="0"/>
                <a:cs typeface="Arial" pitchFamily="34" charset="0"/>
              </a:rPr>
              <a:t>kalacsakra</a:t>
            </a:r>
            <a:r>
              <a:rPr lang="hu-HU" sz="2000" dirty="0" smtClean="0">
                <a:latin typeface="Arial" pitchFamily="34" charset="0"/>
                <a:cs typeface="Arial" pitchFamily="34" charset="0"/>
              </a:rPr>
              <a:t> jelentése „időkerék” vagy időciklus”.</a:t>
            </a:r>
          </a:p>
          <a:p>
            <a:pPr algn="just">
              <a:buNone/>
            </a:pPr>
            <a:r>
              <a:rPr lang="hu-HU" sz="2000" dirty="0" smtClean="0">
                <a:latin typeface="Arial" pitchFamily="34" charset="0"/>
                <a:cs typeface="Arial" pitchFamily="34" charset="0"/>
              </a:rPr>
              <a:t>A </a:t>
            </a:r>
            <a:r>
              <a:rPr lang="hu-HU" sz="2000" dirty="0" err="1" smtClean="0">
                <a:latin typeface="Arial" pitchFamily="34" charset="0"/>
                <a:cs typeface="Arial" pitchFamily="34" charset="0"/>
              </a:rPr>
              <a:t>Kalacsakra</a:t>
            </a:r>
            <a:r>
              <a:rPr lang="hu-HU" sz="2000" dirty="0" smtClean="0">
                <a:latin typeface="Arial" pitchFamily="34" charset="0"/>
                <a:cs typeface="Arial" pitchFamily="34" charset="0"/>
              </a:rPr>
              <a:t> hagyomány az idő (</a:t>
            </a:r>
            <a:r>
              <a:rPr lang="hu-HU" sz="2000" dirty="0" err="1" smtClean="0">
                <a:latin typeface="Arial" pitchFamily="34" charset="0"/>
                <a:cs typeface="Arial" pitchFamily="34" charset="0"/>
              </a:rPr>
              <a:t>kála</a:t>
            </a:r>
            <a:r>
              <a:rPr lang="hu-HU" sz="2000" dirty="0" smtClean="0">
                <a:latin typeface="Arial" pitchFamily="34" charset="0"/>
                <a:cs typeface="Arial" pitchFamily="34" charset="0"/>
              </a:rPr>
              <a:t>) és a ciklus (</a:t>
            </a:r>
            <a:r>
              <a:rPr lang="hu-HU" sz="2000" dirty="0" err="1" smtClean="0">
                <a:latin typeface="Arial" pitchFamily="34" charset="0"/>
                <a:cs typeface="Arial" pitchFamily="34" charset="0"/>
              </a:rPr>
              <a:t>csakra</a:t>
            </a:r>
            <a:r>
              <a:rPr lang="hu-HU" sz="2000" dirty="0" smtClean="0">
                <a:latin typeface="Arial" pitchFamily="34" charset="0"/>
                <a:cs typeface="Arial" pitchFamily="34" charset="0"/>
              </a:rPr>
              <a:t>) koncepciója körül forog: a bolygók </a:t>
            </a:r>
            <a:r>
              <a:rPr lang="hu-HU" sz="2000" dirty="0" err="1" smtClean="0">
                <a:latin typeface="Arial" pitchFamily="34" charset="0"/>
                <a:cs typeface="Arial" pitchFamily="34" charset="0"/>
              </a:rPr>
              <a:t>cik-lusától</a:t>
            </a:r>
            <a:r>
              <a:rPr lang="hu-HU" sz="2000" dirty="0" smtClean="0">
                <a:latin typeface="Arial" pitchFamily="34" charset="0"/>
                <a:cs typeface="Arial" pitchFamily="34" charset="0"/>
              </a:rPr>
              <a:t> az ember  légzés-ciklusáig. Megtanítja, hogyan dolgozzunk a test legfinomabb </a:t>
            </a:r>
            <a:r>
              <a:rPr lang="hu-HU" sz="2000" dirty="0" err="1" smtClean="0">
                <a:latin typeface="Arial" pitchFamily="34" charset="0"/>
                <a:cs typeface="Arial" pitchFamily="34" charset="0"/>
              </a:rPr>
              <a:t>energi-áival</a:t>
            </a:r>
            <a:r>
              <a:rPr lang="hu-HU" sz="2000" dirty="0" smtClean="0">
                <a:latin typeface="Arial" pitchFamily="34" charset="0"/>
                <a:cs typeface="Arial" pitchFamily="34" charset="0"/>
              </a:rPr>
              <a:t> a megvilágosodás felé vezető úton.</a:t>
            </a:r>
          </a:p>
          <a:p>
            <a:pPr>
              <a:buNone/>
            </a:pPr>
            <a:endParaRPr lang="hu-HU" sz="2000" dirty="0" smtClean="0"/>
          </a:p>
          <a:p>
            <a:endParaRPr lang="hu-HU" dirty="0"/>
          </a:p>
        </p:txBody>
      </p:sp>
      <p:pic>
        <p:nvPicPr>
          <p:cNvPr id="4" name="Kép 3" descr="http://upload.wikimedia.org/wikipedia/commons/thumb/b/b6/Kalachakra.jpg/300px-Kalachakra.jpg">
            <a:hlinkClick r:id="rId2"/>
          </p:cNvPr>
          <p:cNvPicPr/>
          <p:nvPr/>
        </p:nvPicPr>
        <p:blipFill>
          <a:blip r:embed="rId3" cstate="print"/>
          <a:srcRect/>
          <a:stretch>
            <a:fillRect/>
          </a:stretch>
        </p:blipFill>
        <p:spPr bwMode="auto">
          <a:xfrm>
            <a:off x="0" y="0"/>
            <a:ext cx="3143240" cy="3786190"/>
          </a:xfrm>
          <a:prstGeom prst="rect">
            <a:avLst/>
          </a:prstGeom>
          <a:noFill/>
          <a:ln w="9525">
            <a:noFill/>
            <a:miter lim="800000"/>
            <a:headEnd/>
            <a:tailEnd/>
          </a:ln>
        </p:spPr>
      </p:pic>
      <p:sp>
        <p:nvSpPr>
          <p:cNvPr id="5" name="Szövegdoboz 4"/>
          <p:cNvSpPr txBox="1"/>
          <p:nvPr/>
        </p:nvSpPr>
        <p:spPr>
          <a:xfrm>
            <a:off x="0" y="3786190"/>
            <a:ext cx="9144000" cy="3724096"/>
          </a:xfrm>
          <a:prstGeom prst="rect">
            <a:avLst/>
          </a:prstGeom>
          <a:noFill/>
        </p:spPr>
        <p:txBody>
          <a:bodyPr wrap="square" rtlCol="0">
            <a:spAutoFit/>
          </a:bodyPr>
          <a:lstStyle/>
          <a:p>
            <a:pPr>
              <a:buNone/>
            </a:pPr>
            <a:r>
              <a:rPr lang="hu-HU" sz="2000" dirty="0" smtClean="0"/>
              <a:t>A </a:t>
            </a:r>
            <a:r>
              <a:rPr lang="hu-HU" sz="2000" dirty="0" err="1" smtClean="0"/>
              <a:t>Kalacsakra</a:t>
            </a:r>
            <a:r>
              <a:rPr lang="hu-HU" sz="2000" dirty="0" smtClean="0"/>
              <a:t> tantra öt fejezetből áll, amelyből az első kettőt „alap </a:t>
            </a:r>
            <a:r>
              <a:rPr lang="hu-HU" sz="2000" dirty="0" err="1" smtClean="0"/>
              <a:t>Kalacsakrának</a:t>
            </a:r>
            <a:r>
              <a:rPr lang="hu-HU" sz="2000" dirty="0" smtClean="0"/>
              <a:t>” nevezik. </a:t>
            </a:r>
          </a:p>
          <a:p>
            <a:pPr>
              <a:buNone/>
            </a:pPr>
            <a:endParaRPr lang="hu-HU" sz="2000" dirty="0" smtClean="0"/>
          </a:p>
          <a:p>
            <a:pPr algn="just">
              <a:buNone/>
            </a:pPr>
            <a:r>
              <a:rPr lang="hu-HU" sz="2000" dirty="0" smtClean="0"/>
              <a:t>Az első fejezet azzal foglalkozik, amit „külső </a:t>
            </a:r>
            <a:r>
              <a:rPr lang="hu-HU" sz="2000" dirty="0" err="1" smtClean="0"/>
              <a:t>Kalacsakrának</a:t>
            </a:r>
            <a:r>
              <a:rPr lang="hu-HU" sz="2000" dirty="0" smtClean="0"/>
              <a:t>” is hívnak – vagyis a fizikai világgal – és különösképpen a </a:t>
            </a:r>
            <a:r>
              <a:rPr lang="hu-HU" sz="2000" dirty="0" err="1" smtClean="0"/>
              <a:t>Kalacsakra</a:t>
            </a:r>
            <a:r>
              <a:rPr lang="hu-HU" sz="2000" dirty="0" smtClean="0"/>
              <a:t> naptárszámítási rend-szerével, a  világegyetemek  születésével és halálával, a Naprendszerünkkel és az elemek működésével.</a:t>
            </a:r>
          </a:p>
          <a:p>
            <a:endParaRPr lang="hu-HU" sz="2000" dirty="0" smtClean="0"/>
          </a:p>
          <a:p>
            <a:pPr algn="just"/>
            <a:r>
              <a:rPr lang="hu-HU" sz="2000" dirty="0" smtClean="0"/>
              <a:t>A második fejezet témája a „belső </a:t>
            </a:r>
            <a:r>
              <a:rPr lang="hu-HU" sz="2000" dirty="0" err="1" smtClean="0"/>
              <a:t>Kalacsakra</a:t>
            </a:r>
            <a:r>
              <a:rPr lang="hu-HU" sz="2000" dirty="0" smtClean="0"/>
              <a:t>”, ami érinti a  terhesség és a születés folyamatát, az emberi test és a tapasztalás rendszerét. </a:t>
            </a:r>
          </a:p>
          <a:p>
            <a:pPr>
              <a:buNone/>
            </a:pPr>
            <a:endParaRPr lang="hu-HU" dirty="0" smtClean="0"/>
          </a:p>
          <a:p>
            <a:pPr>
              <a:buNone/>
            </a:pPr>
            <a:endParaRPr lang="hu-HU"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786314" y="0"/>
            <a:ext cx="3871882" cy="714356"/>
          </a:xfrm>
        </p:spPr>
        <p:txBody>
          <a:bodyPr>
            <a:normAutofit fontScale="90000"/>
          </a:bodyPr>
          <a:lstStyle/>
          <a:p>
            <a:r>
              <a:rPr lang="hu-HU" b="1" dirty="0" err="1" smtClean="0"/>
              <a:t>Kalacsakra</a:t>
            </a:r>
            <a:endParaRPr lang="hu-HU" b="1" dirty="0"/>
          </a:p>
        </p:txBody>
      </p:sp>
      <p:sp>
        <p:nvSpPr>
          <p:cNvPr id="3" name="Tartalom helye 2"/>
          <p:cNvSpPr>
            <a:spLocks noGrp="1"/>
          </p:cNvSpPr>
          <p:nvPr>
            <p:ph idx="1"/>
          </p:nvPr>
        </p:nvSpPr>
        <p:spPr>
          <a:xfrm>
            <a:off x="3143240" y="785770"/>
            <a:ext cx="6000760" cy="3357610"/>
          </a:xfrm>
        </p:spPr>
        <p:txBody>
          <a:bodyPr>
            <a:normAutofit/>
          </a:bodyPr>
          <a:lstStyle/>
          <a:p>
            <a:pPr algn="just">
              <a:buNone/>
            </a:pPr>
            <a:r>
              <a:rPr lang="hu-HU" sz="2000" dirty="0" smtClean="0">
                <a:latin typeface="Arial" pitchFamily="34" charset="0"/>
                <a:cs typeface="Arial" pitchFamily="34" charset="0"/>
              </a:rPr>
              <a:t>Az utolsó három fejezet az „egyéb” vagy „alternatív </a:t>
            </a:r>
            <a:r>
              <a:rPr lang="hu-HU" sz="2000" dirty="0" err="1" smtClean="0">
                <a:latin typeface="Arial" pitchFamily="34" charset="0"/>
                <a:cs typeface="Arial" pitchFamily="34" charset="0"/>
              </a:rPr>
              <a:t>Kalacsakra</a:t>
            </a:r>
            <a:r>
              <a:rPr lang="hu-HU" sz="2000" dirty="0" smtClean="0">
                <a:latin typeface="Arial" pitchFamily="34" charset="0"/>
                <a:cs typeface="Arial" pitchFamily="34" charset="0"/>
              </a:rPr>
              <a:t>”, amely az úttal és a gyümölccsel foglalkozik. A harmadik fejezet a meditációra való felkészülést taglalja, ez a </a:t>
            </a:r>
            <a:r>
              <a:rPr lang="hu-HU" sz="2000" dirty="0" err="1" smtClean="0">
                <a:latin typeface="Arial" pitchFamily="34" charset="0"/>
                <a:cs typeface="Arial" pitchFamily="34" charset="0"/>
              </a:rPr>
              <a:t>Kalacsakra-beavatás</a:t>
            </a:r>
            <a:r>
              <a:rPr lang="hu-HU" sz="2000" dirty="0" smtClean="0">
                <a:latin typeface="Arial" pitchFamily="34" charset="0"/>
                <a:cs typeface="Arial" pitchFamily="34" charset="0"/>
              </a:rPr>
              <a:t>. A negyedik magát a meditációs gyakorlatot </a:t>
            </a:r>
            <a:r>
              <a:rPr lang="hu-HU" sz="2000" dirty="0" err="1" smtClean="0">
                <a:latin typeface="Arial" pitchFamily="34" charset="0"/>
                <a:cs typeface="Arial" pitchFamily="34" charset="0"/>
              </a:rPr>
              <a:t>ma-gyarázza</a:t>
            </a:r>
            <a:r>
              <a:rPr lang="hu-HU" sz="2000" dirty="0" smtClean="0">
                <a:latin typeface="Arial" pitchFamily="34" charset="0"/>
                <a:cs typeface="Arial" pitchFamily="34" charset="0"/>
              </a:rPr>
              <a:t> el, nem csak a mandalán és </a:t>
            </a:r>
            <a:r>
              <a:rPr lang="hu-HU" sz="2000" dirty="0" err="1" smtClean="0">
                <a:latin typeface="Arial" pitchFamily="34" charset="0"/>
                <a:cs typeface="Arial" pitchFamily="34" charset="0"/>
              </a:rPr>
              <a:t>isten-ségein</a:t>
            </a:r>
            <a:r>
              <a:rPr lang="hu-HU" sz="2000" dirty="0" smtClean="0">
                <a:latin typeface="Arial" pitchFamily="34" charset="0"/>
                <a:cs typeface="Arial" pitchFamily="34" charset="0"/>
              </a:rPr>
              <a:t> történő meditáció felépítő fázisát, hanem a hat jóga beteljesítő fázisát is. Az ötödik, egyben utolsó fejezet a megvilágosodás állapotát </a:t>
            </a:r>
            <a:r>
              <a:rPr lang="hu-HU" sz="2000" dirty="0" err="1" smtClean="0">
                <a:latin typeface="Arial" pitchFamily="34" charset="0"/>
                <a:cs typeface="Arial" pitchFamily="34" charset="0"/>
              </a:rPr>
              <a:t>jel-lemzi</a:t>
            </a:r>
            <a:r>
              <a:rPr lang="hu-HU" sz="2000" dirty="0" smtClean="0">
                <a:latin typeface="Arial" pitchFamily="34" charset="0"/>
                <a:cs typeface="Arial" pitchFamily="34" charset="0"/>
              </a:rPr>
              <a:t>, ami a gyakorlat eredménye.</a:t>
            </a:r>
          </a:p>
          <a:p>
            <a:pPr>
              <a:buNone/>
            </a:pPr>
            <a:endParaRPr lang="hu-HU" sz="2000" dirty="0" smtClean="0"/>
          </a:p>
          <a:p>
            <a:endParaRPr lang="hu-HU" dirty="0"/>
          </a:p>
        </p:txBody>
      </p:sp>
      <p:sp>
        <p:nvSpPr>
          <p:cNvPr id="5" name="Szövegdoboz 4"/>
          <p:cNvSpPr txBox="1"/>
          <p:nvPr/>
        </p:nvSpPr>
        <p:spPr>
          <a:xfrm>
            <a:off x="0" y="4143380"/>
            <a:ext cx="9144000" cy="2523768"/>
          </a:xfrm>
          <a:prstGeom prst="rect">
            <a:avLst/>
          </a:prstGeom>
          <a:noFill/>
        </p:spPr>
        <p:txBody>
          <a:bodyPr wrap="square" rtlCol="0">
            <a:spAutoFit/>
          </a:bodyPr>
          <a:lstStyle/>
          <a:p>
            <a:pPr algn="just">
              <a:buNone/>
            </a:pPr>
            <a:r>
              <a:rPr lang="hu-HU" sz="2000" dirty="0" smtClean="0"/>
              <a:t>A </a:t>
            </a:r>
            <a:r>
              <a:rPr lang="hu-HU" sz="2000" dirty="0" err="1" smtClean="0"/>
              <a:t>Kalacsakra</a:t>
            </a:r>
            <a:r>
              <a:rPr lang="hu-HU" sz="2000" dirty="0" smtClean="0"/>
              <a:t> beavatások során a tanítványt felhatalmazzák arra, hogy </a:t>
            </a:r>
            <a:r>
              <a:rPr lang="hu-HU" sz="2000" dirty="0" err="1" smtClean="0"/>
              <a:t>gya-korolja</a:t>
            </a:r>
            <a:r>
              <a:rPr lang="hu-HU" sz="2000" dirty="0" smtClean="0"/>
              <a:t> a </a:t>
            </a:r>
            <a:r>
              <a:rPr lang="hu-HU" sz="2000" dirty="0" err="1" smtClean="0"/>
              <a:t>Kalacsakra</a:t>
            </a:r>
            <a:r>
              <a:rPr lang="hu-HU" sz="2000" dirty="0" smtClean="0"/>
              <a:t> tantrát, amely a </a:t>
            </a:r>
            <a:r>
              <a:rPr lang="hu-HU" sz="2000" dirty="0" err="1" smtClean="0"/>
              <a:t>buddhaság</a:t>
            </a:r>
            <a:r>
              <a:rPr lang="hu-HU" sz="2000" dirty="0" smtClean="0"/>
              <a:t> elérését szolgálja. A </a:t>
            </a:r>
            <a:r>
              <a:rPr lang="hu-HU" sz="2000" dirty="0" err="1" smtClean="0"/>
              <a:t>Kalacsakra</a:t>
            </a:r>
            <a:r>
              <a:rPr lang="hu-HU" sz="2000" dirty="0" smtClean="0"/>
              <a:t> beavatásoknak két fő lépése van, összesen tizenegy. A kettő közül az első a </a:t>
            </a:r>
            <a:r>
              <a:rPr lang="hu-HU" sz="2000" dirty="0" err="1" smtClean="0"/>
              <a:t>Kalacsakra</a:t>
            </a:r>
            <a:r>
              <a:rPr lang="hu-HU" sz="2000" dirty="0" smtClean="0"/>
              <a:t> meditáció felépítő fázisára való felkészülésre vonatkozik, míg a második a </a:t>
            </a:r>
            <a:r>
              <a:rPr lang="hu-HU" sz="2000" dirty="0" err="1" smtClean="0"/>
              <a:t>Kalacsakra</a:t>
            </a:r>
            <a:r>
              <a:rPr lang="hu-HU" sz="2000" dirty="0" smtClean="0"/>
              <a:t> hat jógájaként ismert beteljesítő fázisra készít fel. Azoknak, akik nem tervezik a teljes gyakorlat végzését, gyakran csak az alsó hét beavatást adják meg.</a:t>
            </a:r>
            <a:endParaRPr lang="hu-HU" dirty="0" smtClean="0"/>
          </a:p>
          <a:p>
            <a:pPr>
              <a:buNone/>
            </a:pPr>
            <a:endParaRPr lang="hu-HU" dirty="0" smtClean="0"/>
          </a:p>
        </p:txBody>
      </p:sp>
      <p:pic>
        <p:nvPicPr>
          <p:cNvPr id="6" name="Kép 5" descr="http://upload.wikimedia.org/wikipedia/commons/thumb/0/00/Kalachakra_Mandala_Samye_Ling.jpg/220px-Kalachakra_Mandala_Samye_Ling.jpg">
            <a:hlinkClick r:id="rId2"/>
          </p:cNvPr>
          <p:cNvPicPr/>
          <p:nvPr/>
        </p:nvPicPr>
        <p:blipFill>
          <a:blip r:embed="rId3" cstate="print"/>
          <a:srcRect/>
          <a:stretch>
            <a:fillRect/>
          </a:stretch>
        </p:blipFill>
        <p:spPr bwMode="auto">
          <a:xfrm>
            <a:off x="0" y="714356"/>
            <a:ext cx="3214678" cy="3286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7158" y="0"/>
            <a:ext cx="8301038" cy="714356"/>
          </a:xfrm>
        </p:spPr>
        <p:txBody>
          <a:bodyPr>
            <a:normAutofit fontScale="90000"/>
          </a:bodyPr>
          <a:lstStyle/>
          <a:p>
            <a:pPr algn="ctr"/>
            <a:r>
              <a:rPr lang="hu-HU" b="1" dirty="0" err="1" smtClean="0"/>
              <a:t>Kalacsakra-beavatás</a:t>
            </a:r>
            <a:endParaRPr lang="hu-HU" b="1" dirty="0"/>
          </a:p>
        </p:txBody>
      </p:sp>
      <p:sp>
        <p:nvSpPr>
          <p:cNvPr id="3" name="Tartalom helye 2"/>
          <p:cNvSpPr>
            <a:spLocks noGrp="1"/>
          </p:cNvSpPr>
          <p:nvPr>
            <p:ph idx="1"/>
          </p:nvPr>
        </p:nvSpPr>
        <p:spPr>
          <a:xfrm>
            <a:off x="0" y="3500390"/>
            <a:ext cx="9144000" cy="3357610"/>
          </a:xfrm>
        </p:spPr>
        <p:txBody>
          <a:bodyPr>
            <a:normAutofit/>
          </a:bodyPr>
          <a:lstStyle/>
          <a:p>
            <a:pPr algn="just">
              <a:buNone/>
            </a:pPr>
            <a:r>
              <a:rPr lang="hu-HU" sz="2200" dirty="0" smtClean="0">
                <a:latin typeface="Arial" pitchFamily="34" charset="0"/>
                <a:cs typeface="Arial" pitchFamily="34" charset="0"/>
              </a:rPr>
              <a:t>A jelenlegi dalai láma már eddig is harminc </a:t>
            </a:r>
            <a:r>
              <a:rPr lang="hu-HU" sz="2200" dirty="0" err="1" smtClean="0">
                <a:latin typeface="Arial" pitchFamily="34" charset="0"/>
                <a:cs typeface="Arial" pitchFamily="34" charset="0"/>
              </a:rPr>
              <a:t>Kalacsakra-beavatást</a:t>
            </a:r>
            <a:r>
              <a:rPr lang="hu-HU" sz="2200" dirty="0" smtClean="0">
                <a:latin typeface="Arial" pitchFamily="34" charset="0"/>
                <a:cs typeface="Arial" pitchFamily="34" charset="0"/>
              </a:rPr>
              <a:t> adott világszerte, és napjaink legismertebb élő </a:t>
            </a:r>
            <a:r>
              <a:rPr lang="hu-HU" sz="2200" dirty="0" err="1" smtClean="0">
                <a:latin typeface="Arial" pitchFamily="34" charset="0"/>
                <a:cs typeface="Arial" pitchFamily="34" charset="0"/>
              </a:rPr>
              <a:t>Kalacsakra</a:t>
            </a:r>
            <a:r>
              <a:rPr lang="hu-HU" sz="2200" dirty="0" smtClean="0">
                <a:latin typeface="Arial" pitchFamily="34" charset="0"/>
                <a:cs typeface="Arial" pitchFamily="34" charset="0"/>
              </a:rPr>
              <a:t> vonaltartója. A „</a:t>
            </a:r>
            <a:r>
              <a:rPr lang="hu-HU" sz="2200" dirty="0" err="1" smtClean="0">
                <a:latin typeface="Arial" pitchFamily="34" charset="0"/>
                <a:cs typeface="Arial" pitchFamily="34" charset="0"/>
              </a:rPr>
              <a:t>Kalacsakra</a:t>
            </a:r>
            <a:r>
              <a:rPr lang="hu-HU" sz="2200" dirty="0" smtClean="0">
                <a:latin typeface="Arial" pitchFamily="34" charset="0"/>
                <a:cs typeface="Arial" pitchFamily="34" charset="0"/>
              </a:rPr>
              <a:t> </a:t>
            </a:r>
            <a:r>
              <a:rPr lang="hu-HU" sz="2200" dirty="0" err="1" smtClean="0">
                <a:latin typeface="Arial" pitchFamily="34" charset="0"/>
                <a:cs typeface="Arial" pitchFamily="34" charset="0"/>
              </a:rPr>
              <a:t>a</a:t>
            </a:r>
            <a:r>
              <a:rPr lang="hu-HU" sz="2200" dirty="0" smtClean="0">
                <a:latin typeface="Arial" pitchFamily="34" charset="0"/>
                <a:cs typeface="Arial" pitchFamily="34" charset="0"/>
              </a:rPr>
              <a:t> világbékéért” jeligével emberek tízezreit vonták be. Általában nem jellemző, hogy egy beavatást nagyszámú </a:t>
            </a:r>
            <a:r>
              <a:rPr lang="hu-HU" sz="2200" dirty="0" err="1" smtClean="0">
                <a:latin typeface="Arial" pitchFamily="34" charset="0"/>
                <a:cs typeface="Arial" pitchFamily="34" charset="0"/>
              </a:rPr>
              <a:t>gyüle-kezetnek</a:t>
            </a:r>
            <a:r>
              <a:rPr lang="hu-HU" sz="2200" dirty="0" smtClean="0">
                <a:latin typeface="Arial" pitchFamily="34" charset="0"/>
                <a:cs typeface="Arial" pitchFamily="34" charset="0"/>
              </a:rPr>
              <a:t> adjanak, de a </a:t>
            </a:r>
            <a:r>
              <a:rPr lang="hu-HU" sz="2200" dirty="0" err="1" smtClean="0">
                <a:latin typeface="Arial" pitchFamily="34" charset="0"/>
                <a:cs typeface="Arial" pitchFamily="34" charset="0"/>
              </a:rPr>
              <a:t>Kalacsakra</a:t>
            </a:r>
            <a:r>
              <a:rPr lang="hu-HU" sz="2200" dirty="0" smtClean="0">
                <a:latin typeface="Arial" pitchFamily="34" charset="0"/>
                <a:cs typeface="Arial" pitchFamily="34" charset="0"/>
              </a:rPr>
              <a:t> mindig kivételt képezett. A dalai láma és mások úgy mondták, hogy ennek a tantrának a nyilvános magyarázata szükségszerű a jelenlegi, torzult világnézetű korban. Bár a beavatást a többség áldásként kapja, sokan vannak, akik kötelezettséget vállalnak, azután elkezdik a gyakorlatot.</a:t>
            </a:r>
          </a:p>
          <a:p>
            <a:pPr>
              <a:buNone/>
            </a:pPr>
            <a:endParaRPr lang="hu-HU" sz="2000" dirty="0" smtClean="0"/>
          </a:p>
          <a:p>
            <a:endParaRPr lang="hu-HU" dirty="0"/>
          </a:p>
        </p:txBody>
      </p:sp>
      <p:pic>
        <p:nvPicPr>
          <p:cNvPr id="7" name="Kép 6" descr="http://upload.wikimedia.org/wikipedia/commons/thumb/b/b4/Kalachakra0045_tiny.jpg/350px-Kalachakra0045_tiny.jpg">
            <a:hlinkClick r:id="rId2"/>
          </p:cNvPr>
          <p:cNvPicPr/>
          <p:nvPr/>
        </p:nvPicPr>
        <p:blipFill>
          <a:blip r:embed="rId3" cstate="print"/>
          <a:srcRect/>
          <a:stretch>
            <a:fillRect/>
          </a:stretch>
        </p:blipFill>
        <p:spPr bwMode="auto">
          <a:xfrm>
            <a:off x="357158" y="642918"/>
            <a:ext cx="3786182" cy="2786082"/>
          </a:xfrm>
          <a:prstGeom prst="rect">
            <a:avLst/>
          </a:prstGeom>
          <a:noFill/>
          <a:ln w="9525">
            <a:noFill/>
            <a:miter lim="800000"/>
            <a:headEnd/>
            <a:tailEnd/>
          </a:ln>
        </p:spPr>
      </p:pic>
      <p:pic>
        <p:nvPicPr>
          <p:cNvPr id="8" name="Kép 7" descr="http://upload.wikimedia.org/wikipedia/commons/thumb/6/6e/DalaiLama0054_tiny.jpg/350px-DalaiLama0054_tiny.jpg">
            <a:hlinkClick r:id="rId4"/>
          </p:cNvPr>
          <p:cNvPicPr/>
          <p:nvPr/>
        </p:nvPicPr>
        <p:blipFill>
          <a:blip r:embed="rId5" cstate="print"/>
          <a:srcRect/>
          <a:stretch>
            <a:fillRect/>
          </a:stretch>
        </p:blipFill>
        <p:spPr bwMode="auto">
          <a:xfrm>
            <a:off x="4500562" y="642918"/>
            <a:ext cx="4143404"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nvPr>
        </p:nvGraphicFramePr>
        <p:xfrm>
          <a:off x="0" y="0"/>
          <a:ext cx="9144000" cy="5357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8000">
              <a:schemeClr val="tx1"/>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artalom helye 1"/>
          <p:cNvSpPr>
            <a:spLocks noGrp="1"/>
          </p:cNvSpPr>
          <p:nvPr>
            <p:ph idx="1"/>
          </p:nvPr>
        </p:nvSpPr>
        <p:spPr>
          <a:xfrm>
            <a:off x="214282" y="785794"/>
            <a:ext cx="8643998" cy="6072206"/>
          </a:xfrm>
        </p:spPr>
        <p:txBody>
          <a:bodyPr>
            <a:normAutofit/>
          </a:bodyPr>
          <a:lstStyle/>
          <a:p>
            <a:pPr algn="just">
              <a:buNone/>
            </a:pPr>
            <a:r>
              <a:rPr lang="hu-HU" sz="2400" dirty="0" smtClean="0">
                <a:solidFill>
                  <a:schemeClr val="bg1"/>
                </a:solidFill>
              </a:rPr>
              <a:t>A </a:t>
            </a:r>
            <a:r>
              <a:rPr lang="hu-HU" sz="2400" i="1" dirty="0" err="1" smtClean="0">
                <a:solidFill>
                  <a:schemeClr val="bg1"/>
                </a:solidFill>
              </a:rPr>
              <a:t>Dzyan</a:t>
            </a:r>
            <a:r>
              <a:rPr lang="hu-HU" sz="2400" i="1" dirty="0" smtClean="0">
                <a:solidFill>
                  <a:schemeClr val="bg1"/>
                </a:solidFill>
              </a:rPr>
              <a:t> Könyvéhez</a:t>
            </a:r>
            <a:r>
              <a:rPr lang="hu-HU" sz="2400" dirty="0" smtClean="0">
                <a:solidFill>
                  <a:schemeClr val="bg1"/>
                </a:solidFill>
              </a:rPr>
              <a:t> írt eredeti </a:t>
            </a:r>
            <a:r>
              <a:rPr lang="hu-HU" sz="2400" dirty="0" err="1" smtClean="0">
                <a:solidFill>
                  <a:schemeClr val="bg1"/>
                </a:solidFill>
              </a:rPr>
              <a:t>szenzár</a:t>
            </a:r>
            <a:r>
              <a:rPr lang="hu-HU" sz="2400" dirty="0" smtClean="0">
                <a:solidFill>
                  <a:schemeClr val="bg1"/>
                </a:solidFill>
              </a:rPr>
              <a:t> magyarázatok és jegyzetek kínai, tibeti és szanszkrit fordításaiból kivonatokat készítettünk. Ezek most először jelennek meg európai nyelven. </a:t>
            </a:r>
          </a:p>
          <a:p>
            <a:pPr algn="r">
              <a:buNone/>
            </a:pPr>
            <a:r>
              <a:rPr lang="hu-HU" sz="2400" i="1" dirty="0" smtClean="0">
                <a:solidFill>
                  <a:schemeClr val="bg1"/>
                </a:solidFill>
              </a:rPr>
              <a:t>HPB: Titkos Tanítás</a:t>
            </a:r>
          </a:p>
          <a:p>
            <a:pPr>
              <a:buNone/>
            </a:pPr>
            <a:endParaRPr lang="hu-HU" sz="2400" dirty="0" smtClean="0">
              <a:solidFill>
                <a:schemeClr val="bg1"/>
              </a:solidFill>
            </a:endParaRPr>
          </a:p>
          <a:p>
            <a:pPr>
              <a:buNone/>
            </a:pPr>
            <a:r>
              <a:rPr lang="hu-HU" sz="2400" dirty="0" smtClean="0">
                <a:solidFill>
                  <a:schemeClr val="bg1"/>
                </a:solidFill>
              </a:rPr>
              <a:t>HPB az </a:t>
            </a:r>
            <a:r>
              <a:rPr lang="hu-HU" sz="2400" i="1" dirty="0" smtClean="0">
                <a:solidFill>
                  <a:schemeClr val="bg1"/>
                </a:solidFill>
              </a:rPr>
              <a:t>Isis</a:t>
            </a:r>
            <a:r>
              <a:rPr lang="hu-HU" sz="2400" dirty="0" smtClean="0">
                <a:solidFill>
                  <a:schemeClr val="bg1"/>
                </a:solidFill>
              </a:rPr>
              <a:t>től kezdve a </a:t>
            </a:r>
            <a:r>
              <a:rPr lang="hu-HU" sz="2400" i="1" dirty="0" smtClean="0">
                <a:solidFill>
                  <a:schemeClr val="bg1"/>
                </a:solidFill>
              </a:rPr>
              <a:t>Titkos Tanítás</a:t>
            </a:r>
            <a:r>
              <a:rPr lang="hu-HU" sz="2400" dirty="0" smtClean="0">
                <a:solidFill>
                  <a:schemeClr val="bg1"/>
                </a:solidFill>
              </a:rPr>
              <a:t>on keresztül sok írásában foglalkozik a </a:t>
            </a:r>
            <a:r>
              <a:rPr lang="hu-HU" sz="2400" dirty="0" err="1" smtClean="0">
                <a:solidFill>
                  <a:schemeClr val="bg1"/>
                </a:solidFill>
              </a:rPr>
              <a:t>szenzárral</a:t>
            </a:r>
            <a:r>
              <a:rPr lang="hu-HU" sz="2400" dirty="0" smtClean="0">
                <a:solidFill>
                  <a:schemeClr val="bg1"/>
                </a:solidFill>
              </a:rPr>
              <a:t>.</a:t>
            </a:r>
          </a:p>
          <a:p>
            <a:pPr>
              <a:buNone/>
            </a:pPr>
            <a:endParaRPr lang="hu-HU" sz="2400" dirty="0" smtClean="0">
              <a:solidFill>
                <a:schemeClr val="bg1"/>
              </a:solidFill>
            </a:endParaRPr>
          </a:p>
          <a:p>
            <a:pPr>
              <a:buNone/>
            </a:pPr>
            <a:r>
              <a:rPr lang="hu-HU" sz="2400" dirty="0" smtClean="0">
                <a:solidFill>
                  <a:schemeClr val="bg1"/>
                </a:solidFill>
              </a:rPr>
              <a:t>A </a:t>
            </a:r>
            <a:r>
              <a:rPr lang="hu-HU" sz="2400" i="1" dirty="0" smtClean="0">
                <a:solidFill>
                  <a:schemeClr val="bg1"/>
                </a:solidFill>
              </a:rPr>
              <a:t>The </a:t>
            </a:r>
            <a:r>
              <a:rPr lang="hu-HU" sz="2400" i="1" dirty="0" err="1" smtClean="0">
                <a:solidFill>
                  <a:schemeClr val="bg1"/>
                </a:solidFill>
              </a:rPr>
              <a:t>Theosophical</a:t>
            </a:r>
            <a:r>
              <a:rPr lang="hu-HU" sz="2400" i="1" dirty="0" smtClean="0">
                <a:solidFill>
                  <a:schemeClr val="bg1"/>
                </a:solidFill>
              </a:rPr>
              <a:t> </a:t>
            </a:r>
            <a:r>
              <a:rPr lang="hu-HU" sz="2400" i="1" dirty="0" err="1" smtClean="0">
                <a:solidFill>
                  <a:schemeClr val="bg1"/>
                </a:solidFill>
              </a:rPr>
              <a:t>Glossary</a:t>
            </a:r>
            <a:r>
              <a:rPr lang="hu-HU" sz="2400" i="1" dirty="0" smtClean="0">
                <a:solidFill>
                  <a:schemeClr val="bg1"/>
                </a:solidFill>
              </a:rPr>
              <a:t>  </a:t>
            </a:r>
            <a:r>
              <a:rPr lang="hu-HU" sz="2400" dirty="0" smtClean="0">
                <a:solidFill>
                  <a:schemeClr val="bg1"/>
                </a:solidFill>
              </a:rPr>
              <a:t>definíciója:</a:t>
            </a:r>
          </a:p>
          <a:p>
            <a:pPr>
              <a:buNone/>
            </a:pPr>
            <a:endParaRPr lang="hu-HU" sz="2400" dirty="0" smtClean="0">
              <a:solidFill>
                <a:schemeClr val="bg1"/>
              </a:solidFill>
            </a:endParaRPr>
          </a:p>
          <a:p>
            <a:pPr algn="just">
              <a:buNone/>
            </a:pPr>
            <a:r>
              <a:rPr lang="hu-HU" sz="2400" i="1" dirty="0" err="1" smtClean="0">
                <a:solidFill>
                  <a:srgbClr val="FFFF00"/>
                </a:solidFill>
              </a:rPr>
              <a:t>Szenzár</a:t>
            </a:r>
            <a:r>
              <a:rPr lang="hu-HU" sz="2400" dirty="0" smtClean="0">
                <a:solidFill>
                  <a:srgbClr val="FFFF00"/>
                </a:solidFill>
              </a:rPr>
              <a:t>: A titkos szent nyelv, vagy a világ minden </a:t>
            </a:r>
            <a:r>
              <a:rPr lang="hu-HU" sz="2400" dirty="0" err="1" smtClean="0">
                <a:solidFill>
                  <a:srgbClr val="FFFF00"/>
                </a:solidFill>
              </a:rPr>
              <a:t>bea-vatott</a:t>
            </a:r>
            <a:r>
              <a:rPr lang="hu-HU" sz="2400" dirty="0" smtClean="0">
                <a:solidFill>
                  <a:srgbClr val="FFFF00"/>
                </a:solidFill>
              </a:rPr>
              <a:t> </a:t>
            </a:r>
            <a:r>
              <a:rPr lang="hu-HU" sz="2400" dirty="0" err="1" smtClean="0">
                <a:solidFill>
                  <a:srgbClr val="FFFF00"/>
                </a:solidFill>
              </a:rPr>
              <a:t>adeptusa</a:t>
            </a:r>
            <a:r>
              <a:rPr lang="hu-HU" sz="2400" dirty="0" smtClean="0">
                <a:solidFill>
                  <a:srgbClr val="FFFF00"/>
                </a:solidFill>
              </a:rPr>
              <a:t> „misztérium-beszédének” misztikus elnevezése.</a:t>
            </a:r>
          </a:p>
          <a:p>
            <a:pPr algn="just">
              <a:lnSpc>
                <a:spcPct val="150000"/>
              </a:lnSpc>
              <a:buNone/>
            </a:pPr>
            <a:endParaRPr lang="hu-HU" sz="2400" i="1" dirty="0" smtClean="0"/>
          </a:p>
        </p:txBody>
      </p:sp>
      <p:sp>
        <p:nvSpPr>
          <p:cNvPr id="3" name="Cím 2"/>
          <p:cNvSpPr>
            <a:spLocks noGrp="1"/>
          </p:cNvSpPr>
          <p:nvPr>
            <p:ph type="title"/>
          </p:nvPr>
        </p:nvSpPr>
        <p:spPr>
          <a:xfrm>
            <a:off x="428596" y="0"/>
            <a:ext cx="8229600" cy="847708"/>
          </a:xfrm>
        </p:spPr>
        <p:txBody>
          <a:bodyPr/>
          <a:lstStyle/>
          <a:p>
            <a:pPr algn="ctr"/>
            <a:r>
              <a:rPr lang="hu-HU" sz="4400" dirty="0" smtClean="0">
                <a:solidFill>
                  <a:srgbClr val="FF0000"/>
                </a:solidFill>
              </a:rPr>
              <a:t>A </a:t>
            </a:r>
            <a:r>
              <a:rPr lang="hu-HU" sz="4400" dirty="0" err="1" smtClean="0">
                <a:solidFill>
                  <a:srgbClr val="FF0000"/>
                </a:solidFill>
              </a:rPr>
              <a:t>szenzár</a:t>
            </a:r>
            <a:endParaRPr lang="hu-HU"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artalom helye 1"/>
          <p:cNvSpPr>
            <a:spLocks noGrp="1"/>
          </p:cNvSpPr>
          <p:nvPr>
            <p:ph idx="1"/>
          </p:nvPr>
        </p:nvSpPr>
        <p:spPr>
          <a:xfrm>
            <a:off x="500034" y="1071546"/>
            <a:ext cx="8229600" cy="5500726"/>
          </a:xfrm>
          <a:noFill/>
        </p:spPr>
        <p:txBody>
          <a:bodyPr>
            <a:normAutofit fontScale="85000" lnSpcReduction="10000"/>
          </a:bodyPr>
          <a:lstStyle/>
          <a:p>
            <a:pPr>
              <a:buNone/>
            </a:pPr>
            <a:endParaRPr lang="hu-HU" dirty="0" smtClean="0"/>
          </a:p>
          <a:p>
            <a:pPr algn="just">
              <a:lnSpc>
                <a:spcPct val="160000"/>
              </a:lnSpc>
              <a:buNone/>
            </a:pPr>
            <a:r>
              <a:rPr lang="hu-HU" b="1" dirty="0" smtClean="0">
                <a:solidFill>
                  <a:schemeClr val="tx2">
                    <a:lumMod val="90000"/>
                  </a:schemeClr>
                </a:solidFill>
              </a:rPr>
              <a:t>Létezik valahol széles e világban egy régi könyv, olyan régi, hogy napjaink antikváriusai a lapjai felett elmerenghetnek a végtelen időről, és még abban sem értenének egyet, hogy milyen természetű anyag az, amire írták. Ez az egyetlen létező eredeti példánya. A legtöbb ősi héber dokumentum, amely az okkult tudással foglalkozik – a </a:t>
            </a:r>
            <a:r>
              <a:rPr lang="hu-HU" b="1" i="1" dirty="0" err="1" smtClean="0">
                <a:solidFill>
                  <a:schemeClr val="tx2">
                    <a:lumMod val="90000"/>
                  </a:schemeClr>
                </a:solidFill>
              </a:rPr>
              <a:t>Siphrah</a:t>
            </a:r>
            <a:r>
              <a:rPr lang="hu-HU" b="1" i="1" dirty="0" smtClean="0">
                <a:solidFill>
                  <a:schemeClr val="tx2">
                    <a:lumMod val="90000"/>
                  </a:schemeClr>
                </a:solidFill>
              </a:rPr>
              <a:t> </a:t>
            </a:r>
            <a:r>
              <a:rPr lang="hu-HU" b="1" i="1" dirty="0" err="1" smtClean="0">
                <a:solidFill>
                  <a:schemeClr val="tx2">
                    <a:lumMod val="90000"/>
                  </a:schemeClr>
                </a:solidFill>
              </a:rPr>
              <a:t>Dzeniouta</a:t>
            </a:r>
            <a:r>
              <a:rPr lang="hu-HU" b="1" dirty="0" smtClean="0">
                <a:solidFill>
                  <a:schemeClr val="tx2">
                    <a:lumMod val="90000"/>
                  </a:schemeClr>
                </a:solidFill>
              </a:rPr>
              <a:t> – ebből lett összeállítva, és már abban az időben is az előbbit irodalmi ereklyének tekintették.</a:t>
            </a:r>
          </a:p>
          <a:p>
            <a:endParaRPr lang="hu-HU" dirty="0" smtClean="0"/>
          </a:p>
          <a:p>
            <a:pPr algn="r">
              <a:buNone/>
            </a:pPr>
            <a:r>
              <a:rPr lang="hu-HU" i="1" dirty="0" smtClean="0"/>
              <a:t>HPB: Isis </a:t>
            </a:r>
            <a:r>
              <a:rPr lang="hu-HU" i="1" dirty="0" err="1" smtClean="0"/>
              <a:t>Unveiled</a:t>
            </a:r>
            <a:endParaRPr lang="hu-HU" i="1" dirty="0"/>
          </a:p>
        </p:txBody>
      </p:sp>
      <p:sp>
        <p:nvSpPr>
          <p:cNvPr id="3" name="Cím 2"/>
          <p:cNvSpPr>
            <a:spLocks noGrp="1"/>
          </p:cNvSpPr>
          <p:nvPr>
            <p:ph type="title"/>
          </p:nvPr>
        </p:nvSpPr>
        <p:spPr>
          <a:xfrm>
            <a:off x="457200" y="152400"/>
            <a:ext cx="8229600" cy="847708"/>
          </a:xfrm>
          <a:noFill/>
        </p:spPr>
        <p:txBody>
          <a:bodyPr>
            <a:normAutofit/>
          </a:bodyPr>
          <a:lstStyle/>
          <a:p>
            <a:pPr algn="ctr"/>
            <a:r>
              <a:rPr lang="hu-HU" sz="4800" b="1" dirty="0" err="1" smtClean="0">
                <a:solidFill>
                  <a:srgbClr val="FF0000"/>
                </a:solidFill>
              </a:rPr>
              <a:t>Dzyan</a:t>
            </a:r>
            <a:r>
              <a:rPr lang="hu-HU" sz="4800" b="1" dirty="0" smtClean="0">
                <a:solidFill>
                  <a:srgbClr val="FF0000"/>
                </a:solidFill>
              </a:rPr>
              <a:t> könyve</a:t>
            </a:r>
            <a:endParaRPr lang="hu-HU" sz="4800" b="1"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48000">
              <a:schemeClr val="tx1"/>
            </a:gs>
            <a:gs pos="20000">
              <a:srgbClr val="000040"/>
            </a:gs>
            <a:gs pos="50000">
              <a:srgbClr val="400040"/>
            </a:gs>
            <a:gs pos="75000">
              <a:srgbClr val="8F0040"/>
            </a:gs>
            <a:gs pos="89999">
              <a:srgbClr val="F27300"/>
            </a:gs>
            <a:gs pos="100000">
              <a:srgbClr val="FFBF00"/>
            </a:gs>
          </a:gsLst>
          <a:lin ang="5400000" scaled="0"/>
          <a:tileRect/>
        </a:gradFill>
        <a:effectLst/>
      </p:bgPr>
    </p:bg>
    <p:spTree>
      <p:nvGrpSpPr>
        <p:cNvPr id="1" name=""/>
        <p:cNvGrpSpPr/>
        <p:nvPr/>
      </p:nvGrpSpPr>
      <p:grpSpPr>
        <a:xfrm>
          <a:off x="0" y="0"/>
          <a:ext cx="0" cy="0"/>
          <a:chOff x="0" y="0"/>
          <a:chExt cx="0" cy="0"/>
        </a:xfrm>
      </p:grpSpPr>
      <p:sp>
        <p:nvSpPr>
          <p:cNvPr id="2" name="Tartalom helye 1"/>
          <p:cNvSpPr>
            <a:spLocks noGrp="1"/>
          </p:cNvSpPr>
          <p:nvPr>
            <p:ph idx="1"/>
          </p:nvPr>
        </p:nvSpPr>
        <p:spPr>
          <a:xfrm>
            <a:off x="214282" y="785794"/>
            <a:ext cx="8643998" cy="6072206"/>
          </a:xfrm>
        </p:spPr>
        <p:txBody>
          <a:bodyPr>
            <a:normAutofit/>
          </a:bodyPr>
          <a:lstStyle/>
          <a:p>
            <a:pPr algn="just">
              <a:buNone/>
            </a:pPr>
            <a:r>
              <a:rPr lang="hu-HU" sz="2400" dirty="0" smtClean="0">
                <a:solidFill>
                  <a:schemeClr val="bg1"/>
                </a:solidFill>
              </a:rPr>
              <a:t>HPB szerint volt olyan idő az emberiség történelmének kezdetén, amikor minden ember az egész világon ugyanazt a nyelvet beszélte, és ezt a nyelvet </a:t>
            </a:r>
            <a:r>
              <a:rPr lang="hu-HU" sz="2400" dirty="0" err="1" smtClean="0">
                <a:solidFill>
                  <a:schemeClr val="bg1"/>
                </a:solidFill>
              </a:rPr>
              <a:t>hasz-nálták</a:t>
            </a:r>
            <a:r>
              <a:rPr lang="hu-HU" sz="2400" dirty="0" smtClean="0">
                <a:solidFill>
                  <a:schemeClr val="bg1"/>
                </a:solidFill>
              </a:rPr>
              <a:t> az egyetemes igazságok kifejezésére. Ez a nyelv fennmaradt, és bizonyos emberek, beavatottak ma is ismerik, tudják, hogyan értelmezzék és </a:t>
            </a:r>
            <a:r>
              <a:rPr lang="hu-HU" sz="2400" dirty="0" err="1" smtClean="0">
                <a:solidFill>
                  <a:schemeClr val="bg1"/>
                </a:solidFill>
              </a:rPr>
              <a:t>hasz-nálják</a:t>
            </a:r>
            <a:r>
              <a:rPr lang="hu-HU" sz="2400" dirty="0" smtClean="0">
                <a:solidFill>
                  <a:schemeClr val="bg1"/>
                </a:solidFill>
              </a:rPr>
              <a:t>. Ez az ősi, misztikus vagy szentséges nyelv a </a:t>
            </a:r>
            <a:r>
              <a:rPr lang="hu-HU" sz="2400" dirty="0" smtClean="0">
                <a:solidFill>
                  <a:srgbClr val="FFFF00"/>
                </a:solidFill>
              </a:rPr>
              <a:t>SZENZÁR</a:t>
            </a:r>
            <a:r>
              <a:rPr lang="hu-HU" sz="2400" dirty="0" smtClean="0">
                <a:solidFill>
                  <a:schemeClr val="bg1"/>
                </a:solidFill>
              </a:rPr>
              <a:t>.</a:t>
            </a:r>
          </a:p>
          <a:p>
            <a:pPr>
              <a:buNone/>
            </a:pPr>
            <a:r>
              <a:rPr lang="hu-HU" sz="2400" u="sng" dirty="0" smtClean="0">
                <a:solidFill>
                  <a:schemeClr val="bg1"/>
                </a:solidFill>
              </a:rPr>
              <a:t>Az egyetemes nyelv keresése:</a:t>
            </a:r>
          </a:p>
          <a:p>
            <a:pPr marL="624078" indent="-514350">
              <a:buNone/>
            </a:pPr>
            <a:r>
              <a:rPr lang="hu-HU" sz="2400" dirty="0" smtClean="0">
                <a:solidFill>
                  <a:schemeClr val="bg1"/>
                </a:solidFill>
              </a:rPr>
              <a:t>I. </a:t>
            </a:r>
            <a:r>
              <a:rPr lang="hu-HU" sz="2400" dirty="0" err="1" smtClean="0">
                <a:solidFill>
                  <a:schemeClr val="bg1"/>
                </a:solidFill>
              </a:rPr>
              <a:t>Pszammetik</a:t>
            </a:r>
            <a:r>
              <a:rPr lang="hu-HU" sz="2400" dirty="0" smtClean="0">
                <a:solidFill>
                  <a:schemeClr val="bg1"/>
                </a:solidFill>
              </a:rPr>
              <a:t> fáraó (i.e. 664-610): birkapásztorra bízott ikrek </a:t>
            </a:r>
            <a:r>
              <a:rPr lang="hu-HU" sz="2400" dirty="0" smtClean="0">
                <a:solidFill>
                  <a:schemeClr val="bg1"/>
                </a:solidFill>
                <a:sym typeface="Wingdings" pitchFamily="2" charset="2"/>
              </a:rPr>
              <a:t> „</a:t>
            </a:r>
            <a:r>
              <a:rPr lang="hu-HU" sz="2400" dirty="0" err="1" smtClean="0">
                <a:solidFill>
                  <a:schemeClr val="bg1"/>
                </a:solidFill>
                <a:sym typeface="Wingdings" pitchFamily="2" charset="2"/>
              </a:rPr>
              <a:t>békhosz</a:t>
            </a:r>
            <a:r>
              <a:rPr lang="hu-HU" sz="2400" dirty="0" smtClean="0">
                <a:solidFill>
                  <a:schemeClr val="bg1"/>
                </a:solidFill>
                <a:sym typeface="Wingdings" pitchFamily="2" charset="2"/>
              </a:rPr>
              <a:t>”: fríg nyelven kenyér.</a:t>
            </a:r>
          </a:p>
          <a:p>
            <a:pPr marL="624078" indent="-514350">
              <a:buNone/>
            </a:pPr>
            <a:r>
              <a:rPr lang="hu-HU" sz="2400" dirty="0" smtClean="0">
                <a:solidFill>
                  <a:schemeClr val="bg1"/>
                </a:solidFill>
              </a:rPr>
              <a:t>II. Frigyes (XIII. sz.) </a:t>
            </a:r>
            <a:r>
              <a:rPr lang="hu-HU" sz="2400" dirty="0" smtClean="0">
                <a:solidFill>
                  <a:schemeClr val="bg1"/>
                </a:solidFill>
                <a:sym typeface="Wingdings" pitchFamily="2" charset="2"/>
              </a:rPr>
              <a:t> minden gyerek meghalt.</a:t>
            </a:r>
          </a:p>
          <a:p>
            <a:pPr marL="624078" indent="-514350">
              <a:buNone/>
            </a:pPr>
            <a:r>
              <a:rPr lang="hu-HU" sz="2400" dirty="0" smtClean="0">
                <a:solidFill>
                  <a:schemeClr val="bg1"/>
                </a:solidFill>
                <a:sym typeface="Wingdings" pitchFamily="2" charset="2"/>
              </a:rPr>
              <a:t>IV Jakab (XVI. sz.)  héberül kezdtek beszélni.</a:t>
            </a:r>
          </a:p>
          <a:p>
            <a:pPr marL="624078" indent="-514350">
              <a:buNone/>
            </a:pPr>
            <a:r>
              <a:rPr lang="hu-HU" sz="2400" dirty="0" err="1" smtClean="0">
                <a:solidFill>
                  <a:schemeClr val="bg1"/>
                </a:solidFill>
                <a:sym typeface="Wingdings" pitchFamily="2" charset="2"/>
              </a:rPr>
              <a:t>Akbar</a:t>
            </a:r>
            <a:r>
              <a:rPr lang="hu-HU" sz="2400" dirty="0" smtClean="0">
                <a:solidFill>
                  <a:schemeClr val="bg1"/>
                </a:solidFill>
                <a:sym typeface="Wingdings" pitchFamily="2" charset="2"/>
              </a:rPr>
              <a:t>  a gyerekek nem szólaltak meg. </a:t>
            </a:r>
            <a:endParaRPr lang="hu-HU" sz="2400" dirty="0" smtClean="0">
              <a:solidFill>
                <a:schemeClr val="bg1"/>
              </a:solidFill>
            </a:endParaRPr>
          </a:p>
        </p:txBody>
      </p:sp>
      <p:sp>
        <p:nvSpPr>
          <p:cNvPr id="3" name="Cím 2"/>
          <p:cNvSpPr>
            <a:spLocks noGrp="1"/>
          </p:cNvSpPr>
          <p:nvPr>
            <p:ph type="title"/>
          </p:nvPr>
        </p:nvSpPr>
        <p:spPr>
          <a:xfrm>
            <a:off x="428596" y="0"/>
            <a:ext cx="8229600" cy="847708"/>
          </a:xfrm>
        </p:spPr>
        <p:txBody>
          <a:bodyPr/>
          <a:lstStyle/>
          <a:p>
            <a:pPr algn="ctr"/>
            <a:r>
              <a:rPr lang="hu-HU" sz="4400" dirty="0" smtClean="0">
                <a:solidFill>
                  <a:srgbClr val="FF0000"/>
                </a:solidFill>
              </a:rPr>
              <a:t>A </a:t>
            </a:r>
            <a:r>
              <a:rPr lang="hu-HU" sz="4400" dirty="0" err="1" smtClean="0">
                <a:solidFill>
                  <a:srgbClr val="FF0000"/>
                </a:solidFill>
              </a:rPr>
              <a:t>szenzár</a:t>
            </a:r>
            <a:endParaRPr lang="hu-HU"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8000">
              <a:schemeClr val="tx1"/>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artalom helye 1"/>
          <p:cNvSpPr>
            <a:spLocks noGrp="1"/>
          </p:cNvSpPr>
          <p:nvPr>
            <p:ph idx="1"/>
          </p:nvPr>
        </p:nvSpPr>
        <p:spPr>
          <a:xfrm>
            <a:off x="214282" y="785794"/>
            <a:ext cx="8643998" cy="6072206"/>
          </a:xfrm>
        </p:spPr>
        <p:txBody>
          <a:bodyPr>
            <a:normAutofit fontScale="92500" lnSpcReduction="20000"/>
          </a:bodyPr>
          <a:lstStyle/>
          <a:p>
            <a:pPr algn="just">
              <a:buNone/>
            </a:pPr>
            <a:r>
              <a:rPr lang="hu-HU" sz="2400" dirty="0" smtClean="0">
                <a:solidFill>
                  <a:schemeClr val="bg1"/>
                </a:solidFill>
                <a:latin typeface="Arial" pitchFamily="34" charset="0"/>
                <a:cs typeface="Arial" pitchFamily="34" charset="0"/>
              </a:rPr>
              <a:t>HPB  előtt soha senki nem említette a </a:t>
            </a:r>
            <a:r>
              <a:rPr lang="hu-HU" sz="2400" dirty="0" err="1" smtClean="0">
                <a:solidFill>
                  <a:schemeClr val="bg1"/>
                </a:solidFill>
                <a:latin typeface="Arial" pitchFamily="34" charset="0"/>
                <a:cs typeface="Arial" pitchFamily="34" charset="0"/>
              </a:rPr>
              <a:t>szenzárt</a:t>
            </a:r>
            <a:r>
              <a:rPr lang="hu-HU" sz="2400" dirty="0" smtClean="0">
                <a:solidFill>
                  <a:schemeClr val="bg1"/>
                </a:solidFill>
                <a:latin typeface="Arial" pitchFamily="34" charset="0"/>
                <a:cs typeface="Arial" pitchFamily="34" charset="0"/>
              </a:rPr>
              <a:t>, mint elnevezést. Nem szerepel a nyelvészek listájában, csak azt tudjuk róla, amit HPB elmond.</a:t>
            </a:r>
          </a:p>
          <a:p>
            <a:pPr algn="just">
              <a:buNone/>
            </a:pPr>
            <a:r>
              <a:rPr lang="hu-HU" sz="2400" dirty="0" err="1" smtClean="0">
                <a:solidFill>
                  <a:schemeClr val="bg1"/>
                </a:solidFill>
                <a:latin typeface="Arial" pitchFamily="34" charset="0"/>
                <a:cs typeface="Arial" pitchFamily="34" charset="0"/>
              </a:rPr>
              <a:t>Blavatsky</a:t>
            </a:r>
            <a:r>
              <a:rPr lang="hu-HU" sz="2400" dirty="0" smtClean="0">
                <a:solidFill>
                  <a:schemeClr val="bg1"/>
                </a:solidFill>
                <a:latin typeface="Arial" pitchFamily="34" charset="0"/>
                <a:cs typeface="Arial" pitchFamily="34" charset="0"/>
              </a:rPr>
              <a:t> félreérthetetlenül összehasonlítja a </a:t>
            </a:r>
            <a:r>
              <a:rPr lang="hu-HU" sz="2400" dirty="0" err="1" smtClean="0">
                <a:solidFill>
                  <a:schemeClr val="bg1"/>
                </a:solidFill>
                <a:latin typeface="Arial" pitchFamily="34" charset="0"/>
                <a:cs typeface="Arial" pitchFamily="34" charset="0"/>
              </a:rPr>
              <a:t>szenzárt</a:t>
            </a:r>
            <a:r>
              <a:rPr lang="hu-HU" sz="2400" dirty="0" smtClean="0">
                <a:solidFill>
                  <a:schemeClr val="bg1"/>
                </a:solidFill>
                <a:latin typeface="Arial" pitchFamily="34" charset="0"/>
                <a:cs typeface="Arial" pitchFamily="34" charset="0"/>
              </a:rPr>
              <a:t> és más </a:t>
            </a:r>
            <a:r>
              <a:rPr lang="hu-HU" sz="2400" dirty="0" err="1" smtClean="0">
                <a:solidFill>
                  <a:schemeClr val="bg1"/>
                </a:solidFill>
                <a:latin typeface="Arial" pitchFamily="34" charset="0"/>
                <a:cs typeface="Arial" pitchFamily="34" charset="0"/>
              </a:rPr>
              <a:t>kö-zönséges</a:t>
            </a:r>
            <a:r>
              <a:rPr lang="hu-HU" sz="2400" dirty="0" smtClean="0">
                <a:solidFill>
                  <a:schemeClr val="bg1"/>
                </a:solidFill>
                <a:latin typeface="Arial" pitchFamily="34" charset="0"/>
                <a:cs typeface="Arial" pitchFamily="34" charset="0"/>
              </a:rPr>
              <a:t> nyelveket.</a:t>
            </a:r>
          </a:p>
          <a:p>
            <a:pPr algn="just">
              <a:buFontTx/>
              <a:buChar char="-"/>
            </a:pPr>
            <a:r>
              <a:rPr lang="hu-HU" sz="2400" dirty="0" smtClean="0">
                <a:solidFill>
                  <a:schemeClr val="bg1"/>
                </a:solidFill>
                <a:latin typeface="Arial" pitchFamily="34" charset="0"/>
                <a:cs typeface="Arial" pitchFamily="34" charset="0"/>
              </a:rPr>
              <a:t>A „szent nyelvet” vagy a „misztériumnyelvet” a szanszkrit „</a:t>
            </a:r>
            <a:r>
              <a:rPr lang="hu-HU" sz="2400" dirty="0" err="1" smtClean="0">
                <a:solidFill>
                  <a:schemeClr val="bg1"/>
                </a:solidFill>
                <a:latin typeface="Arial" pitchFamily="34" charset="0"/>
                <a:cs typeface="Arial" pitchFamily="34" charset="0"/>
              </a:rPr>
              <a:t>köz-vetlen</a:t>
            </a:r>
            <a:r>
              <a:rPr lang="hu-HU" sz="2400" dirty="0" smtClean="0">
                <a:solidFill>
                  <a:schemeClr val="bg1"/>
                </a:solidFill>
                <a:latin typeface="Arial" pitchFamily="34" charset="0"/>
                <a:cs typeface="Arial" pitchFamily="34" charset="0"/>
              </a:rPr>
              <a:t> ősének” vagy „gyökerének” nevezi.</a:t>
            </a:r>
          </a:p>
          <a:p>
            <a:pPr>
              <a:buFontTx/>
              <a:buChar char="-"/>
            </a:pPr>
            <a:r>
              <a:rPr lang="hu-HU" sz="2400" dirty="0" smtClean="0">
                <a:solidFill>
                  <a:schemeClr val="bg1"/>
                </a:solidFill>
                <a:latin typeface="Arial" pitchFamily="34" charset="0"/>
                <a:cs typeface="Arial" pitchFamily="34" charset="0"/>
              </a:rPr>
              <a:t>Kapcsolatba hozza a </a:t>
            </a:r>
            <a:r>
              <a:rPr lang="hu-HU" sz="2400" dirty="0" err="1" smtClean="0">
                <a:solidFill>
                  <a:schemeClr val="bg1"/>
                </a:solidFill>
                <a:latin typeface="Arial" pitchFamily="34" charset="0"/>
                <a:cs typeface="Arial" pitchFamily="34" charset="0"/>
              </a:rPr>
              <a:t>szenzárt</a:t>
            </a:r>
            <a:r>
              <a:rPr lang="hu-HU" sz="2400" dirty="0" smtClean="0">
                <a:solidFill>
                  <a:schemeClr val="bg1"/>
                </a:solidFill>
                <a:latin typeface="Arial" pitchFamily="34" charset="0"/>
                <a:cs typeface="Arial" pitchFamily="34" charset="0"/>
              </a:rPr>
              <a:t> az </a:t>
            </a:r>
            <a:r>
              <a:rPr lang="hu-HU" sz="2400" dirty="0" err="1" smtClean="0">
                <a:solidFill>
                  <a:schemeClr val="bg1"/>
                </a:solidFill>
                <a:latin typeface="Arial" pitchFamily="34" charset="0"/>
                <a:cs typeface="Arial" pitchFamily="34" charset="0"/>
              </a:rPr>
              <a:t>avestannal</a:t>
            </a:r>
            <a:r>
              <a:rPr lang="hu-HU" sz="2400" dirty="0" smtClean="0">
                <a:solidFill>
                  <a:schemeClr val="bg1"/>
                </a:solidFill>
                <a:latin typeface="Arial" pitchFamily="34" charset="0"/>
                <a:cs typeface="Arial" pitchFamily="34" charset="0"/>
              </a:rPr>
              <a:t>, a legrégibb perzsa szentírások nyelvével.</a:t>
            </a:r>
          </a:p>
          <a:p>
            <a:pPr>
              <a:buFontTx/>
              <a:buChar char="-"/>
            </a:pPr>
            <a:r>
              <a:rPr lang="hu-HU" sz="2400" dirty="0" smtClean="0">
                <a:solidFill>
                  <a:schemeClr val="bg1"/>
                </a:solidFill>
                <a:latin typeface="Arial" pitchFamily="34" charset="0"/>
                <a:cs typeface="Arial" pitchFamily="34" charset="0"/>
              </a:rPr>
              <a:t>A </a:t>
            </a:r>
            <a:r>
              <a:rPr lang="hu-HU" sz="2400" dirty="0" err="1" smtClean="0">
                <a:solidFill>
                  <a:schemeClr val="bg1"/>
                </a:solidFill>
                <a:latin typeface="Arial" pitchFamily="34" charset="0"/>
                <a:cs typeface="Arial" pitchFamily="34" charset="0"/>
              </a:rPr>
              <a:t>Neter</a:t>
            </a:r>
            <a:r>
              <a:rPr lang="hu-HU" sz="2400" dirty="0" smtClean="0">
                <a:solidFill>
                  <a:schemeClr val="bg1"/>
                </a:solidFill>
                <a:latin typeface="Arial" pitchFamily="34" charset="0"/>
                <a:cs typeface="Arial" pitchFamily="34" charset="0"/>
              </a:rPr>
              <a:t> </a:t>
            </a:r>
            <a:r>
              <a:rPr lang="hu-HU" sz="2400" dirty="0" err="1" smtClean="0">
                <a:solidFill>
                  <a:schemeClr val="bg1"/>
                </a:solidFill>
                <a:latin typeface="Arial" pitchFamily="34" charset="0"/>
                <a:cs typeface="Arial" pitchFamily="34" charset="0"/>
              </a:rPr>
              <a:t>Khari</a:t>
            </a:r>
            <a:r>
              <a:rPr lang="hu-HU" sz="2400" dirty="0" smtClean="0">
                <a:solidFill>
                  <a:schemeClr val="bg1"/>
                </a:solidFill>
                <a:latin typeface="Arial" pitchFamily="34" charset="0"/>
                <a:cs typeface="Arial" pitchFamily="34" charset="0"/>
              </a:rPr>
              <a:t> (</a:t>
            </a:r>
            <a:r>
              <a:rPr lang="hu-HU" sz="2400" dirty="0" err="1" smtClean="0">
                <a:solidFill>
                  <a:schemeClr val="bg1"/>
                </a:solidFill>
                <a:latin typeface="Arial" pitchFamily="34" charset="0"/>
                <a:cs typeface="Arial" pitchFamily="34" charset="0"/>
              </a:rPr>
              <a:t>a</a:t>
            </a:r>
            <a:r>
              <a:rPr lang="hu-HU" sz="2400" dirty="0" smtClean="0">
                <a:solidFill>
                  <a:schemeClr val="bg1"/>
                </a:solidFill>
                <a:latin typeface="Arial" pitchFamily="34" charset="0"/>
                <a:cs typeface="Arial" pitchFamily="34" charset="0"/>
              </a:rPr>
              <a:t> hieratikus abc) és az egyiptomiak titkos (szent) nyelve közeli kapcsolatban áll a legrégibb „Titkos Tanítás </a:t>
            </a:r>
            <a:r>
              <a:rPr lang="hu-HU" sz="2400" dirty="0" err="1" smtClean="0">
                <a:solidFill>
                  <a:schemeClr val="bg1"/>
                </a:solidFill>
                <a:latin typeface="Arial" pitchFamily="34" charset="0"/>
                <a:cs typeface="Arial" pitchFamily="34" charset="0"/>
              </a:rPr>
              <a:t>nyelv-vel</a:t>
            </a:r>
            <a:r>
              <a:rPr lang="hu-HU" sz="2400" dirty="0" smtClean="0">
                <a:solidFill>
                  <a:schemeClr val="bg1"/>
                </a:solidFill>
                <a:latin typeface="Arial" pitchFamily="34" charset="0"/>
                <a:cs typeface="Arial" pitchFamily="34" charset="0"/>
              </a:rPr>
              <a:t>”. </a:t>
            </a:r>
          </a:p>
          <a:p>
            <a:pPr>
              <a:buFontTx/>
              <a:buChar char="-"/>
            </a:pPr>
            <a:r>
              <a:rPr lang="hu-HU" sz="2400" dirty="0" smtClean="0">
                <a:solidFill>
                  <a:schemeClr val="bg1"/>
                </a:solidFill>
                <a:latin typeface="Arial" pitchFamily="34" charset="0"/>
                <a:cs typeface="Arial" pitchFamily="34" charset="0"/>
              </a:rPr>
              <a:t>„</a:t>
            </a:r>
            <a:r>
              <a:rPr lang="hu-HU" sz="2400" dirty="0" err="1" smtClean="0">
                <a:solidFill>
                  <a:schemeClr val="bg1"/>
                </a:solidFill>
                <a:latin typeface="Arial" pitchFamily="34" charset="0"/>
                <a:cs typeface="Arial" pitchFamily="34" charset="0"/>
              </a:rPr>
              <a:t>Amida</a:t>
            </a:r>
            <a:r>
              <a:rPr lang="hu-HU" sz="2400" dirty="0" smtClean="0">
                <a:solidFill>
                  <a:schemeClr val="bg1"/>
                </a:solidFill>
                <a:latin typeface="Arial" pitchFamily="34" charset="0"/>
                <a:cs typeface="Arial" pitchFamily="34" charset="0"/>
              </a:rPr>
              <a:t> az </a:t>
            </a:r>
            <a:r>
              <a:rPr lang="hu-HU" sz="2400" dirty="0" err="1" smtClean="0">
                <a:solidFill>
                  <a:schemeClr val="bg1"/>
                </a:solidFill>
                <a:latin typeface="Arial" pitchFamily="34" charset="0"/>
                <a:cs typeface="Arial" pitchFamily="34" charset="0"/>
              </a:rPr>
              <a:t>Adi</a:t>
            </a:r>
            <a:r>
              <a:rPr lang="hu-HU" sz="2400" dirty="0" smtClean="0">
                <a:solidFill>
                  <a:schemeClr val="bg1"/>
                </a:solidFill>
                <a:latin typeface="Arial" pitchFamily="34" charset="0"/>
                <a:cs typeface="Arial" pitchFamily="34" charset="0"/>
              </a:rPr>
              <a:t> </a:t>
            </a:r>
            <a:r>
              <a:rPr lang="hu-HU" sz="2400" dirty="0" err="1" smtClean="0">
                <a:solidFill>
                  <a:schemeClr val="bg1"/>
                </a:solidFill>
                <a:latin typeface="Arial" pitchFamily="34" charset="0"/>
                <a:cs typeface="Arial" pitchFamily="34" charset="0"/>
              </a:rPr>
              <a:t>szenzár</a:t>
            </a:r>
            <a:r>
              <a:rPr lang="hu-HU" sz="2400" dirty="0" smtClean="0">
                <a:solidFill>
                  <a:schemeClr val="bg1"/>
                </a:solidFill>
                <a:latin typeface="Arial" pitchFamily="34" charset="0"/>
                <a:cs typeface="Arial" pitchFamily="34" charset="0"/>
              </a:rPr>
              <a:t> formája”.</a:t>
            </a:r>
          </a:p>
          <a:p>
            <a:pPr algn="just">
              <a:buFontTx/>
              <a:buChar char="-"/>
            </a:pPr>
            <a:r>
              <a:rPr lang="hu-HU" sz="2400" dirty="0" smtClean="0">
                <a:solidFill>
                  <a:schemeClr val="bg1"/>
                </a:solidFill>
                <a:latin typeface="Arial" pitchFamily="34" charset="0"/>
                <a:cs typeface="Arial" pitchFamily="34" charset="0"/>
              </a:rPr>
              <a:t>A csodálatos </a:t>
            </a:r>
            <a:r>
              <a:rPr lang="hu-HU" sz="2400" dirty="0" err="1" smtClean="0">
                <a:solidFill>
                  <a:schemeClr val="bg1"/>
                </a:solidFill>
                <a:latin typeface="Arial" pitchFamily="34" charset="0"/>
                <a:cs typeface="Arial" pitchFamily="34" charset="0"/>
              </a:rPr>
              <a:t>Kumbum</a:t>
            </a:r>
            <a:r>
              <a:rPr lang="hu-HU" sz="2400" dirty="0" smtClean="0">
                <a:solidFill>
                  <a:schemeClr val="bg1"/>
                </a:solidFill>
                <a:latin typeface="Arial" pitchFamily="34" charset="0"/>
                <a:cs typeface="Arial" pitchFamily="34" charset="0"/>
              </a:rPr>
              <a:t> fa legendája: ez olyan fa, amely csak </a:t>
            </a:r>
            <a:r>
              <a:rPr lang="hu-HU" sz="2400" dirty="0" err="1" smtClean="0">
                <a:solidFill>
                  <a:schemeClr val="bg1"/>
                </a:solidFill>
                <a:latin typeface="Arial" pitchFamily="34" charset="0"/>
                <a:cs typeface="Arial" pitchFamily="34" charset="0"/>
              </a:rPr>
              <a:t>Ti-betben</a:t>
            </a:r>
            <a:r>
              <a:rPr lang="hu-HU" sz="2400" dirty="0" smtClean="0">
                <a:solidFill>
                  <a:schemeClr val="bg1"/>
                </a:solidFill>
                <a:latin typeface="Arial" pitchFamily="34" charset="0"/>
                <a:cs typeface="Arial" pitchFamily="34" charset="0"/>
              </a:rPr>
              <a:t> nő, és eredetileg </a:t>
            </a:r>
            <a:r>
              <a:rPr lang="hu-HU" sz="2400" dirty="0" err="1" smtClean="0">
                <a:solidFill>
                  <a:schemeClr val="bg1"/>
                </a:solidFill>
                <a:latin typeface="Arial" pitchFamily="34" charset="0"/>
                <a:cs typeface="Arial" pitchFamily="34" charset="0"/>
              </a:rPr>
              <a:t>Tsong-Kha-pa</a:t>
            </a:r>
            <a:r>
              <a:rPr lang="hu-HU" sz="2400" dirty="0" smtClean="0">
                <a:solidFill>
                  <a:schemeClr val="bg1"/>
                </a:solidFill>
                <a:latin typeface="Arial" pitchFamily="34" charset="0"/>
                <a:cs typeface="Arial" pitchFamily="34" charset="0"/>
              </a:rPr>
              <a:t> láma egyik hajszálából nőtt ki, aki Buddha egyik avatárja volt. </a:t>
            </a:r>
            <a:r>
              <a:rPr lang="hu-HU" sz="2400" dirty="0" err="1" smtClean="0">
                <a:solidFill>
                  <a:schemeClr val="bg1"/>
                </a:solidFill>
                <a:latin typeface="Arial" pitchFamily="34" charset="0"/>
                <a:cs typeface="Arial" pitchFamily="34" charset="0"/>
              </a:rPr>
              <a:t>Blavatsky</a:t>
            </a:r>
            <a:r>
              <a:rPr lang="hu-HU" sz="2400" dirty="0" smtClean="0">
                <a:solidFill>
                  <a:schemeClr val="bg1"/>
                </a:solidFill>
                <a:latin typeface="Arial" pitchFamily="34" charset="0"/>
                <a:cs typeface="Arial" pitchFamily="34" charset="0"/>
              </a:rPr>
              <a:t> idézi </a:t>
            </a:r>
            <a:r>
              <a:rPr lang="hu-HU" sz="2400" dirty="0" err="1" smtClean="0">
                <a:solidFill>
                  <a:schemeClr val="bg1"/>
                </a:solidFill>
                <a:latin typeface="Arial" pitchFamily="34" charset="0"/>
                <a:cs typeface="Arial" pitchFamily="34" charset="0"/>
              </a:rPr>
              <a:t>Huc</a:t>
            </a:r>
            <a:r>
              <a:rPr lang="hu-HU" sz="2400" dirty="0" smtClean="0">
                <a:solidFill>
                  <a:schemeClr val="bg1"/>
                </a:solidFill>
                <a:latin typeface="Arial" pitchFamily="34" charset="0"/>
                <a:cs typeface="Arial" pitchFamily="34" charset="0"/>
              </a:rPr>
              <a:t> abbé beszámolóját, aki azt mondja, hogy ennek a fának a leveleire és a kérgére betűk és írásjelek vannak rányomva, és ha lehántjuk a kérget, akkor különböző írásjelek jelennek meg a belső </a:t>
            </a:r>
            <a:r>
              <a:rPr lang="hu-HU" sz="2400" dirty="0" err="1" smtClean="0">
                <a:solidFill>
                  <a:schemeClr val="bg1"/>
                </a:solidFill>
                <a:latin typeface="Arial" pitchFamily="34" charset="0"/>
                <a:cs typeface="Arial" pitchFamily="34" charset="0"/>
              </a:rPr>
              <a:t>réte-geken</a:t>
            </a:r>
            <a:r>
              <a:rPr lang="hu-HU" sz="2400" dirty="0" smtClean="0">
                <a:solidFill>
                  <a:schemeClr val="bg1"/>
                </a:solidFill>
                <a:latin typeface="Arial" pitchFamily="34" charset="0"/>
                <a:cs typeface="Arial" pitchFamily="34" charset="0"/>
              </a:rPr>
              <a:t>.</a:t>
            </a:r>
          </a:p>
        </p:txBody>
      </p:sp>
      <p:sp>
        <p:nvSpPr>
          <p:cNvPr id="3" name="Cím 2"/>
          <p:cNvSpPr>
            <a:spLocks noGrp="1"/>
          </p:cNvSpPr>
          <p:nvPr>
            <p:ph type="title"/>
          </p:nvPr>
        </p:nvSpPr>
        <p:spPr>
          <a:xfrm>
            <a:off x="428596" y="0"/>
            <a:ext cx="8229600" cy="847708"/>
          </a:xfrm>
        </p:spPr>
        <p:txBody>
          <a:bodyPr/>
          <a:lstStyle/>
          <a:p>
            <a:pPr algn="ctr"/>
            <a:r>
              <a:rPr lang="hu-HU" sz="4400" dirty="0" smtClean="0">
                <a:solidFill>
                  <a:srgbClr val="FF0000"/>
                </a:solidFill>
              </a:rPr>
              <a:t>A </a:t>
            </a:r>
            <a:r>
              <a:rPr lang="hu-HU" sz="4400" dirty="0" err="1" smtClean="0">
                <a:solidFill>
                  <a:srgbClr val="FF0000"/>
                </a:solidFill>
              </a:rPr>
              <a:t>szenzár</a:t>
            </a:r>
            <a:endParaRPr lang="hu-HU"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48000">
              <a:schemeClr val="tx1"/>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artalom helye 1"/>
          <p:cNvSpPr>
            <a:spLocks noGrp="1"/>
          </p:cNvSpPr>
          <p:nvPr>
            <p:ph idx="1"/>
          </p:nvPr>
        </p:nvSpPr>
        <p:spPr>
          <a:xfrm>
            <a:off x="214282" y="785794"/>
            <a:ext cx="8643998" cy="6072206"/>
          </a:xfrm>
        </p:spPr>
        <p:txBody>
          <a:bodyPr>
            <a:normAutofit/>
          </a:bodyPr>
          <a:lstStyle/>
          <a:p>
            <a:pPr algn="just">
              <a:buNone/>
            </a:pPr>
            <a:r>
              <a:rPr lang="hu-HU" sz="2400" dirty="0" smtClean="0">
                <a:solidFill>
                  <a:schemeClr val="bg1"/>
                </a:solidFill>
                <a:latin typeface="Arial" pitchFamily="34" charset="0"/>
                <a:cs typeface="Arial" pitchFamily="34" charset="0"/>
              </a:rPr>
              <a:t>HPB azt mondja, hogy a </a:t>
            </a:r>
            <a:r>
              <a:rPr lang="hu-HU" sz="2400" dirty="0" err="1" smtClean="0">
                <a:solidFill>
                  <a:schemeClr val="bg1"/>
                </a:solidFill>
                <a:latin typeface="Arial" pitchFamily="34" charset="0"/>
                <a:cs typeface="Arial" pitchFamily="34" charset="0"/>
              </a:rPr>
              <a:t>Kumbum</a:t>
            </a:r>
            <a:r>
              <a:rPr lang="hu-HU" sz="2400" dirty="0" smtClean="0">
                <a:solidFill>
                  <a:schemeClr val="bg1"/>
                </a:solidFill>
                <a:latin typeface="Arial" pitchFamily="34" charset="0"/>
                <a:cs typeface="Arial" pitchFamily="34" charset="0"/>
              </a:rPr>
              <a:t> fán található írás </a:t>
            </a:r>
            <a:r>
              <a:rPr lang="hu-HU" sz="2400" dirty="0" err="1" smtClean="0">
                <a:solidFill>
                  <a:schemeClr val="bg1"/>
                </a:solidFill>
                <a:latin typeface="Arial" pitchFamily="34" charset="0"/>
                <a:cs typeface="Arial" pitchFamily="34" charset="0"/>
              </a:rPr>
              <a:t>szenzár</a:t>
            </a:r>
            <a:r>
              <a:rPr lang="hu-HU" sz="2400" dirty="0" smtClean="0">
                <a:solidFill>
                  <a:schemeClr val="bg1"/>
                </a:solidFill>
                <a:latin typeface="Arial" pitchFamily="34" charset="0"/>
                <a:cs typeface="Arial" pitchFamily="34" charset="0"/>
              </a:rPr>
              <a:t> (vagy a Nap nyelve) írásjelekkel íródott, és hogy ez a szent fa különböző részein tartalmazza a teremtés teljes törté-netét, anyagában pedig a buddhizmus szent könyveit. </a:t>
            </a:r>
          </a:p>
          <a:p>
            <a:pPr algn="r">
              <a:buNone/>
            </a:pPr>
            <a:r>
              <a:rPr lang="hu-HU" sz="2400" dirty="0" smtClean="0">
                <a:solidFill>
                  <a:schemeClr val="bg1"/>
                </a:solidFill>
                <a:latin typeface="Arial" pitchFamily="34" charset="0"/>
                <a:cs typeface="Arial" pitchFamily="34" charset="0"/>
              </a:rPr>
              <a:t>(</a:t>
            </a:r>
            <a:r>
              <a:rPr lang="hu-HU" sz="2400" i="1" dirty="0" smtClean="0">
                <a:solidFill>
                  <a:schemeClr val="bg1"/>
                </a:solidFill>
                <a:latin typeface="Arial" pitchFamily="34" charset="0"/>
                <a:cs typeface="Arial" pitchFamily="34" charset="0"/>
              </a:rPr>
              <a:t>Isis</a:t>
            </a:r>
            <a:r>
              <a:rPr lang="hu-HU" sz="2400" dirty="0" smtClean="0">
                <a:solidFill>
                  <a:schemeClr val="bg1"/>
                </a:solidFill>
                <a:latin typeface="Arial" pitchFamily="34" charset="0"/>
                <a:cs typeface="Arial" pitchFamily="34" charset="0"/>
              </a:rPr>
              <a:t> I, 440)</a:t>
            </a:r>
          </a:p>
          <a:p>
            <a:pPr algn="r">
              <a:buNone/>
            </a:pPr>
            <a:endParaRPr lang="hu-HU" sz="2400" dirty="0" smtClean="0">
              <a:solidFill>
                <a:schemeClr val="bg1"/>
              </a:solidFill>
              <a:latin typeface="Arial" pitchFamily="34" charset="0"/>
              <a:cs typeface="Arial" pitchFamily="34" charset="0"/>
            </a:endParaRPr>
          </a:p>
          <a:p>
            <a:pPr algn="just">
              <a:buNone/>
            </a:pPr>
            <a:r>
              <a:rPr lang="hu-HU" sz="2400" dirty="0" smtClean="0">
                <a:solidFill>
                  <a:schemeClr val="bg1"/>
                </a:solidFill>
                <a:latin typeface="Arial" pitchFamily="34" charset="0"/>
                <a:cs typeface="Arial" pitchFamily="34" charset="0"/>
              </a:rPr>
              <a:t>Egy másik helyen: „Tibet betű-fája tény, ráadásul a </a:t>
            </a:r>
            <a:r>
              <a:rPr lang="hu-HU" sz="2400" dirty="0" err="1" smtClean="0">
                <a:solidFill>
                  <a:schemeClr val="bg1"/>
                </a:solidFill>
                <a:latin typeface="Arial" pitchFamily="34" charset="0"/>
                <a:cs typeface="Arial" pitchFamily="34" charset="0"/>
              </a:rPr>
              <a:t>levélsej-tekben</a:t>
            </a:r>
            <a:r>
              <a:rPr lang="hu-HU" sz="2400" dirty="0" smtClean="0">
                <a:solidFill>
                  <a:schemeClr val="bg1"/>
                </a:solidFill>
                <a:latin typeface="Arial" pitchFamily="34" charset="0"/>
                <a:cs typeface="Arial" pitchFamily="34" charset="0"/>
              </a:rPr>
              <a:t> és a háncson levő feliratok </a:t>
            </a:r>
            <a:r>
              <a:rPr lang="hu-HU" sz="2400" dirty="0" err="1" smtClean="0">
                <a:solidFill>
                  <a:schemeClr val="bg1"/>
                </a:solidFill>
                <a:latin typeface="Arial" pitchFamily="34" charset="0"/>
                <a:cs typeface="Arial" pitchFamily="34" charset="0"/>
              </a:rPr>
              <a:t>szenzárul</a:t>
            </a:r>
            <a:r>
              <a:rPr lang="hu-HU" sz="2400" dirty="0" smtClean="0">
                <a:solidFill>
                  <a:schemeClr val="bg1"/>
                </a:solidFill>
                <a:latin typeface="Arial" pitchFamily="34" charset="0"/>
                <a:cs typeface="Arial" pitchFamily="34" charset="0"/>
              </a:rPr>
              <a:t>, vagyis a </a:t>
            </a:r>
            <a:r>
              <a:rPr lang="hu-HU" sz="2400" dirty="0" err="1" smtClean="0">
                <a:solidFill>
                  <a:schemeClr val="bg1"/>
                </a:solidFill>
                <a:latin typeface="Arial" pitchFamily="34" charset="0"/>
                <a:cs typeface="Arial" pitchFamily="34" charset="0"/>
              </a:rPr>
              <a:t>Mes-terek</a:t>
            </a:r>
            <a:r>
              <a:rPr lang="hu-HU" sz="2400" dirty="0" smtClean="0">
                <a:solidFill>
                  <a:schemeClr val="bg1"/>
                </a:solidFill>
                <a:latin typeface="Arial" pitchFamily="34" charset="0"/>
                <a:cs typeface="Arial" pitchFamily="34" charset="0"/>
              </a:rPr>
              <a:t> által használt szent nyelven vannak, és </a:t>
            </a:r>
            <a:r>
              <a:rPr lang="hu-HU" sz="2400" dirty="0" err="1" smtClean="0">
                <a:solidFill>
                  <a:schemeClr val="bg1"/>
                </a:solidFill>
                <a:latin typeface="Arial" pitchFamily="34" charset="0"/>
                <a:cs typeface="Arial" pitchFamily="34" charset="0"/>
              </a:rPr>
              <a:t>összes-ségükben</a:t>
            </a:r>
            <a:r>
              <a:rPr lang="hu-HU" sz="2400" dirty="0" smtClean="0">
                <a:solidFill>
                  <a:schemeClr val="bg1"/>
                </a:solidFill>
                <a:latin typeface="Arial" pitchFamily="34" charset="0"/>
                <a:cs typeface="Arial" pitchFamily="34" charset="0"/>
              </a:rPr>
              <a:t> tartalmazzák a teljes buddhista </a:t>
            </a:r>
            <a:r>
              <a:rPr lang="hu-HU" sz="2400" dirty="0" err="1" smtClean="0">
                <a:solidFill>
                  <a:schemeClr val="bg1"/>
                </a:solidFill>
                <a:latin typeface="Arial" pitchFamily="34" charset="0"/>
                <a:cs typeface="Arial" pitchFamily="34" charset="0"/>
              </a:rPr>
              <a:t>Dharmát</a:t>
            </a:r>
            <a:r>
              <a:rPr lang="hu-HU" sz="2400" dirty="0" smtClean="0">
                <a:solidFill>
                  <a:schemeClr val="bg1"/>
                </a:solidFill>
                <a:latin typeface="Arial" pitchFamily="34" charset="0"/>
                <a:cs typeface="Arial" pitchFamily="34" charset="0"/>
              </a:rPr>
              <a:t> és a világ történelmét.”                                      (</a:t>
            </a:r>
            <a:r>
              <a:rPr lang="hu-HU" sz="2400" i="1" dirty="0" smtClean="0">
                <a:solidFill>
                  <a:schemeClr val="bg1"/>
                </a:solidFill>
                <a:latin typeface="Arial" pitchFamily="34" charset="0"/>
                <a:cs typeface="Arial" pitchFamily="34" charset="0"/>
              </a:rPr>
              <a:t>CW</a:t>
            </a:r>
            <a:r>
              <a:rPr lang="hu-HU" sz="2400" dirty="0" smtClean="0">
                <a:solidFill>
                  <a:schemeClr val="bg1"/>
                </a:solidFill>
                <a:latin typeface="Arial" pitchFamily="34" charset="0"/>
                <a:cs typeface="Arial" pitchFamily="34" charset="0"/>
              </a:rPr>
              <a:t> . IV, 350-51.)</a:t>
            </a:r>
          </a:p>
          <a:p>
            <a:pPr algn="just">
              <a:buNone/>
            </a:pPr>
            <a:r>
              <a:rPr lang="hu-HU" sz="2400" b="1" dirty="0" smtClean="0">
                <a:latin typeface="Arial" pitchFamily="34" charset="0"/>
                <a:cs typeface="Arial" pitchFamily="34" charset="0"/>
              </a:rPr>
              <a:t>Ha magyarázatait betű szerint vesszük, átlépünk a </a:t>
            </a:r>
            <a:r>
              <a:rPr lang="hu-HU" sz="2400" b="1" dirty="0" err="1" smtClean="0">
                <a:latin typeface="Arial" pitchFamily="34" charset="0"/>
                <a:cs typeface="Arial" pitchFamily="34" charset="0"/>
              </a:rPr>
              <a:t>fan-tasztikum</a:t>
            </a:r>
            <a:r>
              <a:rPr lang="hu-HU" sz="2400" b="1" dirty="0" smtClean="0">
                <a:latin typeface="Arial" pitchFamily="34" charset="0"/>
                <a:cs typeface="Arial" pitchFamily="34" charset="0"/>
              </a:rPr>
              <a:t> világába.</a:t>
            </a:r>
            <a:endParaRPr lang="hu-HU" sz="2400" b="1" dirty="0" smtClean="0">
              <a:solidFill>
                <a:schemeClr val="bg1"/>
              </a:solidFill>
              <a:latin typeface="Arial" pitchFamily="34" charset="0"/>
              <a:cs typeface="Arial" pitchFamily="34" charset="0"/>
            </a:endParaRPr>
          </a:p>
          <a:p>
            <a:pPr>
              <a:buNone/>
            </a:pPr>
            <a:endParaRPr lang="hu-HU" sz="2400" dirty="0">
              <a:solidFill>
                <a:schemeClr val="bg1"/>
              </a:solidFill>
            </a:endParaRPr>
          </a:p>
        </p:txBody>
      </p:sp>
      <p:sp>
        <p:nvSpPr>
          <p:cNvPr id="3" name="Cím 2"/>
          <p:cNvSpPr>
            <a:spLocks noGrp="1"/>
          </p:cNvSpPr>
          <p:nvPr>
            <p:ph type="title"/>
          </p:nvPr>
        </p:nvSpPr>
        <p:spPr>
          <a:xfrm>
            <a:off x="428596" y="0"/>
            <a:ext cx="8229600" cy="847708"/>
          </a:xfrm>
        </p:spPr>
        <p:txBody>
          <a:bodyPr/>
          <a:lstStyle/>
          <a:p>
            <a:pPr algn="ctr"/>
            <a:r>
              <a:rPr lang="hu-HU" sz="4400" dirty="0" smtClean="0">
                <a:solidFill>
                  <a:srgbClr val="FF0000"/>
                </a:solidFill>
              </a:rPr>
              <a:t>A </a:t>
            </a:r>
            <a:r>
              <a:rPr lang="hu-HU" sz="4400" dirty="0" err="1" smtClean="0">
                <a:solidFill>
                  <a:srgbClr val="FF0000"/>
                </a:solidFill>
              </a:rPr>
              <a:t>szenzár</a:t>
            </a:r>
            <a:endParaRPr lang="hu-HU"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48000">
              <a:schemeClr val="tx1"/>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artalom helye 1"/>
          <p:cNvSpPr>
            <a:spLocks noGrp="1"/>
          </p:cNvSpPr>
          <p:nvPr>
            <p:ph idx="1"/>
          </p:nvPr>
        </p:nvSpPr>
        <p:spPr>
          <a:xfrm>
            <a:off x="214282" y="785794"/>
            <a:ext cx="8643998" cy="6072206"/>
          </a:xfrm>
        </p:spPr>
        <p:txBody>
          <a:bodyPr>
            <a:normAutofit fontScale="85000" lnSpcReduction="20000"/>
          </a:bodyPr>
          <a:lstStyle/>
          <a:p>
            <a:pPr algn="just">
              <a:lnSpc>
                <a:spcPct val="110000"/>
              </a:lnSpc>
            </a:pPr>
            <a:r>
              <a:rPr lang="hu-HU" sz="2400" dirty="0" err="1" smtClean="0">
                <a:solidFill>
                  <a:schemeClr val="bg1"/>
                </a:solidFill>
                <a:latin typeface="Arial" pitchFamily="34" charset="0"/>
                <a:cs typeface="Arial" pitchFamily="34" charset="0"/>
              </a:rPr>
              <a:t>Blavatsky</a:t>
            </a:r>
            <a:r>
              <a:rPr lang="hu-HU" sz="2400" dirty="0" smtClean="0">
                <a:solidFill>
                  <a:schemeClr val="bg1"/>
                </a:solidFill>
                <a:latin typeface="Arial" pitchFamily="34" charset="0"/>
                <a:cs typeface="Arial" pitchFamily="34" charset="0"/>
              </a:rPr>
              <a:t> szerint a </a:t>
            </a:r>
            <a:r>
              <a:rPr lang="hu-HU" sz="2400" dirty="0" err="1" smtClean="0">
                <a:solidFill>
                  <a:schemeClr val="bg1"/>
                </a:solidFill>
                <a:latin typeface="Arial" pitchFamily="34" charset="0"/>
                <a:cs typeface="Arial" pitchFamily="34" charset="0"/>
              </a:rPr>
              <a:t>szenzár</a:t>
            </a:r>
            <a:r>
              <a:rPr lang="hu-HU" sz="2400" dirty="0" smtClean="0">
                <a:solidFill>
                  <a:schemeClr val="bg1"/>
                </a:solidFill>
                <a:latin typeface="Arial" pitchFamily="34" charset="0"/>
                <a:cs typeface="Arial" pitchFamily="34" charset="0"/>
              </a:rPr>
              <a:t> rendkívül ősi származású. „Volt idő, amikor az egész világ ’</a:t>
            </a:r>
            <a:r>
              <a:rPr lang="hu-HU" sz="2400" dirty="0" err="1" smtClean="0">
                <a:solidFill>
                  <a:schemeClr val="bg1"/>
                </a:solidFill>
                <a:latin typeface="Arial" pitchFamily="34" charset="0"/>
                <a:cs typeface="Arial" pitchFamily="34" charset="0"/>
              </a:rPr>
              <a:t>egyszájú</a:t>
            </a:r>
            <a:r>
              <a:rPr lang="hu-HU" sz="2400" dirty="0" smtClean="0">
                <a:solidFill>
                  <a:schemeClr val="bg1"/>
                </a:solidFill>
                <a:latin typeface="Arial" pitchFamily="34" charset="0"/>
                <a:cs typeface="Arial" pitchFamily="34" charset="0"/>
              </a:rPr>
              <a:t> és egytudású’ volt”, „az emberiség gyerek-korában egyetlen nyelv, egyetlen tudás és egyetlen egyetemes vallás létezett”. </a:t>
            </a:r>
          </a:p>
          <a:p>
            <a:pPr algn="just">
              <a:lnSpc>
                <a:spcPct val="110000"/>
              </a:lnSpc>
            </a:pPr>
            <a:r>
              <a:rPr lang="hu-HU" sz="2400" dirty="0" smtClean="0">
                <a:solidFill>
                  <a:schemeClr val="bg1"/>
                </a:solidFill>
                <a:latin typeface="Arial" pitchFamily="34" charset="0"/>
                <a:cs typeface="Arial" pitchFamily="34" charset="0"/>
              </a:rPr>
              <a:t>Gyakran említi „az egyetlen szent egyetemes nyelvet”, „egy egyetemes ezoterikus vagy ’</a:t>
            </a:r>
            <a:r>
              <a:rPr lang="hu-HU" sz="2400" dirty="0" err="1" smtClean="0">
                <a:solidFill>
                  <a:schemeClr val="bg1"/>
                </a:solidFill>
                <a:latin typeface="Arial" pitchFamily="34" charset="0"/>
                <a:cs typeface="Arial" pitchFamily="34" charset="0"/>
              </a:rPr>
              <a:t>misztérium’-nyelvet</a:t>
            </a:r>
            <a:r>
              <a:rPr lang="hu-HU" sz="2400" dirty="0" smtClean="0">
                <a:solidFill>
                  <a:schemeClr val="bg1"/>
                </a:solidFill>
                <a:latin typeface="Arial" pitchFamily="34" charset="0"/>
                <a:cs typeface="Arial" pitchFamily="34" charset="0"/>
              </a:rPr>
              <a:t>… a főpapok nyelvét, amelynek úgymond hét ’</a:t>
            </a:r>
            <a:r>
              <a:rPr lang="hu-HU" sz="2400" dirty="0" err="1" smtClean="0">
                <a:solidFill>
                  <a:schemeClr val="bg1"/>
                </a:solidFill>
                <a:latin typeface="Arial" pitchFamily="34" charset="0"/>
                <a:cs typeface="Arial" pitchFamily="34" charset="0"/>
              </a:rPr>
              <a:t>dialektusa</a:t>
            </a:r>
            <a:r>
              <a:rPr lang="hu-HU" sz="2400" dirty="0" smtClean="0">
                <a:solidFill>
                  <a:schemeClr val="bg1"/>
                </a:solidFill>
                <a:latin typeface="Arial" pitchFamily="34" charset="0"/>
                <a:cs typeface="Arial" pitchFamily="34" charset="0"/>
              </a:rPr>
              <a:t>’ van, ezek mindegyike a természet hét </a:t>
            </a:r>
            <a:r>
              <a:rPr lang="hu-HU" sz="2400" dirty="0" err="1" smtClean="0">
                <a:solidFill>
                  <a:schemeClr val="bg1"/>
                </a:solidFill>
                <a:latin typeface="Arial" pitchFamily="34" charset="0"/>
                <a:cs typeface="Arial" pitchFamily="34" charset="0"/>
              </a:rPr>
              <a:t>misz-tériumának</a:t>
            </a:r>
            <a:r>
              <a:rPr lang="hu-HU" sz="2400" dirty="0" smtClean="0">
                <a:solidFill>
                  <a:schemeClr val="bg1"/>
                </a:solidFill>
                <a:latin typeface="Arial" pitchFamily="34" charset="0"/>
                <a:cs typeface="Arial" pitchFamily="34" charset="0"/>
              </a:rPr>
              <a:t> egyikére utal, és kifejezetten annak felel meg”. Ez a „titkos nyelv az okkult tudomány minden iskolájában közös, és egykor az egész világon uralkodó volt”</a:t>
            </a:r>
            <a:r>
              <a:rPr lang="en-US" sz="2400" dirty="0" smtClean="0">
                <a:solidFill>
                  <a:schemeClr val="bg1"/>
                </a:solidFill>
                <a:latin typeface="Arial" pitchFamily="34" charset="0"/>
                <a:cs typeface="Arial" pitchFamily="34" charset="0"/>
              </a:rPr>
              <a:t>.</a:t>
            </a:r>
            <a:endParaRPr lang="hu-HU" sz="2400" dirty="0" smtClean="0">
              <a:solidFill>
                <a:schemeClr val="bg1"/>
              </a:solidFill>
              <a:latin typeface="Arial" pitchFamily="34" charset="0"/>
              <a:cs typeface="Arial" pitchFamily="34" charset="0"/>
            </a:endParaRPr>
          </a:p>
          <a:p>
            <a:pPr algn="just">
              <a:lnSpc>
                <a:spcPct val="110000"/>
              </a:lnSpc>
            </a:pPr>
            <a:r>
              <a:rPr lang="hu-HU" sz="2400" dirty="0" smtClean="0">
                <a:solidFill>
                  <a:schemeClr val="bg1"/>
                </a:solidFill>
                <a:latin typeface="Arial" pitchFamily="34" charset="0"/>
                <a:cs typeface="Arial" pitchFamily="34" charset="0"/>
              </a:rPr>
              <a:t>Ez a „titkos szent nyelv” a </a:t>
            </a:r>
            <a:r>
              <a:rPr lang="hu-HU" sz="2400" dirty="0" err="1" smtClean="0">
                <a:solidFill>
                  <a:schemeClr val="bg1"/>
                </a:solidFill>
                <a:latin typeface="Arial" pitchFamily="34" charset="0"/>
                <a:cs typeface="Arial" pitchFamily="34" charset="0"/>
              </a:rPr>
              <a:t>szenzár</a:t>
            </a:r>
            <a:r>
              <a:rPr lang="hu-HU" sz="2400" dirty="0" smtClean="0">
                <a:solidFill>
                  <a:schemeClr val="bg1"/>
                </a:solidFill>
                <a:latin typeface="Arial" pitchFamily="34" charset="0"/>
                <a:cs typeface="Arial" pitchFamily="34" charset="0"/>
              </a:rPr>
              <a:t>, az a nyelv, amelyen „egy ősi könyv” íródott, az eredeti munka, amelyből a </a:t>
            </a:r>
            <a:r>
              <a:rPr lang="hu-HU" sz="2400" dirty="0" err="1" smtClean="0">
                <a:solidFill>
                  <a:schemeClr val="bg1"/>
                </a:solidFill>
                <a:latin typeface="Arial" pitchFamily="34" charset="0"/>
                <a:cs typeface="Arial" pitchFamily="34" charset="0"/>
              </a:rPr>
              <a:t>Kiu-ti</a:t>
            </a:r>
            <a:r>
              <a:rPr lang="hu-HU" sz="2400" dirty="0" smtClean="0">
                <a:solidFill>
                  <a:schemeClr val="bg1"/>
                </a:solidFill>
                <a:latin typeface="Arial" pitchFamily="34" charset="0"/>
                <a:cs typeface="Arial" pitchFamily="34" charset="0"/>
              </a:rPr>
              <a:t> könyveit összeállították. Az „ősi könyvet” </a:t>
            </a:r>
            <a:r>
              <a:rPr lang="hu-HU" sz="2400" dirty="0" err="1" smtClean="0">
                <a:solidFill>
                  <a:schemeClr val="bg1"/>
                </a:solidFill>
                <a:latin typeface="Arial" pitchFamily="34" charset="0"/>
                <a:cs typeface="Arial" pitchFamily="34" charset="0"/>
              </a:rPr>
              <a:t>szenzárul</a:t>
            </a:r>
            <a:r>
              <a:rPr lang="hu-HU" sz="2400" dirty="0" smtClean="0">
                <a:solidFill>
                  <a:schemeClr val="bg1"/>
                </a:solidFill>
                <a:latin typeface="Arial" pitchFamily="34" charset="0"/>
                <a:cs typeface="Arial" pitchFamily="34" charset="0"/>
              </a:rPr>
              <a:t> jegyezték le „az Isteni Lény” szavaiból, aki azt a Fény Fiainak lediktálta Közép-Ázsiában, 5. fajunk kezdetének </a:t>
            </a:r>
            <a:r>
              <a:rPr lang="hu-HU" sz="2400" dirty="0" err="1" smtClean="0">
                <a:solidFill>
                  <a:schemeClr val="bg1"/>
                </a:solidFill>
                <a:latin typeface="Arial" pitchFamily="34" charset="0"/>
                <a:cs typeface="Arial" pitchFamily="34" charset="0"/>
              </a:rPr>
              <a:t>kezde-tén</a:t>
            </a:r>
            <a:r>
              <a:rPr lang="hu-HU" sz="2400" dirty="0" smtClean="0">
                <a:solidFill>
                  <a:schemeClr val="bg1"/>
                </a:solidFill>
                <a:latin typeface="Arial" pitchFamily="34" charset="0"/>
                <a:cs typeface="Arial" pitchFamily="34" charset="0"/>
              </a:rPr>
              <a:t>”. A </a:t>
            </a:r>
            <a:r>
              <a:rPr lang="hu-HU" sz="2400" dirty="0" err="1" smtClean="0">
                <a:solidFill>
                  <a:schemeClr val="bg1"/>
                </a:solidFill>
                <a:latin typeface="Arial" pitchFamily="34" charset="0"/>
                <a:cs typeface="Arial" pitchFamily="34" charset="0"/>
              </a:rPr>
              <a:t>szenzár</a:t>
            </a:r>
            <a:r>
              <a:rPr lang="hu-HU" sz="2400" dirty="0" smtClean="0">
                <a:solidFill>
                  <a:schemeClr val="bg1"/>
                </a:solidFill>
                <a:latin typeface="Arial" pitchFamily="34" charset="0"/>
                <a:cs typeface="Arial" pitchFamily="34" charset="0"/>
              </a:rPr>
              <a:t> maga azonban ennél sokkal régebbi nyelv, „mert volt olyan idő, amikor a nyelvét (a </a:t>
            </a:r>
            <a:r>
              <a:rPr lang="hu-HU" sz="2400" i="1" dirty="0" err="1" smtClean="0">
                <a:solidFill>
                  <a:schemeClr val="bg1"/>
                </a:solidFill>
                <a:latin typeface="Arial" pitchFamily="34" charset="0"/>
                <a:cs typeface="Arial" pitchFamily="34" charset="0"/>
              </a:rPr>
              <a:t>Sen-Zar</a:t>
            </a:r>
            <a:r>
              <a:rPr lang="hu-HU" sz="2400" dirty="0" err="1" smtClean="0">
                <a:solidFill>
                  <a:schemeClr val="bg1"/>
                </a:solidFill>
                <a:latin typeface="Arial" pitchFamily="34" charset="0"/>
                <a:cs typeface="Arial" pitchFamily="34" charset="0"/>
              </a:rPr>
              <a:t>-t</a:t>
            </a:r>
            <a:r>
              <a:rPr lang="hu-HU" sz="2400" dirty="0" smtClean="0">
                <a:solidFill>
                  <a:schemeClr val="bg1"/>
                </a:solidFill>
                <a:latin typeface="Arial" pitchFamily="34" charset="0"/>
                <a:cs typeface="Arial" pitchFamily="34" charset="0"/>
              </a:rPr>
              <a:t>) minden nemzet beavatottjai ismerték, amikor a </a:t>
            </a:r>
            <a:r>
              <a:rPr lang="hu-HU" sz="2400" dirty="0" err="1" smtClean="0">
                <a:solidFill>
                  <a:schemeClr val="bg1"/>
                </a:solidFill>
                <a:latin typeface="Arial" pitchFamily="34" charset="0"/>
                <a:cs typeface="Arial" pitchFamily="34" charset="0"/>
              </a:rPr>
              <a:t>toltékok</a:t>
            </a:r>
            <a:r>
              <a:rPr lang="hu-HU" sz="2400" dirty="0" smtClean="0">
                <a:solidFill>
                  <a:schemeClr val="bg1"/>
                </a:solidFill>
                <a:latin typeface="Arial" pitchFamily="34" charset="0"/>
                <a:cs typeface="Arial" pitchFamily="34" charset="0"/>
              </a:rPr>
              <a:t> ősapái ugyanolyan könnyen megértették, mint az elveszett Atlantisz lakói, akik annak idején a 3. faj bölcseitől, a </a:t>
            </a:r>
            <a:r>
              <a:rPr lang="hu-HU" sz="2400" i="1" dirty="0" err="1" smtClean="0">
                <a:solidFill>
                  <a:schemeClr val="bg1"/>
                </a:solidFill>
                <a:latin typeface="Arial" pitchFamily="34" charset="0"/>
                <a:cs typeface="Arial" pitchFamily="34" charset="0"/>
              </a:rPr>
              <a:t>Manushi</a:t>
            </a:r>
            <a:r>
              <a:rPr lang="hu-HU" sz="2400" dirty="0" err="1" smtClean="0">
                <a:solidFill>
                  <a:schemeClr val="bg1"/>
                </a:solidFill>
                <a:latin typeface="Arial" pitchFamily="34" charset="0"/>
                <a:cs typeface="Arial" pitchFamily="34" charset="0"/>
              </a:rPr>
              <a:t>-któl</a:t>
            </a:r>
            <a:r>
              <a:rPr lang="hu-HU" sz="2400" dirty="0" smtClean="0">
                <a:solidFill>
                  <a:schemeClr val="bg1"/>
                </a:solidFill>
                <a:latin typeface="Arial" pitchFamily="34" charset="0"/>
                <a:cs typeface="Arial" pitchFamily="34" charset="0"/>
              </a:rPr>
              <a:t> örökölték, akik viszont közvetlenül a 2. és 1. fajok </a:t>
            </a:r>
            <a:r>
              <a:rPr lang="hu-HU" sz="2400" i="1" dirty="0" smtClean="0">
                <a:solidFill>
                  <a:schemeClr val="bg1"/>
                </a:solidFill>
                <a:latin typeface="Arial" pitchFamily="34" charset="0"/>
                <a:cs typeface="Arial" pitchFamily="34" charset="0"/>
              </a:rPr>
              <a:t>Déváitól</a:t>
            </a:r>
            <a:r>
              <a:rPr lang="hu-HU" sz="2400" dirty="0" smtClean="0">
                <a:solidFill>
                  <a:schemeClr val="bg1"/>
                </a:solidFill>
                <a:latin typeface="Arial" pitchFamily="34" charset="0"/>
                <a:cs typeface="Arial" pitchFamily="34" charset="0"/>
              </a:rPr>
              <a:t> tanulták meg”. </a:t>
            </a:r>
          </a:p>
          <a:p>
            <a:pPr>
              <a:buNone/>
            </a:pPr>
            <a:endParaRPr lang="hu-HU" sz="2400" dirty="0">
              <a:solidFill>
                <a:schemeClr val="bg1"/>
              </a:solidFill>
            </a:endParaRPr>
          </a:p>
        </p:txBody>
      </p:sp>
      <p:sp>
        <p:nvSpPr>
          <p:cNvPr id="3" name="Cím 2"/>
          <p:cNvSpPr>
            <a:spLocks noGrp="1"/>
          </p:cNvSpPr>
          <p:nvPr>
            <p:ph type="title"/>
          </p:nvPr>
        </p:nvSpPr>
        <p:spPr>
          <a:xfrm>
            <a:off x="0" y="0"/>
            <a:ext cx="9144000" cy="847708"/>
          </a:xfrm>
        </p:spPr>
        <p:txBody>
          <a:bodyPr>
            <a:normAutofit fontScale="90000"/>
          </a:bodyPr>
          <a:lstStyle/>
          <a:p>
            <a:pPr algn="ctr"/>
            <a:r>
              <a:rPr lang="hu-HU" sz="4400" dirty="0" smtClean="0">
                <a:solidFill>
                  <a:srgbClr val="FF0000"/>
                </a:solidFill>
              </a:rPr>
              <a:t>A </a:t>
            </a:r>
            <a:r>
              <a:rPr lang="hu-HU" sz="4400" dirty="0" err="1" smtClean="0">
                <a:solidFill>
                  <a:srgbClr val="FF0000"/>
                </a:solidFill>
              </a:rPr>
              <a:t>szenzár</a:t>
            </a:r>
            <a:r>
              <a:rPr lang="hu-HU" sz="4400" dirty="0" smtClean="0">
                <a:solidFill>
                  <a:srgbClr val="FF0000"/>
                </a:solidFill>
              </a:rPr>
              <a:t>, az ősi misztériumnyelv</a:t>
            </a:r>
            <a:endParaRPr lang="hu-HU"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48000">
              <a:schemeClr val="tx1"/>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artalom helye 1"/>
          <p:cNvSpPr>
            <a:spLocks noGrp="1"/>
          </p:cNvSpPr>
          <p:nvPr>
            <p:ph idx="1"/>
          </p:nvPr>
        </p:nvSpPr>
        <p:spPr>
          <a:xfrm>
            <a:off x="214282" y="785794"/>
            <a:ext cx="8643998" cy="6072206"/>
          </a:xfrm>
        </p:spPr>
        <p:txBody>
          <a:bodyPr>
            <a:normAutofit fontScale="92500" lnSpcReduction="20000"/>
          </a:bodyPr>
          <a:lstStyle/>
          <a:p>
            <a:pPr algn="just">
              <a:lnSpc>
                <a:spcPct val="110000"/>
              </a:lnSpc>
              <a:buNone/>
            </a:pPr>
            <a:r>
              <a:rPr lang="hu-HU" sz="2400" dirty="0" smtClean="0">
                <a:solidFill>
                  <a:schemeClr val="bg1"/>
                </a:solidFill>
                <a:latin typeface="Arial" pitchFamily="34" charset="0"/>
                <a:cs typeface="Arial" pitchFamily="34" charset="0"/>
              </a:rPr>
              <a:t>A tudás az azt kifejező nyelvvel együtt Atlantisz elsüllyedése után ezoterikussá „és egyetemességéből kevesek számára </a:t>
            </a:r>
            <a:r>
              <a:rPr lang="hu-HU" sz="2400" dirty="0" err="1" smtClean="0">
                <a:solidFill>
                  <a:schemeClr val="bg1"/>
                </a:solidFill>
                <a:latin typeface="Arial" pitchFamily="34" charset="0"/>
                <a:cs typeface="Arial" pitchFamily="34" charset="0"/>
              </a:rPr>
              <a:t>elér-hetővé</a:t>
            </a:r>
            <a:r>
              <a:rPr lang="hu-HU" sz="2400" dirty="0" smtClean="0">
                <a:solidFill>
                  <a:schemeClr val="bg1"/>
                </a:solidFill>
                <a:latin typeface="Arial" pitchFamily="34" charset="0"/>
                <a:cs typeface="Arial" pitchFamily="34" charset="0"/>
              </a:rPr>
              <a:t> vált”. </a:t>
            </a:r>
          </a:p>
          <a:p>
            <a:pPr algn="just">
              <a:lnSpc>
                <a:spcPct val="110000"/>
              </a:lnSpc>
              <a:buNone/>
            </a:pPr>
            <a:r>
              <a:rPr lang="hu-HU" sz="2400" dirty="0" smtClean="0">
                <a:solidFill>
                  <a:schemeClr val="bg1"/>
                </a:solidFill>
                <a:latin typeface="Arial" pitchFamily="34" charset="0"/>
                <a:cs typeface="Arial" pitchFamily="34" charset="0"/>
              </a:rPr>
              <a:t>Ennek eredményeként két nyelvet kezdtek el használni minden nemzetben: „(a) </a:t>
            </a:r>
            <a:r>
              <a:rPr lang="hu-HU" sz="2400" dirty="0" err="1" smtClean="0">
                <a:solidFill>
                  <a:schemeClr val="bg1"/>
                </a:solidFill>
                <a:latin typeface="Arial" pitchFamily="34" charset="0"/>
                <a:cs typeface="Arial" pitchFamily="34" charset="0"/>
              </a:rPr>
              <a:t>a</a:t>
            </a:r>
            <a:r>
              <a:rPr lang="hu-HU" sz="2400" dirty="0" smtClean="0">
                <a:solidFill>
                  <a:schemeClr val="bg1"/>
                </a:solidFill>
                <a:latin typeface="Arial" pitchFamily="34" charset="0"/>
                <a:cs typeface="Arial" pitchFamily="34" charset="0"/>
              </a:rPr>
              <a:t> tömegek avatatlan vagy népnyelve, (b) a templomok és misztériumok beavatottjainak szent és titkos nyelve – </a:t>
            </a:r>
            <a:r>
              <a:rPr lang="hu-HU" sz="2400" i="1" dirty="0" smtClean="0">
                <a:solidFill>
                  <a:schemeClr val="bg1"/>
                </a:solidFill>
                <a:latin typeface="Arial" pitchFamily="34" charset="0"/>
                <a:cs typeface="Arial" pitchFamily="34" charset="0"/>
              </a:rPr>
              <a:t>az utóbbi egyetlen és egyetemes volt</a:t>
            </a:r>
            <a:r>
              <a:rPr lang="hu-HU" sz="2400" dirty="0" smtClean="0">
                <a:solidFill>
                  <a:schemeClr val="bg1"/>
                </a:solidFill>
                <a:latin typeface="Arial" pitchFamily="34" charset="0"/>
                <a:cs typeface="Arial" pitchFamily="34" charset="0"/>
              </a:rPr>
              <a:t>”.</a:t>
            </a:r>
          </a:p>
          <a:p>
            <a:pPr algn="just">
              <a:buNone/>
            </a:pPr>
            <a:r>
              <a:rPr lang="hu-HU" sz="2400" dirty="0" smtClean="0">
                <a:solidFill>
                  <a:schemeClr val="bg1"/>
                </a:solidFill>
                <a:latin typeface="Arial" pitchFamily="34" charset="0"/>
                <a:cs typeface="Arial" pitchFamily="34" charset="0"/>
              </a:rPr>
              <a:t>A </a:t>
            </a:r>
            <a:r>
              <a:rPr lang="hu-HU" sz="2400" dirty="0" err="1" smtClean="0">
                <a:solidFill>
                  <a:schemeClr val="bg1"/>
                </a:solidFill>
                <a:latin typeface="Arial" pitchFamily="34" charset="0"/>
                <a:cs typeface="Arial" pitchFamily="34" charset="0"/>
              </a:rPr>
              <a:t>Blavatsky-féle</a:t>
            </a:r>
            <a:r>
              <a:rPr lang="hu-HU" sz="2400" dirty="0" smtClean="0">
                <a:solidFill>
                  <a:schemeClr val="bg1"/>
                </a:solidFill>
                <a:latin typeface="Arial" pitchFamily="34" charset="0"/>
                <a:cs typeface="Arial" pitchFamily="34" charset="0"/>
              </a:rPr>
              <a:t> </a:t>
            </a:r>
            <a:r>
              <a:rPr lang="hu-HU" sz="2400" dirty="0" err="1" smtClean="0">
                <a:solidFill>
                  <a:schemeClr val="bg1"/>
                </a:solidFill>
                <a:latin typeface="Arial" pitchFamily="34" charset="0"/>
                <a:cs typeface="Arial" pitchFamily="34" charset="0"/>
              </a:rPr>
              <a:t>szenzár-történelem</a:t>
            </a:r>
            <a:r>
              <a:rPr lang="hu-HU" sz="2400" dirty="0" smtClean="0">
                <a:solidFill>
                  <a:schemeClr val="bg1"/>
                </a:solidFill>
                <a:latin typeface="Arial" pitchFamily="34" charset="0"/>
                <a:cs typeface="Arial" pitchFamily="34" charset="0"/>
              </a:rPr>
              <a:t> visszanyúlik világciklusunk kezdeti idejéhez, mielőtt az emberiség rendelkezett volna fizikai nyelvvel, hogy beszéljen, és értelemmel, hogy gondolkodni tudjon. Ez a kialakuló emberiség közös tulajdona volt, mielőtt a megfelelő nyelv egyáltalán kifejlődött volna. Majd fajaink fejlődésében eljött egy olyan pillanat, amikor egy nagy törés következett be, amit olyan mítoszok szimbolizálnak, mint a Bábel tornya, a Vízözön és Atlantisz pusztulása. Az ősközösség fel-bomlott, egy elválasztó vonal van aközött, amit tudatosan ismerünk és amire tudattalanul emlékezünk, és az emberi elme egyik része elsüllyedt az öntudatlanság vizeiben, ahogyan a másik része pedig tudatosan aktívvá vált.</a:t>
            </a:r>
          </a:p>
          <a:p>
            <a:pPr>
              <a:buNone/>
            </a:pPr>
            <a:endParaRPr lang="hu-HU" sz="2400" dirty="0">
              <a:solidFill>
                <a:schemeClr val="bg1"/>
              </a:solidFill>
            </a:endParaRPr>
          </a:p>
        </p:txBody>
      </p:sp>
      <p:sp>
        <p:nvSpPr>
          <p:cNvPr id="3" name="Cím 2"/>
          <p:cNvSpPr>
            <a:spLocks noGrp="1"/>
          </p:cNvSpPr>
          <p:nvPr>
            <p:ph type="title"/>
          </p:nvPr>
        </p:nvSpPr>
        <p:spPr>
          <a:xfrm>
            <a:off x="0" y="0"/>
            <a:ext cx="9144000" cy="847708"/>
          </a:xfrm>
        </p:spPr>
        <p:txBody>
          <a:bodyPr>
            <a:normAutofit fontScale="90000"/>
          </a:bodyPr>
          <a:lstStyle/>
          <a:p>
            <a:pPr algn="ctr"/>
            <a:r>
              <a:rPr lang="hu-HU" sz="4400" dirty="0" smtClean="0">
                <a:solidFill>
                  <a:srgbClr val="FF0000"/>
                </a:solidFill>
              </a:rPr>
              <a:t>A </a:t>
            </a:r>
            <a:r>
              <a:rPr lang="hu-HU" sz="4400" dirty="0" err="1" smtClean="0">
                <a:solidFill>
                  <a:srgbClr val="FF0000"/>
                </a:solidFill>
              </a:rPr>
              <a:t>szenzár</a:t>
            </a:r>
            <a:r>
              <a:rPr lang="hu-HU" sz="4400" dirty="0" smtClean="0">
                <a:solidFill>
                  <a:srgbClr val="FF0000"/>
                </a:solidFill>
              </a:rPr>
              <a:t>, az ősi misztériumnyelv</a:t>
            </a:r>
            <a:endParaRPr lang="hu-HU"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48000">
              <a:schemeClr val="tx1"/>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artalom helye 1"/>
          <p:cNvSpPr>
            <a:spLocks noGrp="1"/>
          </p:cNvSpPr>
          <p:nvPr>
            <p:ph idx="1"/>
          </p:nvPr>
        </p:nvSpPr>
        <p:spPr>
          <a:xfrm>
            <a:off x="214282" y="785794"/>
            <a:ext cx="8643998" cy="6072206"/>
          </a:xfrm>
        </p:spPr>
        <p:txBody>
          <a:bodyPr>
            <a:normAutofit fontScale="92500" lnSpcReduction="20000"/>
          </a:bodyPr>
          <a:lstStyle/>
          <a:p>
            <a:pPr algn="just">
              <a:lnSpc>
                <a:spcPct val="110000"/>
              </a:lnSpc>
              <a:buNone/>
            </a:pPr>
            <a:r>
              <a:rPr lang="hu-HU" sz="2200" dirty="0" smtClean="0">
                <a:solidFill>
                  <a:schemeClr val="bg1"/>
                </a:solidFill>
                <a:latin typeface="Arial" pitchFamily="34" charset="0"/>
                <a:cs typeface="Arial" pitchFamily="34" charset="0"/>
              </a:rPr>
              <a:t>A </a:t>
            </a:r>
            <a:r>
              <a:rPr lang="hu-HU" sz="2200" i="1" dirty="0" err="1" smtClean="0">
                <a:solidFill>
                  <a:schemeClr val="bg1"/>
                </a:solidFill>
                <a:latin typeface="Arial" pitchFamily="34" charset="0"/>
                <a:cs typeface="Arial" pitchFamily="34" charset="0"/>
              </a:rPr>
              <a:t>Webster's</a:t>
            </a:r>
            <a:r>
              <a:rPr lang="hu-HU" sz="2200" i="1" dirty="0" smtClean="0">
                <a:solidFill>
                  <a:schemeClr val="bg1"/>
                </a:solidFill>
                <a:latin typeface="Arial" pitchFamily="34" charset="0"/>
                <a:cs typeface="Arial" pitchFamily="34" charset="0"/>
              </a:rPr>
              <a:t> </a:t>
            </a:r>
            <a:r>
              <a:rPr lang="hu-HU" sz="2200" i="1" dirty="0" err="1" smtClean="0">
                <a:solidFill>
                  <a:schemeClr val="bg1"/>
                </a:solidFill>
                <a:latin typeface="Arial" pitchFamily="34" charset="0"/>
                <a:cs typeface="Arial" pitchFamily="34" charset="0"/>
              </a:rPr>
              <a:t>Third</a:t>
            </a:r>
            <a:r>
              <a:rPr lang="hu-HU" sz="2200" i="1" dirty="0" smtClean="0">
                <a:solidFill>
                  <a:schemeClr val="bg1"/>
                </a:solidFill>
                <a:latin typeface="Arial" pitchFamily="34" charset="0"/>
                <a:cs typeface="Arial" pitchFamily="34" charset="0"/>
              </a:rPr>
              <a:t> New International </a:t>
            </a:r>
            <a:r>
              <a:rPr lang="hu-HU" sz="2200" i="1" dirty="0" err="1" smtClean="0">
                <a:solidFill>
                  <a:schemeClr val="bg1"/>
                </a:solidFill>
                <a:latin typeface="Arial" pitchFamily="34" charset="0"/>
                <a:cs typeface="Arial" pitchFamily="34" charset="0"/>
              </a:rPr>
              <a:t>Dictionary</a:t>
            </a:r>
            <a:r>
              <a:rPr lang="hu-HU" sz="2200" i="1" dirty="0" smtClean="0">
                <a:solidFill>
                  <a:schemeClr val="bg1"/>
                </a:solidFill>
                <a:latin typeface="Arial" pitchFamily="34" charset="0"/>
                <a:cs typeface="Arial" pitchFamily="34" charset="0"/>
              </a:rPr>
              <a:t> </a:t>
            </a:r>
            <a:r>
              <a:rPr lang="hu-HU" sz="2200" dirty="0" smtClean="0">
                <a:solidFill>
                  <a:schemeClr val="bg1"/>
                </a:solidFill>
                <a:latin typeface="Arial" pitchFamily="34" charset="0"/>
                <a:cs typeface="Arial" pitchFamily="34" charset="0"/>
              </a:rPr>
              <a:t>hat fő-, azon belül 14 </a:t>
            </a:r>
            <a:r>
              <a:rPr lang="hu-HU" sz="2200" dirty="0" err="1" smtClean="0">
                <a:solidFill>
                  <a:schemeClr val="bg1"/>
                </a:solidFill>
                <a:latin typeface="Arial" pitchFamily="34" charset="0"/>
                <a:cs typeface="Arial" pitchFamily="34" charset="0"/>
              </a:rPr>
              <a:t>mel-lékjelentést</a:t>
            </a:r>
            <a:r>
              <a:rPr lang="hu-HU" sz="2200" dirty="0" smtClean="0">
                <a:solidFill>
                  <a:schemeClr val="bg1"/>
                </a:solidFill>
                <a:latin typeface="Arial" pitchFamily="34" charset="0"/>
                <a:cs typeface="Arial" pitchFamily="34" charset="0"/>
              </a:rPr>
              <a:t> ad meg a </a:t>
            </a:r>
            <a:r>
              <a:rPr lang="hu-HU" sz="2200" i="1" dirty="0" smtClean="0">
                <a:solidFill>
                  <a:schemeClr val="bg1"/>
                </a:solidFill>
                <a:latin typeface="Arial" pitchFamily="34" charset="0"/>
                <a:cs typeface="Arial" pitchFamily="34" charset="0"/>
              </a:rPr>
              <a:t>nyelv</a:t>
            </a:r>
            <a:r>
              <a:rPr lang="hu-HU" sz="2200" dirty="0" smtClean="0">
                <a:solidFill>
                  <a:schemeClr val="bg1"/>
                </a:solidFill>
                <a:latin typeface="Arial" pitchFamily="34" charset="0"/>
                <a:cs typeface="Arial" pitchFamily="34" charset="0"/>
              </a:rPr>
              <a:t> szóra </a:t>
            </a:r>
          </a:p>
          <a:p>
            <a:pPr algn="just">
              <a:lnSpc>
                <a:spcPct val="110000"/>
              </a:lnSpc>
              <a:buNone/>
            </a:pPr>
            <a:r>
              <a:rPr lang="hu-HU" sz="2200" dirty="0" smtClean="0">
                <a:solidFill>
                  <a:schemeClr val="bg1"/>
                </a:solidFill>
                <a:latin typeface="Arial" pitchFamily="34" charset="0"/>
                <a:cs typeface="Arial" pitchFamily="34" charset="0"/>
              </a:rPr>
              <a:t>1. A szavak, azok kiejtése és összerendezésük módszere, amit egy jelen-tős közösség használ, megért és hosszú ideig alkalmaz.</a:t>
            </a:r>
          </a:p>
          <a:p>
            <a:pPr algn="just">
              <a:lnSpc>
                <a:spcPct val="110000"/>
              </a:lnSpc>
              <a:buNone/>
            </a:pPr>
            <a:r>
              <a:rPr lang="hu-HU" sz="2200" dirty="0" smtClean="0">
                <a:solidFill>
                  <a:schemeClr val="bg1"/>
                </a:solidFill>
                <a:latin typeface="Arial" pitchFamily="34" charset="0"/>
                <a:cs typeface="Arial" pitchFamily="34" charset="0"/>
              </a:rPr>
              <a:t>2. Gondolatok és érzések közlésének módszeres eszköze, </a:t>
            </a:r>
            <a:r>
              <a:rPr lang="hu-HU" sz="2200" dirty="0" err="1" smtClean="0">
                <a:solidFill>
                  <a:schemeClr val="bg1"/>
                </a:solidFill>
                <a:latin typeface="Arial" pitchFamily="34" charset="0"/>
                <a:cs typeface="Arial" pitchFamily="34" charset="0"/>
              </a:rPr>
              <a:t>konven-cionálissá</a:t>
            </a:r>
            <a:r>
              <a:rPr lang="hu-HU" sz="2200" dirty="0" smtClean="0">
                <a:solidFill>
                  <a:schemeClr val="bg1"/>
                </a:solidFill>
                <a:latin typeface="Arial" pitchFamily="34" charset="0"/>
                <a:cs typeface="Arial" pitchFamily="34" charset="0"/>
              </a:rPr>
              <a:t> tett jelek, hangok, taglejtések vagy megértett jelentésű </a:t>
            </a:r>
            <a:r>
              <a:rPr lang="hu-HU" sz="2200" dirty="0" err="1" smtClean="0">
                <a:solidFill>
                  <a:schemeClr val="bg1"/>
                </a:solidFill>
                <a:latin typeface="Arial" pitchFamily="34" charset="0"/>
                <a:cs typeface="Arial" pitchFamily="34" charset="0"/>
              </a:rPr>
              <a:t>jel-zések</a:t>
            </a:r>
            <a:r>
              <a:rPr lang="hu-HU" sz="2200" dirty="0" smtClean="0">
                <a:solidFill>
                  <a:schemeClr val="bg1"/>
                </a:solidFill>
                <a:latin typeface="Arial" pitchFamily="34" charset="0"/>
                <a:cs typeface="Arial" pitchFamily="34" charset="0"/>
              </a:rPr>
              <a:t> alkalmazásával.</a:t>
            </a:r>
          </a:p>
          <a:p>
            <a:r>
              <a:rPr lang="hu-HU" sz="2200" i="1" dirty="0" smtClean="0">
                <a:solidFill>
                  <a:schemeClr val="bg1"/>
                </a:solidFill>
                <a:latin typeface="Arial" pitchFamily="34" charset="0"/>
                <a:cs typeface="Arial" pitchFamily="34" charset="0"/>
              </a:rPr>
              <a:t>Nyelv</a:t>
            </a:r>
            <a:endParaRPr lang="hu-HU" sz="2200" dirty="0" smtClean="0">
              <a:solidFill>
                <a:schemeClr val="bg1"/>
              </a:solidFill>
              <a:latin typeface="Arial" pitchFamily="34" charset="0"/>
              <a:cs typeface="Arial" pitchFamily="34" charset="0"/>
            </a:endParaRPr>
          </a:p>
          <a:p>
            <a:r>
              <a:rPr lang="hu-HU" sz="2200" dirty="0" smtClean="0">
                <a:solidFill>
                  <a:schemeClr val="bg1"/>
                </a:solidFill>
                <a:latin typeface="Arial" pitchFamily="34" charset="0"/>
                <a:cs typeface="Arial" pitchFamily="34" charset="0"/>
              </a:rPr>
              <a:t>. Emberi nyelvek</a:t>
            </a:r>
          </a:p>
          <a:p>
            <a:r>
              <a:rPr lang="hu-HU" sz="2200" dirty="0" smtClean="0">
                <a:solidFill>
                  <a:schemeClr val="bg1"/>
                </a:solidFill>
                <a:latin typeface="Arial" pitchFamily="34" charset="0"/>
                <a:cs typeface="Arial" pitchFamily="34" charset="0"/>
              </a:rPr>
              <a:t>  . Beszéd</a:t>
            </a:r>
          </a:p>
          <a:p>
            <a:r>
              <a:rPr lang="hu-HU" sz="2200" dirty="0" smtClean="0">
                <a:solidFill>
                  <a:schemeClr val="bg1"/>
                </a:solidFill>
                <a:latin typeface="Arial" pitchFamily="34" charset="0"/>
                <a:cs typeface="Arial" pitchFamily="34" charset="0"/>
              </a:rPr>
              <a:t>    . (1) Szó szerinti nyelv (angol, francia, bantu, tamil, latin)</a:t>
            </a:r>
          </a:p>
          <a:p>
            <a:r>
              <a:rPr lang="hu-HU" sz="2200" dirty="0" smtClean="0">
                <a:solidFill>
                  <a:schemeClr val="bg1"/>
                </a:solidFill>
                <a:latin typeface="Arial" pitchFamily="34" charset="0"/>
                <a:cs typeface="Arial" pitchFamily="34" charset="0"/>
              </a:rPr>
              <a:t>    . (2) Jelképes nyelv.......... (allegória, példabeszéd, mítosz)</a:t>
            </a:r>
          </a:p>
          <a:p>
            <a:r>
              <a:rPr lang="hu-HU" sz="2200" dirty="0" smtClean="0">
                <a:solidFill>
                  <a:schemeClr val="bg1"/>
                </a:solidFill>
                <a:latin typeface="Arial" pitchFamily="34" charset="0"/>
                <a:cs typeface="Arial" pitchFamily="34" charset="0"/>
              </a:rPr>
              <a:t>  . Írás</a:t>
            </a:r>
          </a:p>
          <a:p>
            <a:r>
              <a:rPr lang="hu-HU" sz="2200" dirty="0" smtClean="0">
                <a:solidFill>
                  <a:schemeClr val="bg1"/>
                </a:solidFill>
                <a:latin typeface="Arial" pitchFamily="34" charset="0"/>
                <a:cs typeface="Arial" pitchFamily="34" charset="0"/>
              </a:rPr>
              <a:t>    . (3) Hangjelek ........... (abc, szótagjelek)</a:t>
            </a:r>
          </a:p>
          <a:p>
            <a:r>
              <a:rPr lang="hu-HU" sz="2200" dirty="0" smtClean="0">
                <a:solidFill>
                  <a:schemeClr val="bg1"/>
                </a:solidFill>
                <a:latin typeface="Arial" pitchFamily="34" charset="0"/>
                <a:cs typeface="Arial" pitchFamily="34" charset="0"/>
              </a:rPr>
              <a:t>    . (4) Képírásjelek ............ (hieroglifák, </a:t>
            </a:r>
            <a:r>
              <a:rPr lang="hu-HU" sz="2200" dirty="0" err="1" smtClean="0">
                <a:solidFill>
                  <a:schemeClr val="bg1"/>
                </a:solidFill>
                <a:latin typeface="Arial" pitchFamily="34" charset="0"/>
                <a:cs typeface="Arial" pitchFamily="34" charset="0"/>
              </a:rPr>
              <a:t>kanji</a:t>
            </a:r>
            <a:r>
              <a:rPr lang="hu-HU" sz="2200" dirty="0" smtClean="0">
                <a:solidFill>
                  <a:schemeClr val="bg1"/>
                </a:solidFill>
                <a:latin typeface="Arial" pitchFamily="34" charset="0"/>
                <a:cs typeface="Arial" pitchFamily="34" charset="0"/>
              </a:rPr>
              <a:t>, &amp;, @, 5, +)</a:t>
            </a:r>
          </a:p>
          <a:p>
            <a:r>
              <a:rPr lang="hu-HU" sz="2200" dirty="0" smtClean="0">
                <a:solidFill>
                  <a:schemeClr val="bg1"/>
                </a:solidFill>
                <a:latin typeface="Arial" pitchFamily="34" charset="0"/>
                <a:cs typeface="Arial" pitchFamily="34" charset="0"/>
              </a:rPr>
              <a:t>. Egyéb kommunikáció</a:t>
            </a:r>
          </a:p>
          <a:p>
            <a:r>
              <a:rPr lang="hu-HU" sz="2200" dirty="0" smtClean="0">
                <a:solidFill>
                  <a:schemeClr val="bg1"/>
                </a:solidFill>
                <a:latin typeface="Arial" pitchFamily="34" charset="0"/>
                <a:cs typeface="Arial" pitchFamily="34" charset="0"/>
              </a:rPr>
              <a:t>    . (5) Barlangrajzok ... (barlanglakó emberek rajzai)</a:t>
            </a:r>
          </a:p>
          <a:p>
            <a:r>
              <a:rPr lang="hu-HU" sz="2200" dirty="0" smtClean="0">
                <a:solidFill>
                  <a:schemeClr val="bg1"/>
                </a:solidFill>
                <a:latin typeface="Arial" pitchFamily="34" charset="0"/>
                <a:cs typeface="Arial" pitchFamily="34" charset="0"/>
              </a:rPr>
              <a:t>    . (6) Egyéb termékek ................ (közlekedési lámpák, zene)</a:t>
            </a:r>
          </a:p>
          <a:p>
            <a:r>
              <a:rPr lang="hu-HU" sz="2200" dirty="0" smtClean="0">
                <a:solidFill>
                  <a:schemeClr val="bg1"/>
                </a:solidFill>
                <a:latin typeface="Arial" pitchFamily="34" charset="0"/>
                <a:cs typeface="Arial" pitchFamily="34" charset="0"/>
              </a:rPr>
              <a:t>    . (7) Természeti tárgyak ..................... (gesztusok, virágok)</a:t>
            </a:r>
          </a:p>
          <a:p>
            <a:pPr>
              <a:buNone/>
            </a:pPr>
            <a:endParaRPr lang="hu-HU" sz="2400" dirty="0">
              <a:solidFill>
                <a:schemeClr val="bg1"/>
              </a:solidFill>
            </a:endParaRPr>
          </a:p>
        </p:txBody>
      </p:sp>
      <p:sp>
        <p:nvSpPr>
          <p:cNvPr id="3" name="Cím 2"/>
          <p:cNvSpPr>
            <a:spLocks noGrp="1"/>
          </p:cNvSpPr>
          <p:nvPr>
            <p:ph type="title"/>
          </p:nvPr>
        </p:nvSpPr>
        <p:spPr>
          <a:xfrm>
            <a:off x="0" y="0"/>
            <a:ext cx="9144000" cy="847708"/>
          </a:xfrm>
        </p:spPr>
        <p:txBody>
          <a:bodyPr>
            <a:normAutofit/>
          </a:bodyPr>
          <a:lstStyle/>
          <a:p>
            <a:pPr algn="ctr"/>
            <a:r>
              <a:rPr lang="hu-HU" sz="4400" dirty="0" smtClean="0">
                <a:solidFill>
                  <a:srgbClr val="FF0000"/>
                </a:solidFill>
              </a:rPr>
              <a:t>A </a:t>
            </a:r>
            <a:r>
              <a:rPr lang="hu-HU" sz="4400" dirty="0" err="1" smtClean="0">
                <a:solidFill>
                  <a:srgbClr val="FF0000"/>
                </a:solidFill>
              </a:rPr>
              <a:t>szenzár</a:t>
            </a:r>
            <a:r>
              <a:rPr lang="hu-HU" sz="4400" dirty="0" smtClean="0">
                <a:solidFill>
                  <a:srgbClr val="FF0000"/>
                </a:solidFill>
              </a:rPr>
              <a:t>: </a:t>
            </a:r>
            <a:r>
              <a:rPr lang="hu-HU" sz="4400" dirty="0" err="1" smtClean="0">
                <a:solidFill>
                  <a:srgbClr val="FF0000"/>
                </a:solidFill>
              </a:rPr>
              <a:t>a</a:t>
            </a:r>
            <a:r>
              <a:rPr lang="hu-HU" sz="4400" dirty="0" smtClean="0">
                <a:solidFill>
                  <a:srgbClr val="FF0000"/>
                </a:solidFill>
              </a:rPr>
              <a:t> nyelv definíciója</a:t>
            </a:r>
            <a:endParaRPr lang="hu-HU"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artalom helye 1"/>
          <p:cNvSpPr>
            <a:spLocks noGrp="1"/>
          </p:cNvSpPr>
          <p:nvPr>
            <p:ph idx="1"/>
          </p:nvPr>
        </p:nvSpPr>
        <p:spPr>
          <a:xfrm>
            <a:off x="214282" y="785794"/>
            <a:ext cx="8643998" cy="6072206"/>
          </a:xfrm>
        </p:spPr>
        <p:txBody>
          <a:bodyPr>
            <a:noAutofit/>
          </a:bodyPr>
          <a:lstStyle/>
          <a:p>
            <a:pPr algn="just">
              <a:buNone/>
            </a:pPr>
            <a:r>
              <a:rPr lang="hu-HU" sz="2000" dirty="0" smtClean="0">
                <a:solidFill>
                  <a:schemeClr val="bg1"/>
                </a:solidFill>
                <a:latin typeface="Arial" pitchFamily="34" charset="0"/>
                <a:cs typeface="Arial" pitchFamily="34" charset="0"/>
              </a:rPr>
              <a:t>A </a:t>
            </a:r>
            <a:r>
              <a:rPr lang="hu-HU" sz="2000" i="1" dirty="0" smtClean="0">
                <a:solidFill>
                  <a:schemeClr val="bg1"/>
                </a:solidFill>
                <a:latin typeface="Arial" pitchFamily="34" charset="0"/>
                <a:cs typeface="Arial" pitchFamily="34" charset="0"/>
              </a:rPr>
              <a:t>szimbolizmus</a:t>
            </a:r>
            <a:r>
              <a:rPr lang="hu-HU" sz="2000" dirty="0" smtClean="0">
                <a:solidFill>
                  <a:schemeClr val="bg1"/>
                </a:solidFill>
                <a:latin typeface="Arial" pitchFamily="34" charset="0"/>
                <a:cs typeface="Arial" pitchFamily="34" charset="0"/>
              </a:rPr>
              <a:t> : Egy eszme vagy egy gondolat képszerű kifejezése. Az őseredeti írás először nem tartalmazott írásjeleket, hanem általában egy szimbólum helyettesített egy egész kifejezést vagy mondatot. </a:t>
            </a:r>
          </a:p>
          <a:p>
            <a:pPr algn="just">
              <a:buNone/>
            </a:pPr>
            <a:r>
              <a:rPr lang="hu-HU" sz="2000" dirty="0" err="1" smtClean="0">
                <a:solidFill>
                  <a:schemeClr val="bg1"/>
                </a:solidFill>
                <a:latin typeface="Arial" pitchFamily="34" charset="0"/>
                <a:cs typeface="Arial" pitchFamily="34" charset="0"/>
              </a:rPr>
              <a:t>Skinner</a:t>
            </a:r>
            <a:r>
              <a:rPr lang="hu-HU" sz="2000" dirty="0" smtClean="0">
                <a:solidFill>
                  <a:schemeClr val="bg1"/>
                </a:solidFill>
                <a:latin typeface="Arial" pitchFamily="34" charset="0"/>
                <a:cs typeface="Arial" pitchFamily="34" charset="0"/>
              </a:rPr>
              <a:t> az ősi misztériumnyelvről: Ennek a nyelvnek a különlegessége az volt, hogy beépülhetett egy másik nyelvbe, elrejtve, speciális oktatások segítsége nélkül észrevehetetlenül. A betűknek vagy szótagjeleknek egyszerre volt meg a szám-, geometriai alak-, kép- vagy képjel- és szimbólum-jelentése vagy képessége, az a megtervezett terület, </a:t>
            </a:r>
            <a:r>
              <a:rPr lang="hu-HU" sz="2000" dirty="0" err="1" smtClean="0">
                <a:solidFill>
                  <a:schemeClr val="bg1"/>
                </a:solidFill>
                <a:latin typeface="Arial" pitchFamily="34" charset="0"/>
                <a:cs typeface="Arial" pitchFamily="34" charset="0"/>
              </a:rPr>
              <a:t>ame-lyet</a:t>
            </a:r>
            <a:r>
              <a:rPr lang="hu-HU" sz="2000" dirty="0" smtClean="0">
                <a:solidFill>
                  <a:schemeClr val="bg1"/>
                </a:solidFill>
                <a:latin typeface="Arial" pitchFamily="34" charset="0"/>
                <a:cs typeface="Arial" pitchFamily="34" charset="0"/>
              </a:rPr>
              <a:t> meghatározott módon segítettek a példabeszédek elbeszélések vagy elbeszélés-részletek formájában. </a:t>
            </a:r>
          </a:p>
          <a:p>
            <a:pPr algn="just">
              <a:buNone/>
            </a:pPr>
            <a:r>
              <a:rPr lang="hu-HU" sz="2000" dirty="0" smtClean="0">
                <a:solidFill>
                  <a:schemeClr val="bg1"/>
                </a:solidFill>
                <a:latin typeface="Arial" pitchFamily="34" charset="0"/>
                <a:cs typeface="Arial" pitchFamily="34" charset="0"/>
              </a:rPr>
              <a:t>HPB: a középkor hermetikus filozófusai (vagyis az alkimisták) </a:t>
            </a:r>
            <a:r>
              <a:rPr lang="hu-HU" sz="2000" dirty="0" err="1" smtClean="0">
                <a:solidFill>
                  <a:schemeClr val="bg1"/>
                </a:solidFill>
                <a:latin typeface="Arial" pitchFamily="34" charset="0"/>
                <a:cs typeface="Arial" pitchFamily="34" charset="0"/>
              </a:rPr>
              <a:t>helyre-állították</a:t>
            </a:r>
            <a:r>
              <a:rPr lang="hu-HU" sz="2000" dirty="0" smtClean="0">
                <a:solidFill>
                  <a:schemeClr val="bg1"/>
                </a:solidFill>
                <a:latin typeface="Arial" pitchFamily="34" charset="0"/>
                <a:cs typeface="Arial" pitchFamily="34" charset="0"/>
              </a:rPr>
              <a:t> az ókor főpapjainak ősi szimbólumnyelvét, akik mintegy meg-szentelt gátként használták a szent szertartásaik és a tömegek </a:t>
            </a:r>
            <a:r>
              <a:rPr lang="hu-HU" sz="2000" dirty="0" err="1" smtClean="0">
                <a:solidFill>
                  <a:schemeClr val="bg1"/>
                </a:solidFill>
                <a:latin typeface="Arial" pitchFamily="34" charset="0"/>
                <a:cs typeface="Arial" pitchFamily="34" charset="0"/>
              </a:rPr>
              <a:t>tu-datlansága</a:t>
            </a:r>
            <a:r>
              <a:rPr lang="hu-HU" sz="2000" dirty="0" smtClean="0">
                <a:solidFill>
                  <a:schemeClr val="bg1"/>
                </a:solidFill>
                <a:latin typeface="Arial" pitchFamily="34" charset="0"/>
                <a:cs typeface="Arial" pitchFamily="34" charset="0"/>
              </a:rPr>
              <a:t> között, és egy valódi </a:t>
            </a:r>
            <a:r>
              <a:rPr lang="hu-HU" sz="2000" dirty="0" err="1" smtClean="0">
                <a:solidFill>
                  <a:schemeClr val="bg1"/>
                </a:solidFill>
                <a:latin typeface="Arial" pitchFamily="34" charset="0"/>
                <a:cs typeface="Arial" pitchFamily="34" charset="0"/>
              </a:rPr>
              <a:t>kabbalista</a:t>
            </a:r>
            <a:r>
              <a:rPr lang="hu-HU" sz="2000" dirty="0" smtClean="0">
                <a:solidFill>
                  <a:schemeClr val="bg1"/>
                </a:solidFill>
                <a:latin typeface="Arial" pitchFamily="34" charset="0"/>
                <a:cs typeface="Arial" pitchFamily="34" charset="0"/>
              </a:rPr>
              <a:t> szlenget hoztak létre. Ez utóbbi, ami folyamatosan félrevezette a hamis tanítványokat, akiket a tudományhoz csak saját gazdagság és hatalom iránti mohóságuk vonzott, amit egész biztosan törvénytelenül használtak volna, ha sikerrel járnak. Egy élő, meggyőző, világos nyelv volt, de csak Hermész igaz tanítványai számára volt az, illetve válhatott azzá. </a:t>
            </a:r>
            <a:endParaRPr lang="hu-HU" sz="2000" dirty="0">
              <a:solidFill>
                <a:schemeClr val="bg1"/>
              </a:solidFill>
              <a:latin typeface="Arial" pitchFamily="34" charset="0"/>
              <a:cs typeface="Arial" pitchFamily="34" charset="0"/>
            </a:endParaRPr>
          </a:p>
        </p:txBody>
      </p:sp>
      <p:sp>
        <p:nvSpPr>
          <p:cNvPr id="3" name="Cím 2"/>
          <p:cNvSpPr>
            <a:spLocks noGrp="1"/>
          </p:cNvSpPr>
          <p:nvPr>
            <p:ph type="title"/>
          </p:nvPr>
        </p:nvSpPr>
        <p:spPr>
          <a:xfrm>
            <a:off x="0" y="0"/>
            <a:ext cx="9144000" cy="847708"/>
          </a:xfrm>
        </p:spPr>
        <p:txBody>
          <a:bodyPr>
            <a:normAutofit/>
          </a:bodyPr>
          <a:lstStyle/>
          <a:p>
            <a:pPr algn="ctr"/>
            <a:r>
              <a:rPr lang="hu-HU" sz="4400" dirty="0" smtClean="0">
                <a:solidFill>
                  <a:srgbClr val="FF0000"/>
                </a:solidFill>
              </a:rPr>
              <a:t>A </a:t>
            </a:r>
            <a:r>
              <a:rPr lang="hu-HU" sz="4400" dirty="0" err="1" smtClean="0">
                <a:solidFill>
                  <a:srgbClr val="FF0000"/>
                </a:solidFill>
              </a:rPr>
              <a:t>szenzár</a:t>
            </a:r>
            <a:r>
              <a:rPr lang="hu-HU" sz="4400" dirty="0" smtClean="0">
                <a:solidFill>
                  <a:srgbClr val="FF0000"/>
                </a:solidFill>
              </a:rPr>
              <a:t>: </a:t>
            </a:r>
            <a:r>
              <a:rPr lang="hu-HU" sz="4400" dirty="0" err="1" smtClean="0">
                <a:solidFill>
                  <a:srgbClr val="FF0000"/>
                </a:solidFill>
              </a:rPr>
              <a:t>a</a:t>
            </a:r>
            <a:r>
              <a:rPr lang="hu-HU" sz="4400" dirty="0" smtClean="0">
                <a:solidFill>
                  <a:srgbClr val="FF0000"/>
                </a:solidFill>
              </a:rPr>
              <a:t> szimbólumnyelv</a:t>
            </a:r>
            <a:endParaRPr lang="hu-HU"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artalom helye 1"/>
          <p:cNvSpPr>
            <a:spLocks noGrp="1"/>
          </p:cNvSpPr>
          <p:nvPr>
            <p:ph idx="1"/>
          </p:nvPr>
        </p:nvSpPr>
        <p:spPr>
          <a:xfrm>
            <a:off x="214282" y="785794"/>
            <a:ext cx="8643998" cy="6072206"/>
          </a:xfrm>
        </p:spPr>
        <p:txBody>
          <a:bodyPr>
            <a:noAutofit/>
          </a:bodyPr>
          <a:lstStyle/>
          <a:p>
            <a:pPr algn="just">
              <a:buNone/>
            </a:pPr>
            <a:r>
              <a:rPr lang="hu-HU" sz="2100" dirty="0" smtClean="0">
                <a:solidFill>
                  <a:schemeClr val="bg1"/>
                </a:solidFill>
                <a:latin typeface="Arial" pitchFamily="34" charset="0"/>
                <a:cs typeface="Arial" pitchFamily="34" charset="0"/>
              </a:rPr>
              <a:t>A titkos iskolákban a misztériumok tanítóinak és beavatottainak volt egy egyetemes, ezoterikus nyelve, a szimbolizmus és az allegóriák nyelve. Ezt a nyelvet se nem módosították, se nem bővítették ki azoktól a régi időktől fogva mind a mai napig. Még mindig létezik, és még mindig tanítják. Vannak olyanok, akik megőrizték tudását, ahogyan a misztériumok titkos jelentését is, és nekem szerencsém volt ezektől a Mesterektől tanulni – még ha tökéletlenül is – az említett nyelvet. Ebből következően jelentem ki, hogy azon ősi szövegek titkos részeit helyesebben értem, amelyeket elismert beavatottak írtak.</a:t>
            </a:r>
          </a:p>
          <a:p>
            <a:pPr algn="just">
              <a:buNone/>
            </a:pPr>
            <a:r>
              <a:rPr lang="hu-HU" sz="2100" dirty="0" smtClean="0">
                <a:solidFill>
                  <a:schemeClr val="bg1"/>
                </a:solidFill>
                <a:latin typeface="Arial" pitchFamily="34" charset="0"/>
                <a:cs typeface="Arial" pitchFamily="34" charset="0"/>
              </a:rPr>
              <a:t>Ahogyan az egyiptomi főpapoknak megvolt a szent szimbólumaik saját egyéni kódja, és még a kereszténység alapítója is a népnek példa-beszédeket mondott, amiknek misztikus jelentését csak a néhány kiválasztott értette, úgy a </a:t>
            </a:r>
            <a:r>
              <a:rPr lang="hu-HU" sz="2100" dirty="0" err="1" smtClean="0">
                <a:solidFill>
                  <a:schemeClr val="bg1"/>
                </a:solidFill>
                <a:latin typeface="Arial" pitchFamily="34" charset="0"/>
                <a:cs typeface="Arial" pitchFamily="34" charset="0"/>
              </a:rPr>
              <a:t>bráhminoknak</a:t>
            </a:r>
            <a:r>
              <a:rPr lang="hu-HU" sz="2100" dirty="0" smtClean="0">
                <a:solidFill>
                  <a:schemeClr val="bg1"/>
                </a:solidFill>
                <a:latin typeface="Arial" pitchFamily="34" charset="0"/>
                <a:cs typeface="Arial" pitchFamily="34" charset="0"/>
              </a:rPr>
              <a:t> is a kezdetektől fogva megvolt (és még mindig megvan) egy misztikus fogalomrendszere, amely a mindennapi jelentés mögött megbújik, amelyet bizonyos sorrendbe és kölcsönös kapcsolatba rendeznek, de amit a </a:t>
            </a:r>
            <a:r>
              <a:rPr lang="hu-HU" sz="2100" dirty="0" err="1" smtClean="0">
                <a:solidFill>
                  <a:schemeClr val="bg1"/>
                </a:solidFill>
                <a:latin typeface="Arial" pitchFamily="34" charset="0"/>
                <a:cs typeface="Arial" pitchFamily="34" charset="0"/>
              </a:rPr>
              <a:t>beava-tottakon</a:t>
            </a:r>
            <a:r>
              <a:rPr lang="hu-HU" sz="2100" dirty="0" smtClean="0">
                <a:solidFill>
                  <a:schemeClr val="bg1"/>
                </a:solidFill>
                <a:latin typeface="Arial" pitchFamily="34" charset="0"/>
                <a:cs typeface="Arial" pitchFamily="34" charset="0"/>
              </a:rPr>
              <a:t> kívül senki nem vesz észre. </a:t>
            </a:r>
            <a:endParaRPr lang="hu-HU" sz="2100" dirty="0">
              <a:solidFill>
                <a:schemeClr val="bg1"/>
              </a:solidFill>
              <a:latin typeface="Arial" pitchFamily="34" charset="0"/>
              <a:cs typeface="Arial" pitchFamily="34" charset="0"/>
            </a:endParaRPr>
          </a:p>
        </p:txBody>
      </p:sp>
      <p:sp>
        <p:nvSpPr>
          <p:cNvPr id="3" name="Cím 2"/>
          <p:cNvSpPr>
            <a:spLocks noGrp="1"/>
          </p:cNvSpPr>
          <p:nvPr>
            <p:ph type="title"/>
          </p:nvPr>
        </p:nvSpPr>
        <p:spPr>
          <a:xfrm>
            <a:off x="0" y="0"/>
            <a:ext cx="9144000" cy="847708"/>
          </a:xfrm>
        </p:spPr>
        <p:txBody>
          <a:bodyPr>
            <a:normAutofit/>
          </a:bodyPr>
          <a:lstStyle/>
          <a:p>
            <a:pPr algn="ctr"/>
            <a:r>
              <a:rPr lang="hu-HU" sz="4400" dirty="0" smtClean="0">
                <a:solidFill>
                  <a:srgbClr val="FF0000"/>
                </a:solidFill>
              </a:rPr>
              <a:t>A </a:t>
            </a:r>
            <a:r>
              <a:rPr lang="hu-HU" sz="4400" dirty="0" err="1" smtClean="0">
                <a:solidFill>
                  <a:srgbClr val="FF0000"/>
                </a:solidFill>
              </a:rPr>
              <a:t>szenzár</a:t>
            </a:r>
            <a:r>
              <a:rPr lang="hu-HU" sz="4400" dirty="0" smtClean="0">
                <a:solidFill>
                  <a:srgbClr val="FF0000"/>
                </a:solidFill>
              </a:rPr>
              <a:t>: </a:t>
            </a:r>
            <a:r>
              <a:rPr lang="hu-HU" sz="4400" dirty="0" err="1" smtClean="0">
                <a:solidFill>
                  <a:srgbClr val="FF0000"/>
                </a:solidFill>
              </a:rPr>
              <a:t>a</a:t>
            </a:r>
            <a:r>
              <a:rPr lang="hu-HU" sz="4400" dirty="0" smtClean="0">
                <a:solidFill>
                  <a:srgbClr val="FF0000"/>
                </a:solidFill>
              </a:rPr>
              <a:t> szimbólumnyelv</a:t>
            </a:r>
            <a:endParaRPr lang="hu-HU"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artalom helye 1"/>
          <p:cNvSpPr>
            <a:spLocks noGrp="1"/>
          </p:cNvSpPr>
          <p:nvPr>
            <p:ph idx="1"/>
          </p:nvPr>
        </p:nvSpPr>
        <p:spPr>
          <a:xfrm>
            <a:off x="214282" y="785794"/>
            <a:ext cx="8643998" cy="6072206"/>
          </a:xfrm>
        </p:spPr>
        <p:txBody>
          <a:bodyPr>
            <a:noAutofit/>
          </a:bodyPr>
          <a:lstStyle/>
          <a:p>
            <a:pPr algn="just">
              <a:buNone/>
            </a:pPr>
            <a:r>
              <a:rPr lang="hu-HU" sz="2400" dirty="0" smtClean="0">
                <a:solidFill>
                  <a:schemeClr val="bg1"/>
                </a:solidFill>
                <a:latin typeface="Arial" pitchFamily="34" charset="0"/>
                <a:cs typeface="Arial" pitchFamily="34" charset="0"/>
              </a:rPr>
              <a:t>Továbbá létezik egy egyetemes nyelv a beavatottak között, amelyet bármely nemzetiségű </a:t>
            </a:r>
            <a:r>
              <a:rPr lang="hu-HU" sz="2400" dirty="0" err="1" smtClean="0">
                <a:solidFill>
                  <a:schemeClr val="bg1"/>
                </a:solidFill>
                <a:latin typeface="Arial" pitchFamily="34" charset="0"/>
                <a:cs typeface="Arial" pitchFamily="34" charset="0"/>
              </a:rPr>
              <a:t>adeptus</a:t>
            </a:r>
            <a:r>
              <a:rPr lang="hu-HU" sz="2400" dirty="0" smtClean="0">
                <a:solidFill>
                  <a:schemeClr val="bg1"/>
                </a:solidFill>
                <a:latin typeface="Arial" pitchFamily="34" charset="0"/>
                <a:cs typeface="Arial" pitchFamily="34" charset="0"/>
              </a:rPr>
              <a:t>, sőt még egy </a:t>
            </a:r>
            <a:r>
              <a:rPr lang="hu-HU" sz="2400" dirty="0" err="1" smtClean="0">
                <a:solidFill>
                  <a:schemeClr val="bg1"/>
                </a:solidFill>
                <a:latin typeface="Arial" pitchFamily="34" charset="0"/>
                <a:cs typeface="Arial" pitchFamily="34" charset="0"/>
              </a:rPr>
              <a:t>tanít-vány</a:t>
            </a:r>
            <a:r>
              <a:rPr lang="hu-HU" sz="2400" dirty="0" smtClean="0">
                <a:solidFill>
                  <a:schemeClr val="bg1"/>
                </a:solidFill>
                <a:latin typeface="Arial" pitchFamily="34" charset="0"/>
                <a:cs typeface="Arial" pitchFamily="34" charset="0"/>
              </a:rPr>
              <a:t> is megért saját nyelvén olvasva. Ezzel szemben </a:t>
            </a:r>
            <a:r>
              <a:rPr lang="hu-HU" sz="2400" dirty="0" err="1" smtClean="0">
                <a:solidFill>
                  <a:schemeClr val="bg1"/>
                </a:solidFill>
                <a:latin typeface="Arial" pitchFamily="34" charset="0"/>
                <a:cs typeface="Arial" pitchFamily="34" charset="0"/>
              </a:rPr>
              <a:t>ne-künk</a:t>
            </a:r>
            <a:r>
              <a:rPr lang="hu-HU" sz="2400" dirty="0" smtClean="0">
                <a:solidFill>
                  <a:schemeClr val="bg1"/>
                </a:solidFill>
                <a:latin typeface="Arial" pitchFamily="34" charset="0"/>
                <a:cs typeface="Arial" pitchFamily="34" charset="0"/>
              </a:rPr>
              <a:t>, európaiaknak csak egy grafikus jelünk van, amit </a:t>
            </a:r>
            <a:r>
              <a:rPr lang="hu-HU" sz="2400" dirty="0" err="1" smtClean="0">
                <a:solidFill>
                  <a:schemeClr val="bg1"/>
                </a:solidFill>
                <a:latin typeface="Arial" pitchFamily="34" charset="0"/>
                <a:cs typeface="Arial" pitchFamily="34" charset="0"/>
              </a:rPr>
              <a:t>min-denki</a:t>
            </a:r>
            <a:r>
              <a:rPr lang="hu-HU" sz="2400" dirty="0" smtClean="0">
                <a:solidFill>
                  <a:schemeClr val="bg1"/>
                </a:solidFill>
                <a:latin typeface="Arial" pitchFamily="34" charset="0"/>
                <a:cs typeface="Arial" pitchFamily="34" charset="0"/>
              </a:rPr>
              <a:t> ismer, a &amp; (és). Van azonban egy olyan nyelv, amely metafizikai fogalmakban gazdagabb mindegyik másnál a földön, amelynek minden szavát hasonló jelek fejezik ki.</a:t>
            </a:r>
          </a:p>
          <a:p>
            <a:pPr algn="just">
              <a:buNone/>
            </a:pPr>
            <a:r>
              <a:rPr lang="hu-HU" sz="2400" dirty="0" smtClean="0">
                <a:solidFill>
                  <a:schemeClr val="bg1"/>
                </a:solidFill>
                <a:latin typeface="Arial" pitchFamily="34" charset="0"/>
                <a:cs typeface="Arial" pitchFamily="34" charset="0"/>
              </a:rPr>
              <a:t>A misztériumnyelv nem közönséges beszélt nyelv, hanem </a:t>
            </a:r>
            <a:r>
              <a:rPr lang="hu-HU" sz="2400" dirty="0" err="1" smtClean="0">
                <a:solidFill>
                  <a:schemeClr val="bg1"/>
                </a:solidFill>
                <a:latin typeface="Arial" pitchFamily="34" charset="0"/>
                <a:cs typeface="Arial" pitchFamily="34" charset="0"/>
              </a:rPr>
              <a:t>in-kább</a:t>
            </a:r>
            <a:r>
              <a:rPr lang="hu-HU" sz="2400" dirty="0" smtClean="0">
                <a:solidFill>
                  <a:schemeClr val="bg1"/>
                </a:solidFill>
                <a:latin typeface="Arial" pitchFamily="34" charset="0"/>
                <a:cs typeface="Arial" pitchFamily="34" charset="0"/>
              </a:rPr>
              <a:t> egy szimbolikus megjelenítés, ami „olvasható”, vagyis értelmezhető bármilyen nyelven. </a:t>
            </a:r>
          </a:p>
          <a:p>
            <a:pPr algn="just">
              <a:buNone/>
            </a:pPr>
            <a:r>
              <a:rPr lang="hu-HU" sz="2400" dirty="0" smtClean="0">
                <a:solidFill>
                  <a:schemeClr val="bg1"/>
                </a:solidFill>
                <a:latin typeface="Arial" pitchFamily="34" charset="0"/>
                <a:cs typeface="Arial" pitchFamily="34" charset="0"/>
              </a:rPr>
              <a:t>… a munkánkban ismertetett </a:t>
            </a:r>
            <a:r>
              <a:rPr lang="hu-HU" sz="2400" i="1" dirty="0" smtClean="0">
                <a:solidFill>
                  <a:schemeClr val="bg1"/>
                </a:solidFill>
                <a:latin typeface="Arial" pitchFamily="34" charset="0"/>
                <a:cs typeface="Arial" pitchFamily="34" charset="0"/>
              </a:rPr>
              <a:t>stanzák</a:t>
            </a:r>
            <a:r>
              <a:rPr lang="hu-HU" sz="2400" dirty="0" smtClean="0">
                <a:solidFill>
                  <a:schemeClr val="bg1"/>
                </a:solidFill>
                <a:latin typeface="Arial" pitchFamily="34" charset="0"/>
                <a:cs typeface="Arial" pitchFamily="34" charset="0"/>
              </a:rPr>
              <a:t> … pontosan ugyanezt az elképzelést képviselik. A kozmogónia ősi térképe tele van </a:t>
            </a:r>
            <a:r>
              <a:rPr lang="hu-HU" sz="2400" dirty="0" err="1" smtClean="0">
                <a:solidFill>
                  <a:schemeClr val="bg1"/>
                </a:solidFill>
                <a:latin typeface="Arial" pitchFamily="34" charset="0"/>
                <a:cs typeface="Arial" pitchFamily="34" charset="0"/>
              </a:rPr>
              <a:t>konfucionista</a:t>
            </a:r>
            <a:r>
              <a:rPr lang="hu-HU" sz="2400" dirty="0" smtClean="0">
                <a:solidFill>
                  <a:schemeClr val="bg1"/>
                </a:solidFill>
                <a:latin typeface="Arial" pitchFamily="34" charset="0"/>
                <a:cs typeface="Arial" pitchFamily="34" charset="0"/>
              </a:rPr>
              <a:t> stílusú vonalakkal, koncentrikus körökkel és pontokkal. </a:t>
            </a:r>
            <a:endParaRPr lang="hu-HU" sz="2100" dirty="0">
              <a:solidFill>
                <a:schemeClr val="bg1"/>
              </a:solidFill>
              <a:latin typeface="Arial" pitchFamily="34" charset="0"/>
              <a:cs typeface="Arial" pitchFamily="34" charset="0"/>
            </a:endParaRPr>
          </a:p>
        </p:txBody>
      </p:sp>
      <p:sp>
        <p:nvSpPr>
          <p:cNvPr id="3" name="Cím 2"/>
          <p:cNvSpPr>
            <a:spLocks noGrp="1"/>
          </p:cNvSpPr>
          <p:nvPr>
            <p:ph type="title"/>
          </p:nvPr>
        </p:nvSpPr>
        <p:spPr>
          <a:xfrm>
            <a:off x="0" y="0"/>
            <a:ext cx="9144000" cy="847708"/>
          </a:xfrm>
        </p:spPr>
        <p:txBody>
          <a:bodyPr>
            <a:normAutofit/>
          </a:bodyPr>
          <a:lstStyle/>
          <a:p>
            <a:pPr algn="ctr"/>
            <a:r>
              <a:rPr lang="hu-HU" sz="4400" dirty="0" smtClean="0">
                <a:solidFill>
                  <a:srgbClr val="FF0000"/>
                </a:solidFill>
              </a:rPr>
              <a:t>A </a:t>
            </a:r>
            <a:r>
              <a:rPr lang="hu-HU" sz="4400" dirty="0" err="1" smtClean="0">
                <a:solidFill>
                  <a:srgbClr val="FF0000"/>
                </a:solidFill>
              </a:rPr>
              <a:t>szenzár</a:t>
            </a:r>
            <a:r>
              <a:rPr lang="hu-HU" sz="4400" dirty="0" smtClean="0">
                <a:solidFill>
                  <a:srgbClr val="FF0000"/>
                </a:solidFill>
              </a:rPr>
              <a:t>: </a:t>
            </a:r>
            <a:r>
              <a:rPr lang="hu-HU" sz="4400" dirty="0" err="1" smtClean="0">
                <a:solidFill>
                  <a:srgbClr val="FF0000"/>
                </a:solidFill>
              </a:rPr>
              <a:t>a</a:t>
            </a:r>
            <a:r>
              <a:rPr lang="hu-HU" sz="4400" dirty="0" smtClean="0">
                <a:solidFill>
                  <a:srgbClr val="FF0000"/>
                </a:solidFill>
              </a:rPr>
              <a:t> szimbólumnyelv</a:t>
            </a:r>
            <a:endParaRPr lang="hu-HU"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artalom helye 1"/>
          <p:cNvSpPr>
            <a:spLocks noGrp="1"/>
          </p:cNvSpPr>
          <p:nvPr>
            <p:ph idx="1"/>
          </p:nvPr>
        </p:nvSpPr>
        <p:spPr>
          <a:xfrm>
            <a:off x="214282" y="785794"/>
            <a:ext cx="8643998" cy="6072206"/>
          </a:xfrm>
        </p:spPr>
        <p:txBody>
          <a:bodyPr>
            <a:noAutofit/>
          </a:bodyPr>
          <a:lstStyle/>
          <a:p>
            <a:pPr algn="just">
              <a:buNone/>
            </a:pPr>
            <a:r>
              <a:rPr lang="hu-HU" sz="2200" dirty="0" smtClean="0">
                <a:solidFill>
                  <a:schemeClr val="bg1"/>
                </a:solidFill>
                <a:latin typeface="Arial" pitchFamily="34" charset="0"/>
                <a:cs typeface="Arial" pitchFamily="34" charset="0"/>
              </a:rPr>
              <a:t>A </a:t>
            </a:r>
            <a:r>
              <a:rPr lang="hu-HU" sz="2200" dirty="0" err="1" smtClean="0">
                <a:solidFill>
                  <a:schemeClr val="bg1"/>
                </a:solidFill>
                <a:latin typeface="Arial" pitchFamily="34" charset="0"/>
                <a:cs typeface="Arial" pitchFamily="34" charset="0"/>
              </a:rPr>
              <a:t>szenzár</a:t>
            </a:r>
            <a:r>
              <a:rPr lang="hu-HU" sz="2200" dirty="0" smtClean="0">
                <a:solidFill>
                  <a:schemeClr val="bg1"/>
                </a:solidFill>
                <a:latin typeface="Arial" pitchFamily="34" charset="0"/>
                <a:cs typeface="Arial" pitchFamily="34" charset="0"/>
              </a:rPr>
              <a:t> titkosírásszerű megjelenése mulatságosan bele-keveredett abba az ügybe, ami </a:t>
            </a:r>
            <a:r>
              <a:rPr lang="hu-HU" sz="2200" dirty="0" err="1" smtClean="0">
                <a:solidFill>
                  <a:schemeClr val="bg1"/>
                </a:solidFill>
                <a:latin typeface="Arial" pitchFamily="34" charset="0"/>
                <a:cs typeface="Arial" pitchFamily="34" charset="0"/>
              </a:rPr>
              <a:t>H.P.B.-nek</a:t>
            </a:r>
            <a:r>
              <a:rPr lang="hu-HU" sz="2200" dirty="0" smtClean="0">
                <a:solidFill>
                  <a:schemeClr val="bg1"/>
                </a:solidFill>
                <a:latin typeface="Arial" pitchFamily="34" charset="0"/>
                <a:cs typeface="Arial" pitchFamily="34" charset="0"/>
              </a:rPr>
              <a:t> annyi fájdalmat okozott. Egy A.P. </a:t>
            </a:r>
            <a:r>
              <a:rPr lang="hu-HU" sz="2200" dirty="0" err="1" smtClean="0">
                <a:solidFill>
                  <a:schemeClr val="bg1"/>
                </a:solidFill>
                <a:latin typeface="Arial" pitchFamily="34" charset="0"/>
                <a:cs typeface="Arial" pitchFamily="34" charset="0"/>
              </a:rPr>
              <a:t>Sinnett-hez</a:t>
            </a:r>
            <a:r>
              <a:rPr lang="hu-HU" sz="2200" dirty="0" smtClean="0">
                <a:solidFill>
                  <a:schemeClr val="bg1"/>
                </a:solidFill>
                <a:latin typeface="Arial" pitchFamily="34" charset="0"/>
                <a:cs typeface="Arial" pitchFamily="34" charset="0"/>
              </a:rPr>
              <a:t> írt levelében válaszolt arra a vádra, ami szerint ő egy orosz kém lenne:</a:t>
            </a:r>
          </a:p>
          <a:p>
            <a:pPr algn="just">
              <a:buNone/>
            </a:pPr>
            <a:r>
              <a:rPr lang="hu-HU" sz="2200" i="1" dirty="0" smtClean="0">
                <a:solidFill>
                  <a:schemeClr val="bg1"/>
                </a:solidFill>
                <a:latin typeface="Arial" pitchFamily="34" charset="0"/>
                <a:cs typeface="Arial" pitchFamily="34" charset="0"/>
              </a:rPr>
              <a:t>Coulomb ellopott egy „gyanús kinézetű papírt”, és átadta a </a:t>
            </a:r>
            <a:r>
              <a:rPr lang="hu-HU" sz="2200" i="1" dirty="0" err="1" smtClean="0">
                <a:solidFill>
                  <a:schemeClr val="bg1"/>
                </a:solidFill>
                <a:latin typeface="Arial" pitchFamily="34" charset="0"/>
                <a:cs typeface="Arial" pitchFamily="34" charset="0"/>
              </a:rPr>
              <a:t>misszi-onáriusoknak</a:t>
            </a:r>
            <a:r>
              <a:rPr lang="hu-HU" sz="2200" i="1" dirty="0" smtClean="0">
                <a:solidFill>
                  <a:schemeClr val="bg1"/>
                </a:solidFill>
                <a:latin typeface="Arial" pitchFamily="34" charset="0"/>
                <a:cs typeface="Arial" pitchFamily="34" charset="0"/>
              </a:rPr>
              <a:t>, biztosítva őket arról, hogy az egy titkosírás, amit az orosz kémek (!!) használnak. Elvitték a rendőrségi meg-bízottnak, aki azért, hogy a legjobb szakértők vizsgálják meg, elküldte azt Kalkuttába, akik öt hónapon keresztül minden követ megmozgattak, hogy kitalálják, mit jelent a titkosírás, végül kétségbeesetten feladták. „Ez egyike az ön zagyvaságainak” – mondja Hume. „Ez egyike a </a:t>
            </a:r>
            <a:r>
              <a:rPr lang="hu-HU" sz="2200" i="1" dirty="0" err="1" smtClean="0">
                <a:solidFill>
                  <a:schemeClr val="bg1"/>
                </a:solidFill>
                <a:latin typeface="Arial" pitchFamily="34" charset="0"/>
                <a:cs typeface="Arial" pitchFamily="34" charset="0"/>
              </a:rPr>
              <a:t>szenzár</a:t>
            </a:r>
            <a:r>
              <a:rPr lang="hu-HU" sz="2200" i="1" dirty="0" smtClean="0">
                <a:solidFill>
                  <a:schemeClr val="bg1"/>
                </a:solidFill>
                <a:latin typeface="Arial" pitchFamily="34" charset="0"/>
                <a:cs typeface="Arial" pitchFamily="34" charset="0"/>
              </a:rPr>
              <a:t> kézirataimnak” – </a:t>
            </a:r>
            <a:r>
              <a:rPr lang="hu-HU" sz="2200" i="1" dirty="0" err="1" smtClean="0">
                <a:solidFill>
                  <a:schemeClr val="bg1"/>
                </a:solidFill>
                <a:latin typeface="Arial" pitchFamily="34" charset="0"/>
                <a:cs typeface="Arial" pitchFamily="34" charset="0"/>
              </a:rPr>
              <a:t>válaszo-lom</a:t>
            </a:r>
            <a:r>
              <a:rPr lang="hu-HU" sz="2200" i="1" dirty="0" smtClean="0">
                <a:solidFill>
                  <a:schemeClr val="bg1"/>
                </a:solidFill>
                <a:latin typeface="Arial" pitchFamily="34" charset="0"/>
                <a:cs typeface="Arial" pitchFamily="34" charset="0"/>
              </a:rPr>
              <a:t>. Ebben teljesen biztos vagyok, ugyanis a számozott </a:t>
            </a:r>
            <a:r>
              <a:rPr lang="hu-HU" sz="2200" i="1" dirty="0" err="1" smtClean="0">
                <a:solidFill>
                  <a:schemeClr val="bg1"/>
                </a:solidFill>
                <a:latin typeface="Arial" pitchFamily="34" charset="0"/>
                <a:cs typeface="Arial" pitchFamily="34" charset="0"/>
              </a:rPr>
              <a:t>oldalak-kal</a:t>
            </a:r>
            <a:r>
              <a:rPr lang="hu-HU" sz="2200" i="1" dirty="0" smtClean="0">
                <a:solidFill>
                  <a:schemeClr val="bg1"/>
                </a:solidFill>
                <a:latin typeface="Arial" pitchFamily="34" charset="0"/>
                <a:cs typeface="Arial" pitchFamily="34" charset="0"/>
              </a:rPr>
              <a:t> rendelkező könyvem egyik lapja hiányzik. A tibeti okkultisták kivételével bárkit arra szólítok fel, próbálja meg értelmezni, ha annyira egyszerű dolog.</a:t>
            </a:r>
            <a:r>
              <a:rPr lang="hu-HU" sz="2200" dirty="0" smtClean="0">
                <a:solidFill>
                  <a:schemeClr val="bg1"/>
                </a:solidFill>
                <a:latin typeface="Arial" pitchFamily="34" charset="0"/>
                <a:cs typeface="Arial" pitchFamily="34" charset="0"/>
              </a:rPr>
              <a:t> </a:t>
            </a:r>
            <a:endParaRPr lang="hu-HU" sz="2200" dirty="0">
              <a:solidFill>
                <a:schemeClr val="bg1"/>
              </a:solidFill>
              <a:latin typeface="Arial" pitchFamily="34" charset="0"/>
              <a:cs typeface="Arial" pitchFamily="34" charset="0"/>
            </a:endParaRPr>
          </a:p>
        </p:txBody>
      </p:sp>
      <p:sp>
        <p:nvSpPr>
          <p:cNvPr id="3" name="Cím 2"/>
          <p:cNvSpPr>
            <a:spLocks noGrp="1"/>
          </p:cNvSpPr>
          <p:nvPr>
            <p:ph type="title"/>
          </p:nvPr>
        </p:nvSpPr>
        <p:spPr>
          <a:xfrm>
            <a:off x="0" y="0"/>
            <a:ext cx="9144000" cy="847708"/>
          </a:xfrm>
        </p:spPr>
        <p:txBody>
          <a:bodyPr>
            <a:normAutofit/>
          </a:bodyPr>
          <a:lstStyle/>
          <a:p>
            <a:pPr algn="ctr"/>
            <a:r>
              <a:rPr lang="hu-HU" sz="4400" dirty="0" smtClean="0">
                <a:solidFill>
                  <a:srgbClr val="FF0000"/>
                </a:solidFill>
              </a:rPr>
              <a:t>A </a:t>
            </a:r>
            <a:r>
              <a:rPr lang="hu-HU" sz="4400" dirty="0" err="1" smtClean="0">
                <a:solidFill>
                  <a:srgbClr val="FF0000"/>
                </a:solidFill>
              </a:rPr>
              <a:t>szenzár</a:t>
            </a:r>
            <a:r>
              <a:rPr lang="hu-HU" sz="4400" dirty="0" smtClean="0">
                <a:solidFill>
                  <a:srgbClr val="FF0000"/>
                </a:solidFill>
              </a:rPr>
              <a:t>: </a:t>
            </a:r>
            <a:r>
              <a:rPr lang="hu-HU" sz="4400" dirty="0" err="1" smtClean="0">
                <a:solidFill>
                  <a:srgbClr val="FF0000"/>
                </a:solidFill>
              </a:rPr>
              <a:t>a</a:t>
            </a:r>
            <a:r>
              <a:rPr lang="hu-HU" sz="4400" dirty="0" smtClean="0">
                <a:solidFill>
                  <a:srgbClr val="FF0000"/>
                </a:solidFill>
              </a:rPr>
              <a:t> szimbólumnyelv</a:t>
            </a:r>
            <a:endParaRPr lang="hu-HU"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57200" y="1071546"/>
            <a:ext cx="8229600" cy="5786454"/>
          </a:xfrm>
        </p:spPr>
        <p:txBody>
          <a:bodyPr>
            <a:normAutofit/>
          </a:bodyPr>
          <a:lstStyle/>
          <a:p>
            <a:pPr algn="just">
              <a:lnSpc>
                <a:spcPct val="150000"/>
              </a:lnSpc>
              <a:buNone/>
            </a:pPr>
            <a:r>
              <a:rPr lang="hu-HU" sz="2200" dirty="0" smtClean="0">
                <a:solidFill>
                  <a:schemeClr val="tx2">
                    <a:lumMod val="90000"/>
                  </a:schemeClr>
                </a:solidFill>
              </a:rPr>
              <a:t>Ez a nagyon régi könyv az az eredeti munka, amelyből </a:t>
            </a:r>
            <a:r>
              <a:rPr lang="hu-HU" sz="2200" i="1" dirty="0" err="1" smtClean="0">
                <a:solidFill>
                  <a:schemeClr val="tx2">
                    <a:lumMod val="90000"/>
                  </a:schemeClr>
                </a:solidFill>
              </a:rPr>
              <a:t>Kiu-ti</a:t>
            </a:r>
            <a:r>
              <a:rPr lang="hu-HU" sz="2200" i="1" dirty="0" smtClean="0">
                <a:solidFill>
                  <a:schemeClr val="tx2">
                    <a:lumMod val="90000"/>
                  </a:schemeClr>
                </a:solidFill>
              </a:rPr>
              <a:t> </a:t>
            </a:r>
            <a:r>
              <a:rPr lang="hu-HU" sz="2200" dirty="0" smtClean="0">
                <a:solidFill>
                  <a:schemeClr val="tx2">
                    <a:lumMod val="90000"/>
                  </a:schemeClr>
                </a:solidFill>
              </a:rPr>
              <a:t>sok kötetét összeállították. De nem csak ezt és a </a:t>
            </a:r>
            <a:r>
              <a:rPr lang="hu-HU" sz="2200" i="1" dirty="0" err="1" smtClean="0">
                <a:solidFill>
                  <a:schemeClr val="tx2">
                    <a:lumMod val="90000"/>
                  </a:schemeClr>
                </a:solidFill>
              </a:rPr>
              <a:t>Siphrah</a:t>
            </a:r>
            <a:r>
              <a:rPr lang="hu-HU" sz="2200" i="1" dirty="0" smtClean="0">
                <a:solidFill>
                  <a:schemeClr val="tx2">
                    <a:lumMod val="90000"/>
                  </a:schemeClr>
                </a:solidFill>
              </a:rPr>
              <a:t> </a:t>
            </a:r>
            <a:r>
              <a:rPr lang="hu-HU" sz="2200" i="1" dirty="0" err="1" smtClean="0">
                <a:solidFill>
                  <a:schemeClr val="tx2">
                    <a:lumMod val="90000"/>
                  </a:schemeClr>
                </a:solidFill>
              </a:rPr>
              <a:t>Dzenioutá-</a:t>
            </a:r>
            <a:r>
              <a:rPr lang="hu-HU" sz="2200" dirty="0" err="1" smtClean="0">
                <a:solidFill>
                  <a:schemeClr val="tx2">
                    <a:lumMod val="90000"/>
                  </a:schemeClr>
                </a:solidFill>
              </a:rPr>
              <a:t>t</a:t>
            </a:r>
            <a:r>
              <a:rPr lang="hu-HU" sz="2200" dirty="0" smtClean="0">
                <a:solidFill>
                  <a:schemeClr val="tx2">
                    <a:lumMod val="90000"/>
                  </a:schemeClr>
                </a:solidFill>
              </a:rPr>
              <a:t>, hanem még a</a:t>
            </a:r>
            <a:r>
              <a:rPr lang="hu-HU" sz="2200" i="1" dirty="0" smtClean="0">
                <a:solidFill>
                  <a:schemeClr val="tx2">
                    <a:lumMod val="90000"/>
                  </a:schemeClr>
                </a:solidFill>
              </a:rPr>
              <a:t> </a:t>
            </a:r>
            <a:r>
              <a:rPr lang="hu-HU" sz="2200" i="1" dirty="0" err="1" smtClean="0">
                <a:solidFill>
                  <a:schemeClr val="tx2">
                    <a:lumMod val="90000"/>
                  </a:schemeClr>
                </a:solidFill>
              </a:rPr>
              <a:t>Sepher</a:t>
            </a:r>
            <a:r>
              <a:rPr lang="hu-HU" sz="2200" i="1" dirty="0" smtClean="0">
                <a:solidFill>
                  <a:schemeClr val="tx2">
                    <a:lumMod val="90000"/>
                  </a:schemeClr>
                </a:solidFill>
              </a:rPr>
              <a:t> </a:t>
            </a:r>
            <a:r>
              <a:rPr lang="hu-HU" sz="2200" i="1" dirty="0" err="1" smtClean="0">
                <a:solidFill>
                  <a:schemeClr val="tx2">
                    <a:lumMod val="90000"/>
                  </a:schemeClr>
                </a:solidFill>
              </a:rPr>
              <a:t>Jetzirah-t</a:t>
            </a:r>
            <a:r>
              <a:rPr lang="hu-HU" sz="2200" dirty="0" smtClean="0">
                <a:solidFill>
                  <a:schemeClr val="tx2">
                    <a:lumMod val="90000"/>
                  </a:schemeClr>
                </a:solidFill>
              </a:rPr>
              <a:t> is, amelyet a héber </a:t>
            </a:r>
            <a:r>
              <a:rPr lang="hu-HU" sz="2200" dirty="0" err="1" smtClean="0">
                <a:solidFill>
                  <a:schemeClr val="tx2">
                    <a:lumMod val="90000"/>
                  </a:schemeClr>
                </a:solidFill>
              </a:rPr>
              <a:t>kabbalisták</a:t>
            </a:r>
            <a:r>
              <a:rPr lang="hu-HU" sz="2200" dirty="0" smtClean="0">
                <a:solidFill>
                  <a:schemeClr val="tx2">
                    <a:lumMod val="90000"/>
                  </a:schemeClr>
                </a:solidFill>
              </a:rPr>
              <a:t> Ábrahám pátriárkájuknak tulajdonítanak(!), a</a:t>
            </a:r>
            <a:r>
              <a:rPr lang="hu-HU" sz="2200" i="1" dirty="0" smtClean="0">
                <a:solidFill>
                  <a:schemeClr val="tx2">
                    <a:lumMod val="90000"/>
                  </a:schemeClr>
                </a:solidFill>
              </a:rPr>
              <a:t> </a:t>
            </a:r>
            <a:r>
              <a:rPr lang="hu-HU" sz="2200" i="1" dirty="0" err="1" smtClean="0">
                <a:solidFill>
                  <a:schemeClr val="tx2">
                    <a:lumMod val="90000"/>
                  </a:schemeClr>
                </a:solidFill>
              </a:rPr>
              <a:t>Shu-King-et</a:t>
            </a:r>
            <a:r>
              <a:rPr lang="hu-HU" sz="2200" dirty="0" smtClean="0">
                <a:solidFill>
                  <a:schemeClr val="tx2">
                    <a:lumMod val="90000"/>
                  </a:schemeClr>
                </a:solidFill>
              </a:rPr>
              <a:t>, Kína eredeti Bibliáját, az egyiptomi </a:t>
            </a:r>
            <a:r>
              <a:rPr lang="hu-HU" sz="2200" dirty="0" err="1" smtClean="0">
                <a:solidFill>
                  <a:schemeClr val="tx2">
                    <a:lumMod val="90000"/>
                  </a:schemeClr>
                </a:solidFill>
              </a:rPr>
              <a:t>Thoth-Hermes</a:t>
            </a:r>
            <a:r>
              <a:rPr lang="hu-HU" sz="2200" i="1" dirty="0" smtClean="0">
                <a:solidFill>
                  <a:schemeClr val="tx2">
                    <a:lumMod val="90000"/>
                  </a:schemeClr>
                </a:solidFill>
              </a:rPr>
              <a:t> </a:t>
            </a:r>
            <a:r>
              <a:rPr lang="hu-HU" sz="2200" dirty="0" smtClean="0">
                <a:solidFill>
                  <a:schemeClr val="tx2">
                    <a:lumMod val="90000"/>
                  </a:schemeClr>
                </a:solidFill>
              </a:rPr>
              <a:t>szent könyveit, a </a:t>
            </a:r>
            <a:r>
              <a:rPr lang="hu-HU" sz="2200" dirty="0" err="1" smtClean="0">
                <a:solidFill>
                  <a:schemeClr val="tx2">
                    <a:lumMod val="90000"/>
                  </a:schemeClr>
                </a:solidFill>
              </a:rPr>
              <a:t>Purânákat</a:t>
            </a:r>
            <a:r>
              <a:rPr lang="hu-HU" sz="2200" dirty="0" smtClean="0">
                <a:solidFill>
                  <a:schemeClr val="tx2">
                    <a:lumMod val="90000"/>
                  </a:schemeClr>
                </a:solidFill>
              </a:rPr>
              <a:t> Indiában, és a </a:t>
            </a:r>
            <a:r>
              <a:rPr lang="hu-HU" sz="2200" dirty="0" err="1" smtClean="0">
                <a:solidFill>
                  <a:schemeClr val="tx2">
                    <a:lumMod val="90000"/>
                  </a:schemeClr>
                </a:solidFill>
              </a:rPr>
              <a:t>kaldeai</a:t>
            </a:r>
            <a:r>
              <a:rPr lang="hu-HU" sz="2200" dirty="0" smtClean="0">
                <a:solidFill>
                  <a:schemeClr val="tx2">
                    <a:lumMod val="90000"/>
                  </a:schemeClr>
                </a:solidFill>
              </a:rPr>
              <a:t> </a:t>
            </a:r>
            <a:r>
              <a:rPr lang="hu-HU" sz="2200" i="1" dirty="0" smtClean="0">
                <a:solidFill>
                  <a:schemeClr val="tx2">
                    <a:lumMod val="90000"/>
                  </a:schemeClr>
                </a:solidFill>
              </a:rPr>
              <a:t>Számok Könyvét, </a:t>
            </a:r>
            <a:r>
              <a:rPr lang="hu-HU" sz="2200" dirty="0" smtClean="0">
                <a:solidFill>
                  <a:schemeClr val="tx2">
                    <a:lumMod val="90000"/>
                  </a:schemeClr>
                </a:solidFill>
              </a:rPr>
              <a:t>de magát a</a:t>
            </a:r>
            <a:r>
              <a:rPr lang="hu-HU" sz="2200" i="1" dirty="0" smtClean="0">
                <a:solidFill>
                  <a:schemeClr val="tx2">
                    <a:lumMod val="90000"/>
                  </a:schemeClr>
                </a:solidFill>
              </a:rPr>
              <a:t> </a:t>
            </a:r>
            <a:r>
              <a:rPr lang="hu-HU" sz="2200" i="1" dirty="0" err="1" smtClean="0">
                <a:solidFill>
                  <a:schemeClr val="tx2">
                    <a:lumMod val="90000"/>
                  </a:schemeClr>
                </a:solidFill>
              </a:rPr>
              <a:t>Pentateuch-ot</a:t>
            </a:r>
            <a:r>
              <a:rPr lang="hu-HU" sz="2200" i="1" dirty="0" smtClean="0">
                <a:solidFill>
                  <a:schemeClr val="tx2">
                    <a:lumMod val="90000"/>
                  </a:schemeClr>
                </a:solidFill>
              </a:rPr>
              <a:t> </a:t>
            </a:r>
            <a:r>
              <a:rPr lang="hu-HU" sz="2200" dirty="0" smtClean="0">
                <a:solidFill>
                  <a:schemeClr val="tx2">
                    <a:lumMod val="90000"/>
                  </a:schemeClr>
                </a:solidFill>
              </a:rPr>
              <a:t>is, és mindezek egyetlen kis kötetből születtek. A hagyomány azt mondja, hogy </a:t>
            </a:r>
            <a:r>
              <a:rPr lang="hu-HU" sz="2200" i="1" dirty="0" err="1" smtClean="0">
                <a:solidFill>
                  <a:schemeClr val="tx2">
                    <a:lumMod val="90000"/>
                  </a:schemeClr>
                </a:solidFill>
              </a:rPr>
              <a:t>szenzar</a:t>
            </a:r>
            <a:r>
              <a:rPr lang="hu-HU" sz="2200" i="1" dirty="0" smtClean="0">
                <a:solidFill>
                  <a:schemeClr val="tx2">
                    <a:lumMod val="90000"/>
                  </a:schemeClr>
                </a:solidFill>
              </a:rPr>
              <a:t> </a:t>
            </a:r>
            <a:r>
              <a:rPr lang="hu-HU" sz="2200" dirty="0" smtClean="0">
                <a:solidFill>
                  <a:schemeClr val="tx2">
                    <a:lumMod val="90000"/>
                  </a:schemeClr>
                </a:solidFill>
              </a:rPr>
              <a:t>nyelven íródott, a titkos papi nyelven, Isteni Lények diktálták a Fény Fiainak Közép-Ázsiában, az 5. faj kezdetének kezdetén.</a:t>
            </a:r>
          </a:p>
          <a:p>
            <a:pPr algn="r">
              <a:buNone/>
            </a:pPr>
            <a:r>
              <a:rPr lang="hu-HU" sz="2000" i="1" dirty="0" smtClean="0"/>
              <a:t>HPB: Titkos Tanítás</a:t>
            </a:r>
          </a:p>
        </p:txBody>
      </p:sp>
      <p:sp>
        <p:nvSpPr>
          <p:cNvPr id="3" name="Cím 2"/>
          <p:cNvSpPr>
            <a:spLocks noGrp="1"/>
          </p:cNvSpPr>
          <p:nvPr>
            <p:ph type="title"/>
          </p:nvPr>
        </p:nvSpPr>
        <p:spPr>
          <a:xfrm>
            <a:off x="457200" y="152400"/>
            <a:ext cx="8229600" cy="847708"/>
          </a:xfrm>
        </p:spPr>
        <p:txBody>
          <a:bodyPr/>
          <a:lstStyle/>
          <a:p>
            <a:pPr algn="ctr"/>
            <a:r>
              <a:rPr lang="hu-HU" sz="4400" b="1" dirty="0" err="1" smtClean="0">
                <a:solidFill>
                  <a:srgbClr val="FF0000"/>
                </a:solidFill>
              </a:rPr>
              <a:t>Dzyan</a:t>
            </a:r>
            <a:r>
              <a:rPr lang="hu-HU" sz="4400" b="1" dirty="0" smtClean="0">
                <a:solidFill>
                  <a:srgbClr val="FF0000"/>
                </a:solidFill>
              </a:rPr>
              <a:t> könyve</a:t>
            </a:r>
            <a:endParaRPr lang="hu-HU"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artalom helye 1"/>
          <p:cNvSpPr>
            <a:spLocks noGrp="1"/>
          </p:cNvSpPr>
          <p:nvPr>
            <p:ph idx="1"/>
          </p:nvPr>
        </p:nvSpPr>
        <p:spPr>
          <a:xfrm>
            <a:off x="214282" y="785794"/>
            <a:ext cx="8643998" cy="6072206"/>
          </a:xfrm>
        </p:spPr>
        <p:txBody>
          <a:bodyPr>
            <a:noAutofit/>
          </a:bodyPr>
          <a:lstStyle/>
          <a:p>
            <a:pPr algn="just">
              <a:buNone/>
            </a:pPr>
            <a:r>
              <a:rPr lang="hu-HU" sz="2400" dirty="0" smtClean="0">
                <a:solidFill>
                  <a:schemeClr val="bg1"/>
                </a:solidFill>
                <a:latin typeface="Arial" pitchFamily="34" charset="0"/>
                <a:cs typeface="Arial" pitchFamily="34" charset="0"/>
              </a:rPr>
              <a:t>Az első ábra egy üres körlap: </a:t>
            </a:r>
            <a:r>
              <a:rPr lang="hu-HU" sz="2400" b="1" dirty="0" smtClean="0">
                <a:solidFill>
                  <a:schemeClr val="bg1"/>
                </a:solidFill>
                <a:latin typeface="Arial" pitchFamily="34" charset="0"/>
                <a:cs typeface="Arial" pitchFamily="34" charset="0"/>
              </a:rPr>
              <a:t>○</a:t>
            </a:r>
            <a:r>
              <a:rPr lang="hu-HU" sz="2400" dirty="0" smtClean="0">
                <a:solidFill>
                  <a:schemeClr val="bg1"/>
                </a:solidFill>
                <a:latin typeface="Arial" pitchFamily="34" charset="0"/>
                <a:cs typeface="Arial" pitchFamily="34" charset="0"/>
              </a:rPr>
              <a:t>. A második ábra az ősi </a:t>
            </a:r>
            <a:r>
              <a:rPr lang="hu-HU" sz="2400" dirty="0" err="1" smtClean="0">
                <a:solidFill>
                  <a:schemeClr val="bg1"/>
                </a:solidFill>
                <a:latin typeface="Arial" pitchFamily="34" charset="0"/>
                <a:cs typeface="Arial" pitchFamily="34" charset="0"/>
              </a:rPr>
              <a:t>jelkép-ben</a:t>
            </a:r>
            <a:r>
              <a:rPr lang="hu-HU" sz="2400" dirty="0" smtClean="0">
                <a:solidFill>
                  <a:schemeClr val="bg1"/>
                </a:solidFill>
                <a:latin typeface="Arial" pitchFamily="34" charset="0"/>
                <a:cs typeface="Arial" pitchFamily="34" charset="0"/>
              </a:rPr>
              <a:t> szintén egy körlap, de egy pont van benne: </a:t>
            </a:r>
            <a:r>
              <a:rPr lang="hu-HU" sz="2400" b="1" dirty="0" smtClean="0">
                <a:solidFill>
                  <a:schemeClr val="bg1"/>
                </a:solidFill>
                <a:latin typeface="Arial" pitchFamily="34" charset="0"/>
                <a:cs typeface="Arial" pitchFamily="34" charset="0"/>
              </a:rPr>
              <a:t>⊙</a:t>
            </a:r>
            <a:r>
              <a:rPr lang="hu-HU" sz="2400" dirty="0" smtClean="0">
                <a:solidFill>
                  <a:schemeClr val="bg1"/>
                </a:solidFill>
                <a:latin typeface="Arial" pitchFamily="34" charset="0"/>
                <a:cs typeface="Arial" pitchFamily="34" charset="0"/>
              </a:rPr>
              <a:t> – az első megkülönböződés az örökkön-örök természet </a:t>
            </a:r>
            <a:r>
              <a:rPr lang="hu-HU" sz="2400" dirty="0" err="1" smtClean="0">
                <a:solidFill>
                  <a:schemeClr val="bg1"/>
                </a:solidFill>
                <a:latin typeface="Arial" pitchFamily="34" charset="0"/>
                <a:cs typeface="Arial" pitchFamily="34" charset="0"/>
              </a:rPr>
              <a:t>periodi-kus</a:t>
            </a:r>
            <a:r>
              <a:rPr lang="hu-HU" sz="2400" dirty="0" smtClean="0">
                <a:solidFill>
                  <a:schemeClr val="bg1"/>
                </a:solidFill>
                <a:latin typeface="Arial" pitchFamily="34" charset="0"/>
                <a:cs typeface="Arial" pitchFamily="34" charset="0"/>
              </a:rPr>
              <a:t> megnyilvánulásában, a nem-nélküli és végtelen… </a:t>
            </a:r>
            <a:r>
              <a:rPr lang="hu-HU" sz="2400" dirty="0" err="1" smtClean="0">
                <a:solidFill>
                  <a:schemeClr val="bg1"/>
                </a:solidFill>
                <a:latin typeface="Arial" pitchFamily="34" charset="0"/>
                <a:cs typeface="Arial" pitchFamily="34" charset="0"/>
              </a:rPr>
              <a:t>Har-madik</a:t>
            </a:r>
            <a:r>
              <a:rPr lang="hu-HU" sz="2400" dirty="0" smtClean="0">
                <a:solidFill>
                  <a:schemeClr val="bg1"/>
                </a:solidFill>
                <a:latin typeface="Arial" pitchFamily="34" charset="0"/>
                <a:cs typeface="Arial" pitchFamily="34" charset="0"/>
              </a:rPr>
              <a:t> szakaszában a pont átalakul egy átmérővé: </a:t>
            </a:r>
            <a:r>
              <a:rPr lang="hu-HU" sz="2400" b="1" dirty="0" smtClean="0">
                <a:solidFill>
                  <a:schemeClr val="bg1"/>
                </a:solidFill>
                <a:latin typeface="Arial" pitchFamily="34" charset="0"/>
                <a:cs typeface="Arial" pitchFamily="34" charset="0"/>
              </a:rPr>
              <a:t>⊖</a:t>
            </a:r>
            <a:r>
              <a:rPr lang="hu-HU" sz="2400" dirty="0" smtClean="0">
                <a:solidFill>
                  <a:schemeClr val="bg1"/>
                </a:solidFill>
                <a:latin typeface="Arial" pitchFamily="34" charset="0"/>
                <a:cs typeface="Arial" pitchFamily="34" charset="0"/>
              </a:rPr>
              <a:t>. Most egy isteni szeplőtlen </a:t>
            </a:r>
            <a:r>
              <a:rPr lang="hu-HU" sz="2400" dirty="0" err="1" smtClean="0">
                <a:solidFill>
                  <a:schemeClr val="bg1"/>
                </a:solidFill>
                <a:latin typeface="Arial" pitchFamily="34" charset="0"/>
                <a:cs typeface="Arial" pitchFamily="34" charset="0"/>
              </a:rPr>
              <a:t>Anya-Természetet</a:t>
            </a:r>
            <a:r>
              <a:rPr lang="hu-HU" sz="2400" dirty="0" smtClean="0">
                <a:solidFill>
                  <a:schemeClr val="bg1"/>
                </a:solidFill>
                <a:latin typeface="Arial" pitchFamily="34" charset="0"/>
                <a:cs typeface="Arial" pitchFamily="34" charset="0"/>
              </a:rPr>
              <a:t> szimbolizál a </a:t>
            </a:r>
            <a:r>
              <a:rPr lang="hu-HU" sz="2400" dirty="0" err="1" smtClean="0">
                <a:solidFill>
                  <a:schemeClr val="bg1"/>
                </a:solidFill>
                <a:latin typeface="Arial" pitchFamily="34" charset="0"/>
                <a:cs typeface="Arial" pitchFamily="34" charset="0"/>
              </a:rPr>
              <a:t>min-dent</a:t>
            </a:r>
            <a:r>
              <a:rPr lang="hu-HU" sz="2400" dirty="0" smtClean="0">
                <a:solidFill>
                  <a:schemeClr val="bg1"/>
                </a:solidFill>
                <a:latin typeface="Arial" pitchFamily="34" charset="0"/>
                <a:cs typeface="Arial" pitchFamily="34" charset="0"/>
              </a:rPr>
              <a:t> átölelő, abszolút Végtelenségen belül. Amikor a víz-szintes átmérőt egy függőleges metszi: </a:t>
            </a:r>
            <a:r>
              <a:rPr lang="hu-HU" sz="2400" b="1" dirty="0" smtClean="0">
                <a:solidFill>
                  <a:schemeClr val="bg1"/>
                </a:solidFill>
                <a:latin typeface="Arial" pitchFamily="34" charset="0"/>
                <a:cs typeface="Arial" pitchFamily="34" charset="0"/>
              </a:rPr>
              <a:t>⊕</a:t>
            </a:r>
            <a:r>
              <a:rPr lang="hu-HU" sz="2400" dirty="0" smtClean="0">
                <a:solidFill>
                  <a:schemeClr val="bg1"/>
                </a:solidFill>
                <a:latin typeface="Arial" pitchFamily="34" charset="0"/>
                <a:cs typeface="Arial" pitchFamily="34" charset="0"/>
              </a:rPr>
              <a:t>, a világ-keresztté válik. Az emberiség elérte harmadik gyökérfaját,</a:t>
            </a:r>
            <a:r>
              <a:rPr lang="hu-HU" sz="2400" i="1" dirty="0" smtClean="0">
                <a:solidFill>
                  <a:schemeClr val="bg1"/>
                </a:solidFill>
                <a:latin typeface="Arial" pitchFamily="34" charset="0"/>
                <a:cs typeface="Arial" pitchFamily="34" charset="0"/>
              </a:rPr>
              <a:t> </a:t>
            </a:r>
            <a:r>
              <a:rPr lang="hu-HU" sz="2400" dirty="0" smtClean="0">
                <a:solidFill>
                  <a:schemeClr val="bg1"/>
                </a:solidFill>
                <a:latin typeface="Arial" pitchFamily="34" charset="0"/>
                <a:cs typeface="Arial" pitchFamily="34" charset="0"/>
              </a:rPr>
              <a:t>ez az </a:t>
            </a:r>
            <a:r>
              <a:rPr lang="hu-HU" sz="2400" dirty="0" err="1" smtClean="0">
                <a:solidFill>
                  <a:schemeClr val="bg1"/>
                </a:solidFill>
                <a:latin typeface="Arial" pitchFamily="34" charset="0"/>
                <a:cs typeface="Arial" pitchFamily="34" charset="0"/>
              </a:rPr>
              <a:t>em-beri</a:t>
            </a:r>
            <a:r>
              <a:rPr lang="hu-HU" sz="2400" dirty="0" smtClean="0">
                <a:solidFill>
                  <a:schemeClr val="bg1"/>
                </a:solidFill>
                <a:latin typeface="Arial" pitchFamily="34" charset="0"/>
                <a:cs typeface="Arial" pitchFamily="34" charset="0"/>
              </a:rPr>
              <a:t> élet eredetének jele. Amikor a kör kerülete eltűnik, és csak a ╋ jel marad meg, ez azt jelzi, hogy az ember </a:t>
            </a:r>
            <a:r>
              <a:rPr lang="hu-HU" sz="2400" dirty="0" err="1" smtClean="0">
                <a:solidFill>
                  <a:schemeClr val="bg1"/>
                </a:solidFill>
                <a:latin typeface="Arial" pitchFamily="34" charset="0"/>
                <a:cs typeface="Arial" pitchFamily="34" charset="0"/>
              </a:rPr>
              <a:t>anyag-ba</a:t>
            </a:r>
            <a:r>
              <a:rPr lang="hu-HU" sz="2400" dirty="0" smtClean="0">
                <a:solidFill>
                  <a:schemeClr val="bg1"/>
                </a:solidFill>
                <a:latin typeface="Arial" pitchFamily="34" charset="0"/>
                <a:cs typeface="Arial" pitchFamily="34" charset="0"/>
              </a:rPr>
              <a:t> történő lebukása beteljesedett, és elkezdődik a negyedik faj…</a:t>
            </a:r>
            <a:r>
              <a:rPr lang="en-US" sz="2400" dirty="0" smtClean="0">
                <a:solidFill>
                  <a:schemeClr val="bg1"/>
                </a:solidFill>
                <a:latin typeface="Arial" pitchFamily="34" charset="0"/>
                <a:cs typeface="Arial" pitchFamily="34" charset="0"/>
              </a:rPr>
              <a:t> </a:t>
            </a:r>
            <a:endParaRPr lang="hu-HU" sz="2400" dirty="0" smtClean="0">
              <a:solidFill>
                <a:schemeClr val="bg1"/>
              </a:solidFill>
              <a:latin typeface="Arial" pitchFamily="34" charset="0"/>
              <a:cs typeface="Arial" pitchFamily="34" charset="0"/>
            </a:endParaRPr>
          </a:p>
          <a:p>
            <a:pPr algn="r">
              <a:buNone/>
            </a:pPr>
            <a:r>
              <a:rPr lang="hu-HU" sz="2400" i="1" dirty="0" smtClean="0">
                <a:solidFill>
                  <a:schemeClr val="bg1"/>
                </a:solidFill>
                <a:latin typeface="Arial" pitchFamily="34" charset="0"/>
                <a:cs typeface="Arial" pitchFamily="34" charset="0"/>
              </a:rPr>
              <a:t>Titkos Tanítás</a:t>
            </a:r>
          </a:p>
          <a:p>
            <a:pPr>
              <a:buNone/>
            </a:pPr>
            <a:endParaRPr lang="hu-HU" sz="2100" dirty="0">
              <a:solidFill>
                <a:schemeClr val="bg1"/>
              </a:solidFill>
              <a:latin typeface="Arial" pitchFamily="34" charset="0"/>
              <a:cs typeface="Arial" pitchFamily="34" charset="0"/>
            </a:endParaRPr>
          </a:p>
        </p:txBody>
      </p:sp>
      <p:sp>
        <p:nvSpPr>
          <p:cNvPr id="3" name="Cím 2"/>
          <p:cNvSpPr>
            <a:spLocks noGrp="1"/>
          </p:cNvSpPr>
          <p:nvPr>
            <p:ph type="title"/>
          </p:nvPr>
        </p:nvSpPr>
        <p:spPr>
          <a:xfrm>
            <a:off x="0" y="0"/>
            <a:ext cx="9144000" cy="847708"/>
          </a:xfrm>
        </p:spPr>
        <p:txBody>
          <a:bodyPr>
            <a:normAutofit/>
          </a:bodyPr>
          <a:lstStyle/>
          <a:p>
            <a:pPr algn="ctr"/>
            <a:r>
              <a:rPr lang="hu-HU" sz="4400" dirty="0" smtClean="0">
                <a:solidFill>
                  <a:srgbClr val="FF0000"/>
                </a:solidFill>
              </a:rPr>
              <a:t>Példák a </a:t>
            </a:r>
            <a:r>
              <a:rPr lang="hu-HU" sz="4400" dirty="0" err="1" smtClean="0">
                <a:solidFill>
                  <a:srgbClr val="FF0000"/>
                </a:solidFill>
              </a:rPr>
              <a:t>szenzárra</a:t>
            </a:r>
            <a:endParaRPr lang="hu-HU"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artalom helye 1"/>
          <p:cNvSpPr>
            <a:spLocks noGrp="1"/>
          </p:cNvSpPr>
          <p:nvPr>
            <p:ph idx="1"/>
          </p:nvPr>
        </p:nvSpPr>
        <p:spPr>
          <a:xfrm>
            <a:off x="214282" y="785794"/>
            <a:ext cx="8643998" cy="6072206"/>
          </a:xfrm>
        </p:spPr>
        <p:txBody>
          <a:bodyPr>
            <a:noAutofit/>
          </a:bodyPr>
          <a:lstStyle/>
          <a:p>
            <a:pPr>
              <a:buNone/>
            </a:pPr>
            <a:r>
              <a:rPr lang="hu-HU" sz="2400" dirty="0" smtClean="0">
                <a:solidFill>
                  <a:schemeClr val="bg1"/>
                </a:solidFill>
                <a:latin typeface="Arial" pitchFamily="34" charset="0"/>
                <a:cs typeface="Arial" pitchFamily="34" charset="0"/>
              </a:rPr>
              <a:t>Az istenek eredetéről szóló mítoszok tárgyalásánál </a:t>
            </a:r>
            <a:r>
              <a:rPr lang="hu-HU" sz="2400" dirty="0" err="1" smtClean="0">
                <a:solidFill>
                  <a:schemeClr val="bg1"/>
                </a:solidFill>
                <a:latin typeface="Arial" pitchFamily="34" charset="0"/>
                <a:cs typeface="Arial" pitchFamily="34" charset="0"/>
              </a:rPr>
              <a:t>Blavatsky</a:t>
            </a:r>
            <a:r>
              <a:rPr lang="hu-HU" sz="2400" dirty="0" smtClean="0">
                <a:solidFill>
                  <a:schemeClr val="bg1"/>
                </a:solidFill>
                <a:latin typeface="Arial" pitchFamily="34" charset="0"/>
                <a:cs typeface="Arial" pitchFamily="34" charset="0"/>
              </a:rPr>
              <a:t> idéz egy mondatot a </a:t>
            </a:r>
            <a:r>
              <a:rPr lang="hu-HU" sz="2400" dirty="0" err="1" smtClean="0">
                <a:solidFill>
                  <a:schemeClr val="bg1"/>
                </a:solidFill>
                <a:latin typeface="Arial" pitchFamily="34" charset="0"/>
                <a:cs typeface="Arial" pitchFamily="34" charset="0"/>
              </a:rPr>
              <a:t>Dzyan</a:t>
            </a:r>
            <a:r>
              <a:rPr lang="hu-HU" sz="2400" dirty="0" smtClean="0">
                <a:solidFill>
                  <a:schemeClr val="bg1"/>
                </a:solidFill>
                <a:latin typeface="Arial" pitchFamily="34" charset="0"/>
                <a:cs typeface="Arial" pitchFamily="34" charset="0"/>
              </a:rPr>
              <a:t> Könyvéből:</a:t>
            </a:r>
          </a:p>
          <a:p>
            <a:pPr>
              <a:buNone/>
            </a:pPr>
            <a:r>
              <a:rPr lang="hu-HU" sz="2400" dirty="0" smtClean="0">
                <a:solidFill>
                  <a:srgbClr val="FFFF00"/>
                </a:solidFill>
                <a:latin typeface="Arial" pitchFamily="34" charset="0"/>
                <a:cs typeface="Arial" pitchFamily="34" charset="0"/>
              </a:rPr>
              <a:t>A nagy anya feküdt, kebelén a △ és az │, és a □, </a:t>
            </a:r>
            <a:r>
              <a:rPr lang="hu-HU" sz="2400" dirty="0" err="1" smtClean="0">
                <a:solidFill>
                  <a:srgbClr val="FFFF00"/>
                </a:solidFill>
                <a:latin typeface="Arial" pitchFamily="34" charset="0"/>
                <a:cs typeface="Arial" pitchFamily="34" charset="0"/>
              </a:rPr>
              <a:t>a</a:t>
            </a:r>
            <a:r>
              <a:rPr lang="hu-HU" sz="2400" dirty="0" smtClean="0">
                <a:solidFill>
                  <a:srgbClr val="FFFF00"/>
                </a:solidFill>
                <a:latin typeface="Arial" pitchFamily="34" charset="0"/>
                <a:cs typeface="Arial" pitchFamily="34" charset="0"/>
              </a:rPr>
              <a:t> második │és a     , készen, hogy megszülje a □ △ ║ bátor fiait, akiknek két legidősebbikje a Ο (Kör) és a • (Pont).</a:t>
            </a:r>
            <a:r>
              <a:rPr lang="hu-HU" sz="2400" i="1" dirty="0" smtClean="0">
                <a:solidFill>
                  <a:schemeClr val="bg1"/>
                </a:solidFill>
                <a:latin typeface="Arial" pitchFamily="34" charset="0"/>
                <a:cs typeface="Arial" pitchFamily="34" charset="0"/>
              </a:rPr>
              <a:t> </a:t>
            </a:r>
          </a:p>
          <a:p>
            <a:pPr>
              <a:buNone/>
            </a:pPr>
            <a:r>
              <a:rPr lang="hu-HU" sz="2400" i="1" dirty="0" smtClean="0">
                <a:solidFill>
                  <a:schemeClr val="bg1"/>
                </a:solidFill>
                <a:latin typeface="Arial" pitchFamily="34" charset="0"/>
                <a:cs typeface="Arial" pitchFamily="34" charset="0"/>
              </a:rPr>
              <a:t>                                                                           Titkos Tanítás</a:t>
            </a:r>
            <a:endParaRPr lang="hu-HU" sz="2400" dirty="0" smtClean="0">
              <a:solidFill>
                <a:schemeClr val="bg1"/>
              </a:solidFill>
              <a:latin typeface="Arial" pitchFamily="34" charset="0"/>
              <a:cs typeface="Arial" pitchFamily="34" charset="0"/>
            </a:endParaRPr>
          </a:p>
          <a:p>
            <a:pPr algn="just">
              <a:buNone/>
            </a:pPr>
            <a:endParaRPr lang="hu-HU" sz="2400" dirty="0" smtClean="0">
              <a:solidFill>
                <a:schemeClr val="bg1"/>
              </a:solidFill>
              <a:latin typeface="Arial" pitchFamily="34" charset="0"/>
              <a:cs typeface="Arial" pitchFamily="34" charset="0"/>
            </a:endParaRPr>
          </a:p>
          <a:p>
            <a:pPr algn="just">
              <a:buNone/>
            </a:pPr>
            <a:r>
              <a:rPr lang="hu-HU" sz="2400" dirty="0" smtClean="0">
                <a:solidFill>
                  <a:schemeClr val="bg1"/>
                </a:solidFill>
                <a:latin typeface="Arial" pitchFamily="34" charset="0"/>
                <a:cs typeface="Arial" pitchFamily="34" charset="0"/>
              </a:rPr>
              <a:t>A legtöbb geometriai szimbólum ebben a mondatban elsőd-leges számokat jelöl, nyilvánvaló módon. Az első öt a 31415-öt jelenti, a π számértékét (egy kör kerületének </a:t>
            </a:r>
            <a:r>
              <a:rPr lang="hu-HU" sz="2400" dirty="0" err="1" smtClean="0">
                <a:solidFill>
                  <a:schemeClr val="bg1"/>
                </a:solidFill>
                <a:latin typeface="Arial" pitchFamily="34" charset="0"/>
                <a:cs typeface="Arial" pitchFamily="34" charset="0"/>
              </a:rPr>
              <a:t>ará-nya</a:t>
            </a:r>
            <a:r>
              <a:rPr lang="hu-HU" sz="2400" dirty="0" smtClean="0">
                <a:solidFill>
                  <a:schemeClr val="bg1"/>
                </a:solidFill>
                <a:latin typeface="Arial" pitchFamily="34" charset="0"/>
                <a:cs typeface="Arial" pitchFamily="34" charset="0"/>
              </a:rPr>
              <a:t> az átmérőjéhez: 3,1415). A következő négy a 432-t </a:t>
            </a:r>
            <a:r>
              <a:rPr lang="hu-HU" sz="2400" dirty="0" err="1" smtClean="0">
                <a:solidFill>
                  <a:schemeClr val="bg1"/>
                </a:solidFill>
                <a:latin typeface="Arial" pitchFamily="34" charset="0"/>
                <a:cs typeface="Arial" pitchFamily="34" charset="0"/>
              </a:rPr>
              <a:t>je-lenti</a:t>
            </a:r>
            <a:r>
              <a:rPr lang="hu-HU" sz="2400" dirty="0" smtClean="0">
                <a:solidFill>
                  <a:schemeClr val="bg1"/>
                </a:solidFill>
                <a:latin typeface="Arial" pitchFamily="34" charset="0"/>
                <a:cs typeface="Arial" pitchFamily="34" charset="0"/>
              </a:rPr>
              <a:t>, ami egy ciklus éveinek számát képviseli, ami </a:t>
            </a:r>
            <a:r>
              <a:rPr lang="hu-HU" sz="2400" dirty="0" err="1" smtClean="0">
                <a:solidFill>
                  <a:schemeClr val="bg1"/>
                </a:solidFill>
                <a:latin typeface="Arial" pitchFamily="34" charset="0"/>
                <a:cs typeface="Arial" pitchFamily="34" charset="0"/>
              </a:rPr>
              <a:t>össze-sen</a:t>
            </a:r>
            <a:r>
              <a:rPr lang="hu-HU" sz="2400" dirty="0" smtClean="0">
                <a:solidFill>
                  <a:schemeClr val="bg1"/>
                </a:solidFill>
                <a:latin typeface="Arial" pitchFamily="34" charset="0"/>
                <a:cs typeface="Arial" pitchFamily="34" charset="0"/>
              </a:rPr>
              <a:t> 4,320,000. A két utolsó általánosabb szimbólum, a nulla a világ határát vagy a „ne lépj át kört” képviseli, míg a pont a dimenzió nélküli, megnyilvánulatlan első Logoszt jelenti. </a:t>
            </a:r>
            <a:endParaRPr lang="hu-HU" sz="2400" i="1" dirty="0" smtClean="0">
              <a:solidFill>
                <a:schemeClr val="bg1"/>
              </a:solidFill>
              <a:latin typeface="Arial" pitchFamily="34" charset="0"/>
              <a:cs typeface="Arial" pitchFamily="34" charset="0"/>
            </a:endParaRPr>
          </a:p>
          <a:p>
            <a:pPr>
              <a:buNone/>
            </a:pPr>
            <a:endParaRPr lang="hu-HU" sz="2100" dirty="0">
              <a:solidFill>
                <a:schemeClr val="bg1"/>
              </a:solidFill>
              <a:latin typeface="Arial" pitchFamily="34" charset="0"/>
              <a:cs typeface="Arial" pitchFamily="34" charset="0"/>
            </a:endParaRPr>
          </a:p>
        </p:txBody>
      </p:sp>
      <p:sp>
        <p:nvSpPr>
          <p:cNvPr id="3" name="Cím 2"/>
          <p:cNvSpPr>
            <a:spLocks noGrp="1"/>
          </p:cNvSpPr>
          <p:nvPr>
            <p:ph type="title"/>
          </p:nvPr>
        </p:nvSpPr>
        <p:spPr>
          <a:xfrm>
            <a:off x="0" y="0"/>
            <a:ext cx="9144000" cy="847708"/>
          </a:xfrm>
        </p:spPr>
        <p:txBody>
          <a:bodyPr>
            <a:normAutofit/>
          </a:bodyPr>
          <a:lstStyle/>
          <a:p>
            <a:pPr algn="ctr"/>
            <a:r>
              <a:rPr lang="hu-HU" sz="4400" dirty="0" smtClean="0">
                <a:solidFill>
                  <a:srgbClr val="FF0000"/>
                </a:solidFill>
              </a:rPr>
              <a:t>Példák a </a:t>
            </a:r>
            <a:r>
              <a:rPr lang="hu-HU" sz="4400" dirty="0" err="1" smtClean="0">
                <a:solidFill>
                  <a:srgbClr val="FF0000"/>
                </a:solidFill>
              </a:rPr>
              <a:t>szenzárra</a:t>
            </a:r>
            <a:endParaRPr lang="hu-HU" dirty="0">
              <a:solidFill>
                <a:srgbClr val="FF0000"/>
              </a:solidFill>
            </a:endParaRPr>
          </a:p>
        </p:txBody>
      </p:sp>
      <p:sp>
        <p:nvSpPr>
          <p:cNvPr id="4" name="Ötágú csillag 3"/>
          <p:cNvSpPr/>
          <p:nvPr/>
        </p:nvSpPr>
        <p:spPr>
          <a:xfrm>
            <a:off x="1571604" y="2000240"/>
            <a:ext cx="285752" cy="28575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artalom helye 1"/>
          <p:cNvSpPr>
            <a:spLocks noGrp="1"/>
          </p:cNvSpPr>
          <p:nvPr>
            <p:ph idx="1"/>
          </p:nvPr>
        </p:nvSpPr>
        <p:spPr>
          <a:xfrm>
            <a:off x="214282" y="785794"/>
            <a:ext cx="8643998" cy="6072206"/>
          </a:xfrm>
        </p:spPr>
        <p:txBody>
          <a:bodyPr>
            <a:noAutofit/>
          </a:bodyPr>
          <a:lstStyle/>
          <a:p>
            <a:pPr algn="just">
              <a:buNone/>
            </a:pPr>
            <a:r>
              <a:rPr lang="hu-HU" sz="2400" dirty="0" smtClean="0">
                <a:solidFill>
                  <a:srgbClr val="FFFF00"/>
                </a:solidFill>
                <a:latin typeface="Arial" pitchFamily="34" charset="0"/>
                <a:cs typeface="Arial" pitchFamily="34" charset="0"/>
              </a:rPr>
              <a:t>1. A </a:t>
            </a:r>
            <a:r>
              <a:rPr lang="hu-HU" sz="2400" i="1" dirty="0" smtClean="0">
                <a:solidFill>
                  <a:srgbClr val="FFFF00"/>
                </a:solidFill>
                <a:latin typeface="Arial" pitchFamily="34" charset="0"/>
                <a:cs typeface="Arial" pitchFamily="34" charset="0"/>
              </a:rPr>
              <a:t>Titkos Tanításban</a:t>
            </a:r>
            <a:r>
              <a:rPr lang="hu-HU" sz="2400" dirty="0" smtClean="0">
                <a:solidFill>
                  <a:srgbClr val="FFFF00"/>
                </a:solidFill>
                <a:latin typeface="Arial" pitchFamily="34" charset="0"/>
                <a:cs typeface="Arial" pitchFamily="34" charset="0"/>
              </a:rPr>
              <a:t> levő </a:t>
            </a:r>
            <a:r>
              <a:rPr lang="hu-HU" sz="2400" dirty="0" err="1" smtClean="0">
                <a:solidFill>
                  <a:srgbClr val="FFFF00"/>
                </a:solidFill>
                <a:latin typeface="Arial" pitchFamily="34" charset="0"/>
                <a:cs typeface="Arial" pitchFamily="34" charset="0"/>
              </a:rPr>
              <a:t>Dzyan</a:t>
            </a:r>
            <a:r>
              <a:rPr lang="hu-HU" sz="2400" dirty="0" smtClean="0">
                <a:solidFill>
                  <a:srgbClr val="FFFF00"/>
                </a:solidFill>
                <a:latin typeface="Arial" pitchFamily="34" charset="0"/>
                <a:cs typeface="Arial" pitchFamily="34" charset="0"/>
              </a:rPr>
              <a:t> Stanzák egy eredeti </a:t>
            </a:r>
            <a:r>
              <a:rPr lang="hu-HU" sz="2400" dirty="0" err="1" smtClean="0">
                <a:solidFill>
                  <a:srgbClr val="FFFF00"/>
                </a:solidFill>
                <a:latin typeface="Arial" pitchFamily="34" charset="0"/>
                <a:cs typeface="Arial" pitchFamily="34" charset="0"/>
              </a:rPr>
              <a:t>szen-zár</a:t>
            </a:r>
            <a:r>
              <a:rPr lang="hu-HU" sz="2400" dirty="0" smtClean="0">
                <a:solidFill>
                  <a:srgbClr val="FFFF00"/>
                </a:solidFill>
                <a:latin typeface="Arial" pitchFamily="34" charset="0"/>
                <a:cs typeface="Arial" pitchFamily="34" charset="0"/>
              </a:rPr>
              <a:t> változaton alapulnak, a stanzák eredeti szövegét pedig képírásjelekkel és geometriai ábrákkal írták. A </a:t>
            </a:r>
            <a:r>
              <a:rPr lang="hu-HU" sz="2400" i="1" dirty="0" smtClean="0">
                <a:solidFill>
                  <a:srgbClr val="FFFF00"/>
                </a:solidFill>
                <a:latin typeface="Arial" pitchFamily="34" charset="0"/>
                <a:cs typeface="Arial" pitchFamily="34" charset="0"/>
              </a:rPr>
              <a:t>Titkos </a:t>
            </a:r>
            <a:r>
              <a:rPr lang="hu-HU" sz="2400" i="1" dirty="0" err="1" smtClean="0">
                <a:solidFill>
                  <a:srgbClr val="FFFF00"/>
                </a:solidFill>
                <a:latin typeface="Arial" pitchFamily="34" charset="0"/>
                <a:cs typeface="Arial" pitchFamily="34" charset="0"/>
              </a:rPr>
              <a:t>Taní-tásban</a:t>
            </a:r>
            <a:r>
              <a:rPr lang="hu-HU" sz="2400" dirty="0" smtClean="0">
                <a:solidFill>
                  <a:srgbClr val="FFFF00"/>
                </a:solidFill>
                <a:latin typeface="Arial" pitchFamily="34" charset="0"/>
                <a:cs typeface="Arial" pitchFamily="34" charset="0"/>
              </a:rPr>
              <a:t> levő stanzák szövege nem az eredeti, hanem egy értelmezés, ami azon alapul, ahogyan </a:t>
            </a:r>
            <a:r>
              <a:rPr lang="hu-HU" sz="2400" dirty="0" err="1" smtClean="0">
                <a:solidFill>
                  <a:srgbClr val="FFFF00"/>
                </a:solidFill>
                <a:latin typeface="Arial" pitchFamily="34" charset="0"/>
                <a:cs typeface="Arial" pitchFamily="34" charset="0"/>
              </a:rPr>
              <a:t>Blavatsky</a:t>
            </a:r>
            <a:r>
              <a:rPr lang="hu-HU" sz="2400" dirty="0" smtClean="0">
                <a:solidFill>
                  <a:srgbClr val="FFFF00"/>
                </a:solidFill>
                <a:latin typeface="Arial" pitchFamily="34" charset="0"/>
                <a:cs typeface="Arial" pitchFamily="34" charset="0"/>
              </a:rPr>
              <a:t> értette az eredetit és hozzáillesztette a mi képességeinkhez, hogy </a:t>
            </a:r>
            <a:r>
              <a:rPr lang="hu-HU" sz="2400" dirty="0" err="1" smtClean="0">
                <a:solidFill>
                  <a:srgbClr val="FFFF00"/>
                </a:solidFill>
                <a:latin typeface="Arial" pitchFamily="34" charset="0"/>
                <a:cs typeface="Arial" pitchFamily="34" charset="0"/>
              </a:rPr>
              <a:t>fel-fogjuk</a:t>
            </a:r>
            <a:r>
              <a:rPr lang="hu-HU" sz="2400" dirty="0" smtClean="0">
                <a:solidFill>
                  <a:srgbClr val="FFFF00"/>
                </a:solidFill>
                <a:latin typeface="Arial" pitchFamily="34" charset="0"/>
                <a:cs typeface="Arial" pitchFamily="34" charset="0"/>
              </a:rPr>
              <a:t> a szimbolizált gondolatokat.</a:t>
            </a:r>
          </a:p>
          <a:p>
            <a:pPr algn="just">
              <a:buNone/>
            </a:pPr>
            <a:r>
              <a:rPr lang="hu-HU" sz="2400" dirty="0" smtClean="0">
                <a:solidFill>
                  <a:srgbClr val="FFFF00"/>
                </a:solidFill>
                <a:latin typeface="Arial" pitchFamily="34" charset="0"/>
                <a:cs typeface="Arial" pitchFamily="34" charset="0"/>
              </a:rPr>
              <a:t>2. A </a:t>
            </a:r>
            <a:r>
              <a:rPr lang="hu-HU" sz="2400" dirty="0" err="1" smtClean="0">
                <a:solidFill>
                  <a:srgbClr val="FFFF00"/>
                </a:solidFill>
                <a:latin typeface="Arial" pitchFamily="34" charset="0"/>
                <a:cs typeface="Arial" pitchFamily="34" charset="0"/>
              </a:rPr>
              <a:t>szenzár</a:t>
            </a:r>
            <a:r>
              <a:rPr lang="hu-HU" sz="2400" dirty="0" smtClean="0">
                <a:solidFill>
                  <a:srgbClr val="FFFF00"/>
                </a:solidFill>
                <a:latin typeface="Arial" pitchFamily="34" charset="0"/>
                <a:cs typeface="Arial" pitchFamily="34" charset="0"/>
              </a:rPr>
              <a:t> </a:t>
            </a:r>
            <a:r>
              <a:rPr lang="hu-HU" sz="2400" dirty="0" err="1" smtClean="0">
                <a:solidFill>
                  <a:srgbClr val="FFFF00"/>
                </a:solidFill>
                <a:latin typeface="Arial" pitchFamily="34" charset="0"/>
                <a:cs typeface="Arial" pitchFamily="34" charset="0"/>
              </a:rPr>
              <a:t>a</a:t>
            </a:r>
            <a:r>
              <a:rPr lang="hu-HU" sz="2400" dirty="0" smtClean="0">
                <a:solidFill>
                  <a:srgbClr val="FFFF00"/>
                </a:solidFill>
                <a:latin typeface="Arial" pitchFamily="34" charset="0"/>
                <a:cs typeface="Arial" pitchFamily="34" charset="0"/>
              </a:rPr>
              <a:t> „misztériumnyelv”, amit a beavatottak </a:t>
            </a:r>
            <a:r>
              <a:rPr lang="hu-HU" sz="2400" dirty="0" err="1" smtClean="0">
                <a:solidFill>
                  <a:srgbClr val="FFFF00"/>
                </a:solidFill>
                <a:latin typeface="Arial" pitchFamily="34" charset="0"/>
                <a:cs typeface="Arial" pitchFamily="34" charset="0"/>
              </a:rPr>
              <a:t>használ-nak</a:t>
            </a:r>
            <a:r>
              <a:rPr lang="hu-HU" sz="2400" dirty="0" smtClean="0">
                <a:solidFill>
                  <a:srgbClr val="FFFF00"/>
                </a:solidFill>
                <a:latin typeface="Arial" pitchFamily="34" charset="0"/>
                <a:cs typeface="Arial" pitchFamily="34" charset="0"/>
              </a:rPr>
              <a:t> az egész világon az emberiség legelső napjai óta. Nem olyan nyelv, amit a nyelvészek ismernek.</a:t>
            </a:r>
          </a:p>
          <a:p>
            <a:pPr algn="just">
              <a:buNone/>
            </a:pPr>
            <a:r>
              <a:rPr lang="hu-HU" sz="2400" dirty="0" smtClean="0">
                <a:solidFill>
                  <a:srgbClr val="FFFF00"/>
                </a:solidFill>
                <a:latin typeface="Arial" pitchFamily="34" charset="0"/>
                <a:cs typeface="Arial" pitchFamily="34" charset="0"/>
              </a:rPr>
              <a:t>3. A misztériumnyelv eredetileg valamennyi emberi lény </a:t>
            </a:r>
            <a:r>
              <a:rPr lang="hu-HU" sz="2400" dirty="0" err="1" smtClean="0">
                <a:solidFill>
                  <a:srgbClr val="FFFF00"/>
                </a:solidFill>
                <a:latin typeface="Arial" pitchFamily="34" charset="0"/>
                <a:cs typeface="Arial" pitchFamily="34" charset="0"/>
              </a:rPr>
              <a:t>kö-zös</a:t>
            </a:r>
            <a:r>
              <a:rPr lang="hu-HU" sz="2400" dirty="0" smtClean="0">
                <a:solidFill>
                  <a:srgbClr val="FFFF00"/>
                </a:solidFill>
                <a:latin typeface="Arial" pitchFamily="34" charset="0"/>
                <a:cs typeface="Arial" pitchFamily="34" charset="0"/>
              </a:rPr>
              <a:t> tulajdona volt, és valóban, fajunk egyetlen nyelve, de jelenlegi emberiségünk idejére ezoterikussá, tehát egy </a:t>
            </a:r>
            <a:r>
              <a:rPr lang="hu-HU" sz="2400" dirty="0" err="1" smtClean="0">
                <a:solidFill>
                  <a:srgbClr val="FFFF00"/>
                </a:solidFill>
                <a:latin typeface="Arial" pitchFamily="34" charset="0"/>
                <a:cs typeface="Arial" pitchFamily="34" charset="0"/>
              </a:rPr>
              <a:t>bel-ső</a:t>
            </a:r>
            <a:r>
              <a:rPr lang="hu-HU" sz="2400" dirty="0" smtClean="0">
                <a:solidFill>
                  <a:srgbClr val="FFFF00"/>
                </a:solidFill>
                <a:latin typeface="Arial" pitchFamily="34" charset="0"/>
                <a:cs typeface="Arial" pitchFamily="34" charset="0"/>
              </a:rPr>
              <a:t> vagy titkos rendszerré vált.</a:t>
            </a:r>
          </a:p>
          <a:p>
            <a:pPr>
              <a:buNone/>
            </a:pPr>
            <a:endParaRPr lang="hu-HU" sz="2100" dirty="0">
              <a:solidFill>
                <a:schemeClr val="bg1"/>
              </a:solidFill>
              <a:latin typeface="Arial" pitchFamily="34" charset="0"/>
              <a:cs typeface="Arial" pitchFamily="34" charset="0"/>
            </a:endParaRPr>
          </a:p>
        </p:txBody>
      </p:sp>
      <p:sp>
        <p:nvSpPr>
          <p:cNvPr id="3" name="Cím 2"/>
          <p:cNvSpPr>
            <a:spLocks noGrp="1"/>
          </p:cNvSpPr>
          <p:nvPr>
            <p:ph type="title"/>
          </p:nvPr>
        </p:nvSpPr>
        <p:spPr>
          <a:xfrm>
            <a:off x="0" y="0"/>
            <a:ext cx="9144000" cy="847708"/>
          </a:xfrm>
        </p:spPr>
        <p:txBody>
          <a:bodyPr>
            <a:normAutofit/>
          </a:bodyPr>
          <a:lstStyle/>
          <a:p>
            <a:pPr algn="ctr"/>
            <a:r>
              <a:rPr lang="hu-HU" sz="4400" dirty="0" smtClean="0">
                <a:solidFill>
                  <a:srgbClr val="FF0000"/>
                </a:solidFill>
              </a:rPr>
              <a:t>A </a:t>
            </a:r>
            <a:r>
              <a:rPr lang="hu-HU" sz="4400" dirty="0" err="1" smtClean="0">
                <a:solidFill>
                  <a:srgbClr val="FF0000"/>
                </a:solidFill>
              </a:rPr>
              <a:t>szenzár</a:t>
            </a:r>
            <a:r>
              <a:rPr lang="hu-HU" sz="4400" dirty="0" smtClean="0">
                <a:solidFill>
                  <a:srgbClr val="FF0000"/>
                </a:solidFill>
              </a:rPr>
              <a:t>: következtetések</a:t>
            </a:r>
            <a:endParaRPr lang="hu-HU" dirty="0">
              <a:solidFill>
                <a:srgbClr val="FF0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artalom helye 1"/>
          <p:cNvSpPr>
            <a:spLocks noGrp="1"/>
          </p:cNvSpPr>
          <p:nvPr>
            <p:ph idx="1"/>
          </p:nvPr>
        </p:nvSpPr>
        <p:spPr>
          <a:xfrm>
            <a:off x="214282" y="785794"/>
            <a:ext cx="8643998" cy="6072206"/>
          </a:xfrm>
        </p:spPr>
        <p:txBody>
          <a:bodyPr>
            <a:noAutofit/>
          </a:bodyPr>
          <a:lstStyle/>
          <a:p>
            <a:pPr algn="just">
              <a:buNone/>
            </a:pPr>
            <a:r>
              <a:rPr lang="hu-HU" sz="2400" dirty="0" smtClean="0">
                <a:solidFill>
                  <a:srgbClr val="FFFF00"/>
                </a:solidFill>
                <a:latin typeface="Arial" pitchFamily="34" charset="0"/>
                <a:cs typeface="Arial" pitchFamily="34" charset="0"/>
              </a:rPr>
              <a:t>4. Annak a ténynek az ellenére, hogy H.P.B. néha „</a:t>
            </a:r>
            <a:r>
              <a:rPr lang="hu-HU" sz="2400" dirty="0" err="1" smtClean="0">
                <a:solidFill>
                  <a:srgbClr val="FFFF00"/>
                </a:solidFill>
                <a:latin typeface="Arial" pitchFamily="34" charset="0"/>
                <a:cs typeface="Arial" pitchFamily="34" charset="0"/>
              </a:rPr>
              <a:t>beszéd-nek</a:t>
            </a:r>
            <a:r>
              <a:rPr lang="hu-HU" sz="2400" dirty="0" smtClean="0">
                <a:solidFill>
                  <a:srgbClr val="FFFF00"/>
                </a:solidFill>
                <a:latin typeface="Arial" pitchFamily="34" charset="0"/>
                <a:cs typeface="Arial" pitchFamily="34" charset="0"/>
              </a:rPr>
              <a:t>” nevezi, a misztériumnyelv nem egy megszokott módon beszélt nyelv, hanem „képírásos és szimbolikus”.</a:t>
            </a:r>
          </a:p>
          <a:p>
            <a:pPr algn="just">
              <a:buNone/>
            </a:pPr>
            <a:r>
              <a:rPr lang="hu-HU" sz="2400" dirty="0" smtClean="0">
                <a:solidFill>
                  <a:srgbClr val="FFFF00"/>
                </a:solidFill>
                <a:latin typeface="Arial" pitchFamily="34" charset="0"/>
                <a:cs typeface="Arial" pitchFamily="34" charset="0"/>
              </a:rPr>
              <a:t>5. Másrészről az ezoterikus nyelv allegorikus, mint ami az alkimisták vagy a zsidók írásaiban található nyelv.</a:t>
            </a:r>
          </a:p>
          <a:p>
            <a:pPr algn="just">
              <a:buNone/>
            </a:pPr>
            <a:r>
              <a:rPr lang="hu-HU" sz="2400" dirty="0" smtClean="0">
                <a:solidFill>
                  <a:srgbClr val="FFFF00"/>
                </a:solidFill>
                <a:latin typeface="Arial" pitchFamily="34" charset="0"/>
                <a:cs typeface="Arial" pitchFamily="34" charset="0"/>
              </a:rPr>
              <a:t>6. Továbbá az ezoterikus nyelv az írott szimbólumok egy </a:t>
            </a:r>
            <a:r>
              <a:rPr lang="hu-HU" sz="2400" dirty="0" err="1" smtClean="0">
                <a:solidFill>
                  <a:srgbClr val="FFFF00"/>
                </a:solidFill>
                <a:latin typeface="Arial" pitchFamily="34" charset="0"/>
                <a:cs typeface="Arial" pitchFamily="34" charset="0"/>
              </a:rPr>
              <a:t>for-mája</a:t>
            </a:r>
            <a:r>
              <a:rPr lang="hu-HU" sz="2400" dirty="0" smtClean="0">
                <a:solidFill>
                  <a:srgbClr val="FFFF00"/>
                </a:solidFill>
                <a:latin typeface="Arial" pitchFamily="34" charset="0"/>
                <a:cs typeface="Arial" pitchFamily="34" charset="0"/>
              </a:rPr>
              <a:t>, amelyek különböző módokon és különböző beszélt nyelveken értelmezhetők, elsősorban geometriai ábrákat tartalmazó, hieroglif, titkosírásszerű megjelenéssel.</a:t>
            </a:r>
          </a:p>
          <a:p>
            <a:pPr algn="just">
              <a:buNone/>
            </a:pPr>
            <a:r>
              <a:rPr lang="hu-HU" sz="2400" dirty="0" smtClean="0">
                <a:solidFill>
                  <a:srgbClr val="FFFF00"/>
                </a:solidFill>
                <a:latin typeface="Arial" pitchFamily="34" charset="0"/>
                <a:cs typeface="Arial" pitchFamily="34" charset="0"/>
              </a:rPr>
              <a:t>7. A misztériumnyelv az, amit ma szimbolizmusnak hívunk: a tudatalatti elménket szólítja meg, és csak tökéletlenül </a:t>
            </a:r>
            <a:r>
              <a:rPr lang="hu-HU" sz="2400" dirty="0" err="1" smtClean="0">
                <a:solidFill>
                  <a:srgbClr val="FFFF00"/>
                </a:solidFill>
                <a:latin typeface="Arial" pitchFamily="34" charset="0"/>
                <a:cs typeface="Arial" pitchFamily="34" charset="0"/>
              </a:rPr>
              <a:t>fordít-ható</a:t>
            </a:r>
            <a:r>
              <a:rPr lang="hu-HU" sz="2400" dirty="0" smtClean="0">
                <a:solidFill>
                  <a:srgbClr val="FFFF00"/>
                </a:solidFill>
                <a:latin typeface="Arial" pitchFamily="34" charset="0"/>
                <a:cs typeface="Arial" pitchFamily="34" charset="0"/>
              </a:rPr>
              <a:t> le egy közönséges, logikus nyelvre.</a:t>
            </a:r>
          </a:p>
          <a:p>
            <a:pPr>
              <a:buNone/>
            </a:pPr>
            <a:endParaRPr lang="hu-HU" sz="2100" dirty="0" smtClean="0">
              <a:solidFill>
                <a:schemeClr val="bg1"/>
              </a:solidFill>
              <a:latin typeface="Arial" pitchFamily="34" charset="0"/>
              <a:cs typeface="Arial" pitchFamily="34" charset="0"/>
            </a:endParaRPr>
          </a:p>
          <a:p>
            <a:pPr>
              <a:buNone/>
            </a:pPr>
            <a:r>
              <a:rPr lang="en-US" sz="2400" b="1" u="sng" dirty="0" smtClean="0">
                <a:solidFill>
                  <a:srgbClr val="FF9900"/>
                </a:solidFill>
              </a:rPr>
              <a:t>John </a:t>
            </a:r>
            <a:r>
              <a:rPr lang="en-US" sz="2400" b="1" u="sng" dirty="0" err="1" smtClean="0">
                <a:solidFill>
                  <a:srgbClr val="FF9900"/>
                </a:solidFill>
              </a:rPr>
              <a:t>Algeo</a:t>
            </a:r>
            <a:r>
              <a:rPr lang="hu-HU" sz="2400" b="1" u="sng" dirty="0" smtClean="0">
                <a:solidFill>
                  <a:srgbClr val="FF9900"/>
                </a:solidFill>
              </a:rPr>
              <a:t>: </a:t>
            </a:r>
            <a:r>
              <a:rPr lang="hu-HU" sz="2400" b="1" u="sng" dirty="0" err="1" smtClean="0">
                <a:solidFill>
                  <a:srgbClr val="FF9900"/>
                </a:solidFill>
              </a:rPr>
              <a:t>Szenzár</a:t>
            </a:r>
            <a:r>
              <a:rPr lang="hu-HU" sz="2400" b="1" u="sng" dirty="0" smtClean="0">
                <a:solidFill>
                  <a:srgbClr val="FF9900"/>
                </a:solidFill>
              </a:rPr>
              <a:t>: A misztériumnyelv misztériuma</a:t>
            </a:r>
            <a:endParaRPr lang="hu-HU" sz="2100" dirty="0">
              <a:solidFill>
                <a:srgbClr val="FF9900"/>
              </a:solidFill>
              <a:latin typeface="Arial" pitchFamily="34" charset="0"/>
              <a:cs typeface="Arial" pitchFamily="34" charset="0"/>
            </a:endParaRPr>
          </a:p>
        </p:txBody>
      </p:sp>
      <p:sp>
        <p:nvSpPr>
          <p:cNvPr id="3" name="Cím 2"/>
          <p:cNvSpPr>
            <a:spLocks noGrp="1"/>
          </p:cNvSpPr>
          <p:nvPr>
            <p:ph type="title"/>
          </p:nvPr>
        </p:nvSpPr>
        <p:spPr>
          <a:xfrm>
            <a:off x="0" y="0"/>
            <a:ext cx="9144000" cy="847708"/>
          </a:xfrm>
        </p:spPr>
        <p:txBody>
          <a:bodyPr>
            <a:normAutofit/>
          </a:bodyPr>
          <a:lstStyle/>
          <a:p>
            <a:pPr algn="ctr"/>
            <a:r>
              <a:rPr lang="hu-HU" sz="4400" dirty="0" smtClean="0">
                <a:solidFill>
                  <a:srgbClr val="FF0000"/>
                </a:solidFill>
              </a:rPr>
              <a:t>A </a:t>
            </a:r>
            <a:r>
              <a:rPr lang="hu-HU" sz="4400" dirty="0" err="1" smtClean="0">
                <a:solidFill>
                  <a:srgbClr val="FF0000"/>
                </a:solidFill>
              </a:rPr>
              <a:t>szenzár</a:t>
            </a:r>
            <a:r>
              <a:rPr lang="hu-HU" sz="4400" dirty="0" smtClean="0">
                <a:solidFill>
                  <a:srgbClr val="FF0000"/>
                </a:solidFill>
              </a:rPr>
              <a:t>: következtetések</a:t>
            </a:r>
            <a:endParaRPr lang="hu-HU" dirty="0">
              <a:solidFill>
                <a:srgbClr val="FF0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57224" y="6000768"/>
            <a:ext cx="7777162" cy="685800"/>
          </a:xfrm>
        </p:spPr>
        <p:txBody>
          <a:bodyPr>
            <a:noAutofit/>
          </a:bodyPr>
          <a:lstStyle/>
          <a:p>
            <a:r>
              <a:rPr lang="hu-HU" sz="2800" dirty="0">
                <a:solidFill>
                  <a:srgbClr val="990000"/>
                </a:solidFill>
              </a:rPr>
              <a:t>Szabari János,</a:t>
            </a:r>
            <a:r>
              <a:rPr lang="hu-HU" sz="2800" dirty="0">
                <a:solidFill>
                  <a:schemeClr val="tx1"/>
                </a:solidFill>
              </a:rPr>
              <a:t> </a:t>
            </a:r>
            <a:r>
              <a:rPr lang="hu-HU" sz="2800" dirty="0" err="1">
                <a:solidFill>
                  <a:srgbClr val="006600"/>
                </a:solidFill>
              </a:rPr>
              <a:t>jszabari</a:t>
            </a:r>
            <a:r>
              <a:rPr lang="hu-HU" sz="2800" dirty="0">
                <a:solidFill>
                  <a:srgbClr val="006600"/>
                </a:solidFill>
              </a:rPr>
              <a:t>@</a:t>
            </a:r>
            <a:r>
              <a:rPr lang="hu-HU" sz="2800" dirty="0" err="1">
                <a:solidFill>
                  <a:srgbClr val="006600"/>
                </a:solidFill>
              </a:rPr>
              <a:t>mol.hu</a:t>
            </a:r>
            <a:r>
              <a:rPr lang="hu-HU" sz="2800" dirty="0">
                <a:solidFill>
                  <a:srgbClr val="006600"/>
                </a:solidFill>
              </a:rPr>
              <a:t>,</a:t>
            </a:r>
            <a:r>
              <a:rPr lang="hu-HU" sz="2800" dirty="0">
                <a:solidFill>
                  <a:srgbClr val="990000"/>
                </a:solidFill>
              </a:rPr>
              <a:t> 0630/9254-936</a:t>
            </a:r>
            <a:r>
              <a:rPr lang="hu-HU" sz="2800" dirty="0">
                <a:solidFill>
                  <a:schemeClr val="tx1"/>
                </a:solidFill>
              </a:rPr>
              <a:t/>
            </a:r>
            <a:br>
              <a:rPr lang="hu-HU" sz="2800" dirty="0">
                <a:solidFill>
                  <a:schemeClr val="tx1"/>
                </a:solidFill>
              </a:rPr>
            </a:br>
            <a:r>
              <a:rPr lang="hu-HU" sz="2800" dirty="0">
                <a:solidFill>
                  <a:schemeClr val="tx1"/>
                </a:solidFill>
              </a:rPr>
              <a:t>     </a:t>
            </a:r>
            <a:r>
              <a:rPr lang="hu-HU" sz="2800" u="sng" dirty="0" err="1">
                <a:solidFill>
                  <a:srgbClr val="006600"/>
                </a:solidFill>
              </a:rPr>
              <a:t>www.teozofia.hu</a:t>
            </a:r>
            <a:r>
              <a:rPr lang="hu-HU" sz="2800" dirty="0">
                <a:solidFill>
                  <a:srgbClr val="006600"/>
                </a:solidFill>
              </a:rPr>
              <a:t>; </a:t>
            </a:r>
            <a:r>
              <a:rPr lang="hu-HU" sz="2800" u="sng" dirty="0" err="1">
                <a:solidFill>
                  <a:srgbClr val="006600"/>
                </a:solidFill>
              </a:rPr>
              <a:t>www.sziddhartha.hu</a:t>
            </a:r>
            <a:endParaRPr lang="en-US" sz="2800" u="sng" dirty="0">
              <a:solidFill>
                <a:srgbClr val="006600"/>
              </a:solidFill>
            </a:endParaRPr>
          </a:p>
        </p:txBody>
      </p:sp>
      <p:sp>
        <p:nvSpPr>
          <p:cNvPr id="25603" name="WordArt 3"/>
          <p:cNvSpPr>
            <a:spLocks noChangeArrowheads="1" noChangeShapeType="1" noTextEdit="1"/>
          </p:cNvSpPr>
          <p:nvPr/>
        </p:nvSpPr>
        <p:spPr bwMode="auto">
          <a:xfrm>
            <a:off x="250825" y="404813"/>
            <a:ext cx="8569325" cy="5761037"/>
          </a:xfrm>
          <a:prstGeom prst="rect">
            <a:avLst/>
          </a:prstGeom>
        </p:spPr>
        <p:txBody>
          <a:bodyPr spcFirstLastPara="1" wrap="none" fromWordArt="1">
            <a:prstTxWarp prst="textArchUp">
              <a:avLst>
                <a:gd name="adj" fmla="val 11335218"/>
              </a:avLst>
            </a:prstTxWarp>
          </a:bodyPr>
          <a:lstStyle/>
          <a:p>
            <a:pPr algn="ctr"/>
            <a:r>
              <a:rPr lang="hu-HU" sz="4400" kern="10">
                <a:ln w="9525">
                  <a:solidFill>
                    <a:srgbClr val="000000"/>
                  </a:solidFill>
                  <a:round/>
                  <a:headEnd/>
                  <a:tailEnd/>
                </a:ln>
                <a:solidFill>
                  <a:srgbClr val="66FFFF"/>
                </a:solidFill>
                <a:latin typeface="Arial Black"/>
              </a:rPr>
              <a:t>KÖSZÖNÖM FIGYELMÜKET</a:t>
            </a:r>
          </a:p>
        </p:txBody>
      </p:sp>
      <p:pic>
        <p:nvPicPr>
          <p:cNvPr id="5" name="Kép 4" descr="Psyentifica_Meum_cor_Duxisti.jpg"/>
          <p:cNvPicPr>
            <a:picLocks noChangeAspect="1"/>
          </p:cNvPicPr>
          <p:nvPr/>
        </p:nvPicPr>
        <p:blipFill>
          <a:blip r:embed="rId3" cstate="print"/>
          <a:stretch>
            <a:fillRect/>
          </a:stretch>
        </p:blipFill>
        <p:spPr>
          <a:xfrm>
            <a:off x="1500166" y="1422799"/>
            <a:ext cx="6000792" cy="4215304"/>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3" name="Cím 2"/>
          <p:cNvSpPr>
            <a:spLocks noGrp="1"/>
          </p:cNvSpPr>
          <p:nvPr>
            <p:ph type="title"/>
          </p:nvPr>
        </p:nvSpPr>
        <p:spPr>
          <a:xfrm>
            <a:off x="500034" y="357166"/>
            <a:ext cx="8229600" cy="847708"/>
          </a:xfrm>
        </p:spPr>
        <p:txBody>
          <a:bodyPr>
            <a:normAutofit/>
          </a:bodyPr>
          <a:lstStyle/>
          <a:p>
            <a:pPr algn="ctr"/>
            <a:r>
              <a:rPr lang="hu-HU" dirty="0" smtClean="0"/>
              <a:t>Ősi könyvek</a:t>
            </a:r>
            <a:endParaRPr lang="hu-HU" dirty="0"/>
          </a:p>
        </p:txBody>
      </p:sp>
      <p:sp>
        <p:nvSpPr>
          <p:cNvPr id="2" name="Tartalom helye 1"/>
          <p:cNvSpPr>
            <a:spLocks noGrp="1"/>
          </p:cNvSpPr>
          <p:nvPr>
            <p:ph idx="1"/>
          </p:nvPr>
        </p:nvSpPr>
        <p:spPr>
          <a:xfrm>
            <a:off x="3428992" y="1500174"/>
            <a:ext cx="5715008" cy="5357826"/>
          </a:xfrm>
        </p:spPr>
        <p:txBody>
          <a:bodyPr>
            <a:normAutofit fontScale="92500" lnSpcReduction="10000"/>
          </a:bodyPr>
          <a:lstStyle/>
          <a:p>
            <a:pPr algn="just">
              <a:buNone/>
            </a:pPr>
            <a:r>
              <a:rPr lang="hu-HU" sz="2400" b="1" dirty="0" smtClean="0">
                <a:latin typeface="Arial" pitchFamily="34" charset="0"/>
                <a:cs typeface="Arial" pitchFamily="34" charset="0"/>
              </a:rPr>
              <a:t>Minden korban azt állították, hogy az Alexandriai Könyvtár elpusztulása óta a Testvériségek tagjai együttes erőfeszítéssel gondosan felkutattak minden olyan jellegű munkát, amelyből a beavatatlan a Titkos Tudomány néhány misztériumát esetleg felfedhette, és megérthette volna. Akik erről tudnak, hozzáteszik, hogy az ilyen műveket csak három példányban mentették meg, és tették el biztonságos helyre, a többit megsemmisítették. Indiában az utolsó ilyen értékes kéziratokat </a:t>
            </a:r>
            <a:r>
              <a:rPr lang="hu-HU" sz="2400" b="1" dirty="0" err="1" smtClean="0">
                <a:latin typeface="Arial" pitchFamily="34" charset="0"/>
                <a:cs typeface="Arial" pitchFamily="34" charset="0"/>
              </a:rPr>
              <a:t>Akbar</a:t>
            </a:r>
            <a:r>
              <a:rPr lang="hu-HU" sz="2400" b="1" dirty="0" smtClean="0">
                <a:latin typeface="Arial" pitchFamily="34" charset="0"/>
                <a:cs typeface="Arial" pitchFamily="34" charset="0"/>
              </a:rPr>
              <a:t> császár uralkodása idején helyezték biztonságba és rejtették el</a:t>
            </a:r>
            <a:r>
              <a:rPr lang="hu-HU" sz="2400" b="1" dirty="0" smtClean="0"/>
              <a:t>.</a:t>
            </a:r>
          </a:p>
          <a:p>
            <a:pPr algn="just"/>
            <a:endParaRPr lang="hu-HU" sz="2400" dirty="0" smtClean="0"/>
          </a:p>
          <a:p>
            <a:endParaRPr lang="hu-HU" dirty="0"/>
          </a:p>
        </p:txBody>
      </p:sp>
      <p:pic>
        <p:nvPicPr>
          <p:cNvPr id="5" name="Kép 4" descr="a_portrait_of_king_akbar_the_falconer_mf93.jpg"/>
          <p:cNvPicPr>
            <a:picLocks noChangeAspect="1"/>
          </p:cNvPicPr>
          <p:nvPr/>
        </p:nvPicPr>
        <p:blipFill>
          <a:blip r:embed="rId2" cstate="print"/>
          <a:stretch>
            <a:fillRect/>
          </a:stretch>
        </p:blipFill>
        <p:spPr>
          <a:xfrm>
            <a:off x="214282" y="1500174"/>
            <a:ext cx="3272576" cy="4500594"/>
          </a:xfrm>
          <a:prstGeom prst="rect">
            <a:avLst/>
          </a:prstGeom>
        </p:spPr>
      </p:pic>
      <p:sp>
        <p:nvSpPr>
          <p:cNvPr id="6" name="Szövegdoboz 5"/>
          <p:cNvSpPr txBox="1"/>
          <p:nvPr/>
        </p:nvSpPr>
        <p:spPr>
          <a:xfrm>
            <a:off x="214282" y="5934670"/>
            <a:ext cx="3857620" cy="923330"/>
          </a:xfrm>
          <a:prstGeom prst="rect">
            <a:avLst/>
          </a:prstGeom>
          <a:noFill/>
        </p:spPr>
        <p:txBody>
          <a:bodyPr wrap="square" rtlCol="0">
            <a:spAutoFit/>
          </a:bodyPr>
          <a:lstStyle/>
          <a:p>
            <a:r>
              <a:rPr lang="hu-HU" b="1" dirty="0" err="1" smtClean="0"/>
              <a:t>Akbar</a:t>
            </a:r>
            <a:r>
              <a:rPr lang="hu-HU" dirty="0" smtClean="0"/>
              <a:t> </a:t>
            </a:r>
            <a:r>
              <a:rPr lang="hu-HU" sz="1600" dirty="0" smtClean="0"/>
              <a:t>vagy</a:t>
            </a:r>
            <a:r>
              <a:rPr lang="hu-HU" dirty="0" smtClean="0"/>
              <a:t> </a:t>
            </a:r>
            <a:r>
              <a:rPr lang="hu-HU" b="1" dirty="0" smtClean="0"/>
              <a:t>Nagy </a:t>
            </a:r>
            <a:r>
              <a:rPr lang="hu-HU" b="1" dirty="0" err="1" smtClean="0"/>
              <a:t>Akbar</a:t>
            </a:r>
            <a:r>
              <a:rPr lang="hu-HU" dirty="0" smtClean="0"/>
              <a:t> (1542–1605) az észak-indiai Mogul Birodalom uralkodója (</a:t>
            </a:r>
            <a:r>
              <a:rPr lang="hu-HU" dirty="0" err="1" smtClean="0"/>
              <a:t>sáhinsáh</a:t>
            </a:r>
            <a:r>
              <a:rPr lang="hu-HU" dirty="0" smtClean="0"/>
              <a:t>) . </a:t>
            </a:r>
            <a:endParaRPr lang="hu-H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Cím 2"/>
          <p:cNvSpPr>
            <a:spLocks noGrp="1"/>
          </p:cNvSpPr>
          <p:nvPr>
            <p:ph type="title"/>
          </p:nvPr>
        </p:nvSpPr>
        <p:spPr>
          <a:xfrm>
            <a:off x="500034" y="357166"/>
            <a:ext cx="8229600" cy="847708"/>
          </a:xfrm>
        </p:spPr>
        <p:txBody>
          <a:bodyPr>
            <a:normAutofit/>
          </a:bodyPr>
          <a:lstStyle/>
          <a:p>
            <a:pPr algn="ctr"/>
            <a:r>
              <a:rPr lang="hu-HU" dirty="0" smtClean="0"/>
              <a:t>Ősi könyvek</a:t>
            </a:r>
            <a:endParaRPr lang="hu-HU" dirty="0"/>
          </a:p>
        </p:txBody>
      </p:sp>
      <p:sp>
        <p:nvSpPr>
          <p:cNvPr id="2" name="Tartalom helye 1"/>
          <p:cNvSpPr>
            <a:spLocks noGrp="1"/>
          </p:cNvSpPr>
          <p:nvPr>
            <p:ph idx="1"/>
          </p:nvPr>
        </p:nvSpPr>
        <p:spPr>
          <a:xfrm>
            <a:off x="4786314" y="1500174"/>
            <a:ext cx="4357686" cy="3929090"/>
          </a:xfrm>
        </p:spPr>
        <p:txBody>
          <a:bodyPr>
            <a:normAutofit fontScale="62500" lnSpcReduction="20000"/>
          </a:bodyPr>
          <a:lstStyle/>
          <a:p>
            <a:pPr algn="just">
              <a:lnSpc>
                <a:spcPct val="120000"/>
              </a:lnSpc>
              <a:buNone/>
            </a:pPr>
            <a:r>
              <a:rPr lang="hu-HU" b="1" dirty="0" smtClean="0">
                <a:latin typeface="Arial" pitchFamily="34" charset="0"/>
                <a:cs typeface="Arial" pitchFamily="34" charset="0"/>
              </a:rPr>
              <a:t>Az összes nagy és gazdag tibeti kolostorban sziklába vájt, földalatti kripták és barlang-könyvtárak</a:t>
            </a:r>
            <a:r>
              <a:rPr lang="hu-HU" b="1" i="1" dirty="0" smtClean="0">
                <a:latin typeface="Arial" pitchFamily="34" charset="0"/>
                <a:cs typeface="Arial" pitchFamily="34" charset="0"/>
              </a:rPr>
              <a:t> </a:t>
            </a:r>
            <a:r>
              <a:rPr lang="hu-HU" b="1" dirty="0" smtClean="0">
                <a:latin typeface="Arial" pitchFamily="34" charset="0"/>
                <a:cs typeface="Arial" pitchFamily="34" charset="0"/>
              </a:rPr>
              <a:t>vannak. A nyugati </a:t>
            </a:r>
            <a:r>
              <a:rPr lang="hu-HU" b="1" dirty="0" err="1" smtClean="0">
                <a:latin typeface="Arial" pitchFamily="34" charset="0"/>
                <a:cs typeface="Arial" pitchFamily="34" charset="0"/>
              </a:rPr>
              <a:t>Tsaydam-on</a:t>
            </a:r>
            <a:r>
              <a:rPr lang="hu-HU" b="1" dirty="0" smtClean="0">
                <a:latin typeface="Arial" pitchFamily="34" charset="0"/>
                <a:cs typeface="Arial" pitchFamily="34" charset="0"/>
              </a:rPr>
              <a:t> túl, </a:t>
            </a:r>
            <a:r>
              <a:rPr lang="hu-HU" b="1" dirty="0" err="1" smtClean="0">
                <a:latin typeface="Arial" pitchFamily="34" charset="0"/>
                <a:cs typeface="Arial" pitchFamily="34" charset="0"/>
              </a:rPr>
              <a:t>Kuen-lun</a:t>
            </a:r>
            <a:r>
              <a:rPr lang="hu-HU" b="1" i="1" dirty="0" smtClean="0">
                <a:latin typeface="Arial" pitchFamily="34" charset="0"/>
                <a:cs typeface="Arial" pitchFamily="34" charset="0"/>
              </a:rPr>
              <a:t> </a:t>
            </a:r>
            <a:r>
              <a:rPr lang="hu-HU" b="1" dirty="0" err="1" smtClean="0">
                <a:latin typeface="Arial" pitchFamily="34" charset="0"/>
                <a:cs typeface="Arial" pitchFamily="34" charset="0"/>
              </a:rPr>
              <a:t>ma-gányos</a:t>
            </a:r>
            <a:r>
              <a:rPr lang="hu-HU" b="1" dirty="0" smtClean="0">
                <a:latin typeface="Arial" pitchFamily="34" charset="0"/>
                <a:cs typeface="Arial" pitchFamily="34" charset="0"/>
              </a:rPr>
              <a:t> hágói között több ilyen rejtekhely van. Az </a:t>
            </a:r>
            <a:r>
              <a:rPr lang="hu-HU" b="1" dirty="0" err="1" smtClean="0">
                <a:latin typeface="Arial" pitchFamily="34" charset="0"/>
                <a:cs typeface="Arial" pitchFamily="34" charset="0"/>
              </a:rPr>
              <a:t>Altyn-Toga</a:t>
            </a:r>
            <a:r>
              <a:rPr lang="hu-HU" b="1" dirty="0" smtClean="0">
                <a:latin typeface="Arial" pitchFamily="34" charset="0"/>
                <a:cs typeface="Arial" pitchFamily="34" charset="0"/>
              </a:rPr>
              <a:t> hegylánc mentén, ahová </a:t>
            </a:r>
            <a:r>
              <a:rPr lang="hu-HU" b="1" dirty="0" err="1" smtClean="0">
                <a:latin typeface="Arial" pitchFamily="34" charset="0"/>
                <a:cs typeface="Arial" pitchFamily="34" charset="0"/>
              </a:rPr>
              <a:t>euró-pai</a:t>
            </a:r>
            <a:r>
              <a:rPr lang="hu-HU" b="1" dirty="0" smtClean="0">
                <a:latin typeface="Arial" pitchFamily="34" charset="0"/>
                <a:cs typeface="Arial" pitchFamily="34" charset="0"/>
              </a:rPr>
              <a:t> ember eddig még nem tette be a lábát, van egy falucska, mélyen elbújva egy </a:t>
            </a:r>
            <a:r>
              <a:rPr lang="hu-HU" b="1" dirty="0" err="1" smtClean="0">
                <a:latin typeface="Arial" pitchFamily="34" charset="0"/>
                <a:cs typeface="Arial" pitchFamily="34" charset="0"/>
              </a:rPr>
              <a:t>szurdok-ban</a:t>
            </a:r>
            <a:r>
              <a:rPr lang="hu-HU" b="1" dirty="0" smtClean="0">
                <a:latin typeface="Arial" pitchFamily="34" charset="0"/>
                <a:cs typeface="Arial" pitchFamily="34" charset="0"/>
              </a:rPr>
              <a:t>.</a:t>
            </a:r>
          </a:p>
          <a:p>
            <a:pPr algn="just"/>
            <a:endParaRPr lang="hu-HU" sz="2400" dirty="0" smtClean="0"/>
          </a:p>
          <a:p>
            <a:endParaRPr lang="hu-HU" dirty="0"/>
          </a:p>
        </p:txBody>
      </p:sp>
      <p:pic>
        <p:nvPicPr>
          <p:cNvPr id="1028" name="Picture 4" descr="http://www.nepaliutazas.hu/nepal/utazas_taktsang-kolostor-bhutan-utazas_1238591241.jpg"/>
          <p:cNvPicPr>
            <a:picLocks noChangeAspect="1" noChangeArrowheads="1"/>
          </p:cNvPicPr>
          <p:nvPr/>
        </p:nvPicPr>
        <p:blipFill>
          <a:blip r:embed="rId2" cstate="print"/>
          <a:srcRect/>
          <a:stretch>
            <a:fillRect/>
          </a:stretch>
        </p:blipFill>
        <p:spPr bwMode="auto">
          <a:xfrm>
            <a:off x="0" y="1571612"/>
            <a:ext cx="4781550" cy="3171826"/>
          </a:xfrm>
          <a:prstGeom prst="rect">
            <a:avLst/>
          </a:prstGeom>
          <a:noFill/>
        </p:spPr>
      </p:pic>
      <p:sp>
        <p:nvSpPr>
          <p:cNvPr id="7" name="Szövegdoboz 6"/>
          <p:cNvSpPr txBox="1"/>
          <p:nvPr/>
        </p:nvSpPr>
        <p:spPr>
          <a:xfrm>
            <a:off x="0" y="5214950"/>
            <a:ext cx="8929718" cy="1631216"/>
          </a:xfrm>
          <a:prstGeom prst="rect">
            <a:avLst/>
          </a:prstGeom>
          <a:noFill/>
        </p:spPr>
        <p:txBody>
          <a:bodyPr wrap="square" rtlCol="0">
            <a:spAutoFit/>
          </a:bodyPr>
          <a:lstStyle/>
          <a:p>
            <a:pPr algn="just"/>
            <a:r>
              <a:rPr lang="hu-HU" sz="2000" b="1" dirty="0" smtClean="0"/>
              <a:t>Ez inkább egy kis házcsoport, mint kolostor, szegényes külsejű templommal. Közelében egy öreg láma, remete lakik, és vigyáz rá. Zarándokok azt mondják, hogy az alatta levő folyosókban és termekben akkora könyvgyűjtemény van, hogy a beszámolók szerint még a British </a:t>
            </a:r>
            <a:r>
              <a:rPr lang="hu-HU" sz="2000" b="1" dirty="0" err="1" smtClean="0"/>
              <a:t>Museum-ban</a:t>
            </a:r>
            <a:r>
              <a:rPr lang="hu-HU" sz="2000" b="1" dirty="0" smtClean="0"/>
              <a:t> sem férne el.</a:t>
            </a:r>
            <a:endParaRPr lang="hu-HU"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Cím 2"/>
          <p:cNvSpPr>
            <a:spLocks noGrp="1"/>
          </p:cNvSpPr>
          <p:nvPr>
            <p:ph type="title"/>
          </p:nvPr>
        </p:nvSpPr>
        <p:spPr>
          <a:xfrm>
            <a:off x="500034" y="357166"/>
            <a:ext cx="8229600" cy="847708"/>
          </a:xfrm>
        </p:spPr>
        <p:txBody>
          <a:bodyPr>
            <a:normAutofit/>
          </a:bodyPr>
          <a:lstStyle/>
          <a:p>
            <a:pPr algn="ctr"/>
            <a:r>
              <a:rPr lang="hu-HU" dirty="0" smtClean="0"/>
              <a:t>Ősi könyvek</a:t>
            </a:r>
            <a:endParaRPr lang="hu-HU" dirty="0"/>
          </a:p>
        </p:txBody>
      </p:sp>
      <p:sp>
        <p:nvSpPr>
          <p:cNvPr id="2" name="Tartalom helye 1"/>
          <p:cNvSpPr>
            <a:spLocks noGrp="1"/>
          </p:cNvSpPr>
          <p:nvPr>
            <p:ph idx="1"/>
          </p:nvPr>
        </p:nvSpPr>
        <p:spPr>
          <a:xfrm>
            <a:off x="4786314" y="1500174"/>
            <a:ext cx="4357686" cy="3929090"/>
          </a:xfrm>
        </p:spPr>
        <p:txBody>
          <a:bodyPr>
            <a:noAutofit/>
          </a:bodyPr>
          <a:lstStyle/>
          <a:p>
            <a:pPr algn="just">
              <a:lnSpc>
                <a:spcPts val="2300"/>
              </a:lnSpc>
              <a:buNone/>
            </a:pPr>
            <a:r>
              <a:rPr lang="hu-HU" sz="2000" b="1" dirty="0" smtClean="0">
                <a:latin typeface="Arial" pitchFamily="34" charset="0"/>
                <a:cs typeface="Arial" pitchFamily="34" charset="0"/>
              </a:rPr>
              <a:t>Ugyanezen hagyomány szerint Tarim</a:t>
            </a:r>
            <a:r>
              <a:rPr lang="hu-HU" sz="2000" b="1" i="1" dirty="0" smtClean="0">
                <a:latin typeface="Arial" pitchFamily="34" charset="0"/>
                <a:cs typeface="Arial" pitchFamily="34" charset="0"/>
              </a:rPr>
              <a:t> </a:t>
            </a:r>
            <a:r>
              <a:rPr lang="hu-HU" sz="2000" b="1" dirty="0" smtClean="0">
                <a:latin typeface="Arial" pitchFamily="34" charset="0"/>
                <a:cs typeface="Arial" pitchFamily="34" charset="0"/>
              </a:rPr>
              <a:t>most elhagyatott és víz nélküli földjén, ebben a </a:t>
            </a:r>
            <a:r>
              <a:rPr lang="hu-HU" sz="2000" b="1" dirty="0" err="1" smtClean="0">
                <a:latin typeface="Arial" pitchFamily="34" charset="0"/>
                <a:cs typeface="Arial" pitchFamily="34" charset="0"/>
              </a:rPr>
              <a:t>való-ságos</a:t>
            </a:r>
            <a:r>
              <a:rPr lang="hu-HU" sz="2000" b="1" dirty="0" smtClean="0">
                <a:latin typeface="Arial" pitchFamily="34" charset="0"/>
                <a:cs typeface="Arial" pitchFamily="34" charset="0"/>
              </a:rPr>
              <a:t> vadonban, Turkesztán szívében, a régi időkben </a:t>
            </a:r>
            <a:r>
              <a:rPr lang="hu-HU" sz="2000" b="1" dirty="0" err="1" smtClean="0">
                <a:latin typeface="Arial" pitchFamily="34" charset="0"/>
                <a:cs typeface="Arial" pitchFamily="34" charset="0"/>
              </a:rPr>
              <a:t>virág-zó</a:t>
            </a:r>
            <a:r>
              <a:rPr lang="hu-HU" sz="2000" b="1" dirty="0" smtClean="0">
                <a:latin typeface="Arial" pitchFamily="34" charset="0"/>
                <a:cs typeface="Arial" pitchFamily="34" charset="0"/>
              </a:rPr>
              <a:t>, gazdag városok terültek el. Jelenleg csak néhány zöldellő oázis enyhíti némileg a vidék kihalt magányát. Az egyik ilyen oázis egy nagyváros sírhantját borítja, amit betemetett a </a:t>
            </a:r>
            <a:r>
              <a:rPr lang="hu-HU" sz="2000" b="1" dirty="0" err="1" smtClean="0">
                <a:latin typeface="Arial" pitchFamily="34" charset="0"/>
                <a:cs typeface="Arial" pitchFamily="34" charset="0"/>
              </a:rPr>
              <a:t>si-vatag</a:t>
            </a:r>
            <a:r>
              <a:rPr lang="hu-HU" sz="2000" b="1" dirty="0" smtClean="0">
                <a:latin typeface="Arial" pitchFamily="34" charset="0"/>
                <a:cs typeface="Arial" pitchFamily="34" charset="0"/>
              </a:rPr>
              <a:t> homokja. </a:t>
            </a:r>
          </a:p>
        </p:txBody>
      </p:sp>
      <p:sp>
        <p:nvSpPr>
          <p:cNvPr id="7" name="Szövegdoboz 6"/>
          <p:cNvSpPr txBox="1"/>
          <p:nvPr/>
        </p:nvSpPr>
        <p:spPr>
          <a:xfrm>
            <a:off x="0" y="5357826"/>
            <a:ext cx="8929718" cy="1323439"/>
          </a:xfrm>
          <a:prstGeom prst="rect">
            <a:avLst/>
          </a:prstGeom>
          <a:noFill/>
        </p:spPr>
        <p:txBody>
          <a:bodyPr wrap="square" rtlCol="0">
            <a:spAutoFit/>
          </a:bodyPr>
          <a:lstStyle/>
          <a:p>
            <a:pPr algn="just"/>
            <a:r>
              <a:rPr lang="hu-HU" sz="2000" b="1" dirty="0" smtClean="0"/>
              <a:t>Az oázis senkié, de a mongolok és a buddhisták gyakran látogatják. A hagyomány beszél cserepekkel és hengerekkel teli óriási, földalatti helyiségekről és nagy folyosókról is. Lehet, hogy csak mendemonda, de az is lehet, hogy valóság. </a:t>
            </a:r>
            <a:endParaRPr lang="hu-HU" sz="2000" b="1" dirty="0"/>
          </a:p>
        </p:txBody>
      </p:sp>
      <p:pic>
        <p:nvPicPr>
          <p:cNvPr id="34818" name="Picture 2" descr="http://barikad.hu/sites/barikad.hu/files/OB/donghuang.jpg"/>
          <p:cNvPicPr>
            <a:picLocks noChangeAspect="1" noChangeArrowheads="1"/>
          </p:cNvPicPr>
          <p:nvPr/>
        </p:nvPicPr>
        <p:blipFill>
          <a:blip r:embed="rId2" cstate="print"/>
          <a:srcRect/>
          <a:stretch>
            <a:fillRect/>
          </a:stretch>
        </p:blipFill>
        <p:spPr bwMode="auto">
          <a:xfrm>
            <a:off x="142844" y="1571612"/>
            <a:ext cx="4643470" cy="351832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0" scaled="1"/>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155448"/>
            <a:ext cx="8229600" cy="916098"/>
          </a:xfrm>
        </p:spPr>
        <p:txBody>
          <a:bodyPr/>
          <a:lstStyle/>
          <a:p>
            <a:pPr algn="ctr"/>
            <a:r>
              <a:rPr lang="hu-HU" dirty="0" smtClean="0"/>
              <a:t>Ősi könyvek</a:t>
            </a:r>
            <a:endParaRPr lang="hu-HU" dirty="0"/>
          </a:p>
        </p:txBody>
      </p:sp>
      <p:sp>
        <p:nvSpPr>
          <p:cNvPr id="3" name="Tartalom helye 2"/>
          <p:cNvSpPr>
            <a:spLocks noGrp="1"/>
          </p:cNvSpPr>
          <p:nvPr>
            <p:ph idx="1"/>
          </p:nvPr>
        </p:nvSpPr>
        <p:spPr>
          <a:xfrm>
            <a:off x="3357554" y="1500174"/>
            <a:ext cx="5786446" cy="5357826"/>
          </a:xfrm>
        </p:spPr>
        <p:txBody>
          <a:bodyPr>
            <a:normAutofit fontScale="62500" lnSpcReduction="20000"/>
          </a:bodyPr>
          <a:lstStyle/>
          <a:p>
            <a:pPr algn="just">
              <a:lnSpc>
                <a:spcPct val="120000"/>
              </a:lnSpc>
            </a:pPr>
            <a:r>
              <a:rPr lang="hu-HU" b="1" dirty="0" err="1" smtClean="0">
                <a:latin typeface="Arial" pitchFamily="34" charset="0"/>
                <a:cs typeface="Arial" pitchFamily="34" charset="0"/>
              </a:rPr>
              <a:t>Swâmi</a:t>
            </a:r>
            <a:r>
              <a:rPr lang="hu-HU" b="1" dirty="0" smtClean="0">
                <a:latin typeface="Arial" pitchFamily="34" charset="0"/>
                <a:cs typeface="Arial" pitchFamily="34" charset="0"/>
              </a:rPr>
              <a:t> </a:t>
            </a:r>
            <a:r>
              <a:rPr lang="hu-HU" b="1" dirty="0" err="1" smtClean="0">
                <a:latin typeface="Arial" pitchFamily="34" charset="0"/>
                <a:cs typeface="Arial" pitchFamily="34" charset="0"/>
              </a:rPr>
              <a:t>Dayanand</a:t>
            </a:r>
            <a:r>
              <a:rPr lang="hu-HU" b="1" dirty="0" smtClean="0">
                <a:latin typeface="Arial" pitchFamily="34" charset="0"/>
                <a:cs typeface="Arial" pitchFamily="34" charset="0"/>
              </a:rPr>
              <a:t> </a:t>
            </a:r>
            <a:r>
              <a:rPr lang="hu-HU" b="1" dirty="0" err="1" smtClean="0">
                <a:latin typeface="Arial" pitchFamily="34" charset="0"/>
                <a:cs typeface="Arial" pitchFamily="34" charset="0"/>
              </a:rPr>
              <a:t>Sarasvati</a:t>
            </a:r>
            <a:r>
              <a:rPr lang="hu-HU" b="1" dirty="0" smtClean="0">
                <a:latin typeface="Arial" pitchFamily="34" charset="0"/>
                <a:cs typeface="Arial" pitchFamily="34" charset="0"/>
              </a:rPr>
              <a:t>, korának leg-nagyobb szanszkrit tudósa Indiában, az ősi brahmani munkákkal kapcsolatban: „Ha Mr. XY.</a:t>
            </a:r>
            <a:r>
              <a:rPr lang="hu-HU" b="1" i="1" dirty="0" smtClean="0">
                <a:latin typeface="Arial" pitchFamily="34" charset="0"/>
                <a:cs typeface="Arial" pitchFamily="34" charset="0"/>
              </a:rPr>
              <a:t> </a:t>
            </a:r>
            <a:r>
              <a:rPr lang="hu-HU" b="1" dirty="0" err="1" smtClean="0">
                <a:latin typeface="Arial" pitchFamily="34" charset="0"/>
                <a:cs typeface="Arial" pitchFamily="34" charset="0"/>
              </a:rPr>
              <a:t>brahmin</a:t>
            </a:r>
            <a:r>
              <a:rPr lang="hu-HU" b="1" dirty="0" smtClean="0">
                <a:latin typeface="Arial" pitchFamily="34" charset="0"/>
                <a:cs typeface="Arial" pitchFamily="34" charset="0"/>
              </a:rPr>
              <a:t> volna, és velem jönne, elvezethetném egy </a:t>
            </a:r>
            <a:r>
              <a:rPr lang="hu-HU" b="1" i="1" dirty="0" err="1" smtClean="0">
                <a:latin typeface="Arial" pitchFamily="34" charset="0"/>
                <a:cs typeface="Arial" pitchFamily="34" charset="0"/>
              </a:rPr>
              <a:t>gupa</a:t>
            </a:r>
            <a:r>
              <a:rPr lang="hu-HU" b="1" i="1" dirty="0" smtClean="0">
                <a:latin typeface="Arial" pitchFamily="34" charset="0"/>
                <a:cs typeface="Arial" pitchFamily="34" charset="0"/>
              </a:rPr>
              <a:t> </a:t>
            </a:r>
            <a:r>
              <a:rPr lang="hu-HU" b="1" dirty="0" smtClean="0">
                <a:latin typeface="Arial" pitchFamily="34" charset="0"/>
                <a:cs typeface="Arial" pitchFamily="34" charset="0"/>
              </a:rPr>
              <a:t>barlangba (rejtett kripta) </a:t>
            </a:r>
            <a:r>
              <a:rPr lang="hu-HU" b="1" dirty="0" err="1" smtClean="0">
                <a:latin typeface="Arial" pitchFamily="34" charset="0"/>
                <a:cs typeface="Arial" pitchFamily="34" charset="0"/>
              </a:rPr>
              <a:t>Okhee</a:t>
            </a:r>
            <a:r>
              <a:rPr lang="hu-HU" b="1" dirty="0" smtClean="0">
                <a:latin typeface="Arial" pitchFamily="34" charset="0"/>
                <a:cs typeface="Arial" pitchFamily="34" charset="0"/>
              </a:rPr>
              <a:t> </a:t>
            </a:r>
            <a:r>
              <a:rPr lang="hu-HU" b="1" dirty="0" err="1" smtClean="0">
                <a:latin typeface="Arial" pitchFamily="34" charset="0"/>
                <a:cs typeface="Arial" pitchFamily="34" charset="0"/>
              </a:rPr>
              <a:t>Math</a:t>
            </a:r>
            <a:r>
              <a:rPr lang="hu-HU" b="1" i="1" dirty="0" smtClean="0">
                <a:latin typeface="Arial" pitchFamily="34" charset="0"/>
                <a:cs typeface="Arial" pitchFamily="34" charset="0"/>
              </a:rPr>
              <a:t> </a:t>
            </a:r>
            <a:r>
              <a:rPr lang="hu-HU" b="1" dirty="0" smtClean="0">
                <a:latin typeface="Arial" pitchFamily="34" charset="0"/>
                <a:cs typeface="Arial" pitchFamily="34" charset="0"/>
              </a:rPr>
              <a:t>közelében a Himalájában, ahol hamarosan rájönne, hogy ami Indiából a </a:t>
            </a:r>
            <a:r>
              <a:rPr lang="hu-HU" b="1" dirty="0" err="1" smtClean="0">
                <a:latin typeface="Arial" pitchFamily="34" charset="0"/>
                <a:cs typeface="Arial" pitchFamily="34" charset="0"/>
              </a:rPr>
              <a:t>Kâlapanin</a:t>
            </a:r>
            <a:r>
              <a:rPr lang="hu-HU" b="1" i="1" dirty="0" smtClean="0">
                <a:latin typeface="Arial" pitchFamily="34" charset="0"/>
                <a:cs typeface="Arial" pitchFamily="34" charset="0"/>
              </a:rPr>
              <a:t> </a:t>
            </a:r>
            <a:r>
              <a:rPr lang="hu-HU" b="1" dirty="0" smtClean="0">
                <a:latin typeface="Arial" pitchFamily="34" charset="0"/>
                <a:cs typeface="Arial" pitchFamily="34" charset="0"/>
              </a:rPr>
              <a:t>(az óceán fekete vizén) keresztül eljutott Európába, </a:t>
            </a:r>
            <a:r>
              <a:rPr lang="hu-HU" b="1" i="1" dirty="0" smtClean="0">
                <a:latin typeface="Arial" pitchFamily="34" charset="0"/>
                <a:cs typeface="Arial" pitchFamily="34" charset="0"/>
              </a:rPr>
              <a:t>szent könyveink egyes részletei </a:t>
            </a:r>
            <a:r>
              <a:rPr lang="hu-HU" b="1" i="1" dirty="0" err="1" smtClean="0">
                <a:latin typeface="Arial" pitchFamily="34" charset="0"/>
                <a:cs typeface="Arial" pitchFamily="34" charset="0"/>
              </a:rPr>
              <a:t>kiselej-tezett</a:t>
            </a:r>
            <a:r>
              <a:rPr lang="hu-HU" b="1" i="1" dirty="0" smtClean="0">
                <a:latin typeface="Arial" pitchFamily="34" charset="0"/>
                <a:cs typeface="Arial" pitchFamily="34" charset="0"/>
              </a:rPr>
              <a:t> másolatainak </a:t>
            </a:r>
            <a:r>
              <a:rPr lang="hu-HU" b="1" dirty="0" smtClean="0">
                <a:latin typeface="Arial" pitchFamily="34" charset="0"/>
                <a:cs typeface="Arial" pitchFamily="34" charset="0"/>
              </a:rPr>
              <a:t>csak darabjai voltak. Igenis, </a:t>
            </a:r>
            <a:r>
              <a:rPr lang="hu-HU" b="1" i="1" dirty="0" smtClean="0">
                <a:latin typeface="Arial" pitchFamily="34" charset="0"/>
                <a:cs typeface="Arial" pitchFamily="34" charset="0"/>
              </a:rPr>
              <a:t>volt </a:t>
            </a:r>
            <a:r>
              <a:rPr lang="hu-HU" b="1" dirty="0" smtClean="0">
                <a:latin typeface="Arial" pitchFamily="34" charset="0"/>
                <a:cs typeface="Arial" pitchFamily="34" charset="0"/>
              </a:rPr>
              <a:t>egy „ősi kinyilatkoztatás”, és az még most is megvan, nem is fog soha elveszni a világ számára, hanem újból meg fog jelenni, noha a </a:t>
            </a:r>
            <a:r>
              <a:rPr lang="hu-HU" b="1" i="1" dirty="0" err="1" smtClean="0">
                <a:latin typeface="Arial" pitchFamily="34" charset="0"/>
                <a:cs typeface="Arial" pitchFamily="34" charset="0"/>
              </a:rPr>
              <a:t>Mlechchha-</a:t>
            </a:r>
            <a:r>
              <a:rPr lang="hu-HU" b="1" dirty="0" err="1" smtClean="0">
                <a:latin typeface="Arial" pitchFamily="34" charset="0"/>
                <a:cs typeface="Arial" pitchFamily="34" charset="0"/>
              </a:rPr>
              <a:t>knak</a:t>
            </a:r>
            <a:r>
              <a:rPr lang="hu-HU" b="1" i="1" dirty="0" smtClean="0">
                <a:latin typeface="Arial" pitchFamily="34" charset="0"/>
                <a:cs typeface="Arial" pitchFamily="34" charset="0"/>
              </a:rPr>
              <a:t> </a:t>
            </a:r>
            <a:r>
              <a:rPr lang="hu-HU" b="1" dirty="0" err="1" smtClean="0">
                <a:latin typeface="Arial" pitchFamily="34" charset="0"/>
                <a:cs typeface="Arial" pitchFamily="34" charset="0"/>
              </a:rPr>
              <a:t>termé-szetesen</a:t>
            </a:r>
            <a:r>
              <a:rPr lang="hu-HU" b="1" dirty="0" smtClean="0">
                <a:latin typeface="Arial" pitchFamily="34" charset="0"/>
                <a:cs typeface="Arial" pitchFamily="34" charset="0"/>
              </a:rPr>
              <a:t> várniuk kell.”</a:t>
            </a:r>
          </a:p>
          <a:p>
            <a:pPr>
              <a:lnSpc>
                <a:spcPts val="3000"/>
              </a:lnSpc>
            </a:pPr>
            <a:endParaRPr lang="hu-HU" dirty="0"/>
          </a:p>
        </p:txBody>
      </p:sp>
      <p:pic>
        <p:nvPicPr>
          <p:cNvPr id="35842" name="Picture 2" descr="http://www.aryasamaj.com/swamiji.jpg"/>
          <p:cNvPicPr>
            <a:picLocks noChangeAspect="1" noChangeArrowheads="1"/>
          </p:cNvPicPr>
          <p:nvPr/>
        </p:nvPicPr>
        <p:blipFill>
          <a:blip r:embed="rId2" cstate="print"/>
          <a:srcRect/>
          <a:stretch>
            <a:fillRect/>
          </a:stretch>
        </p:blipFill>
        <p:spPr bwMode="auto">
          <a:xfrm>
            <a:off x="142844" y="1785926"/>
            <a:ext cx="3529103" cy="478634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57200" y="1071546"/>
            <a:ext cx="8229600" cy="5786454"/>
          </a:xfrm>
        </p:spPr>
        <p:txBody>
          <a:bodyPr>
            <a:normAutofit/>
          </a:bodyPr>
          <a:lstStyle/>
          <a:p>
            <a:pPr algn="just">
              <a:lnSpc>
                <a:spcPct val="150000"/>
              </a:lnSpc>
              <a:buNone/>
            </a:pPr>
            <a:r>
              <a:rPr lang="hu-HU" sz="2400" dirty="0" smtClean="0"/>
              <a:t>Egy ősi kézirat van az író szeme előtt, pálmalevelek gyűjteménye, amelyeket valamilyen különleges, ismeretlen eljárással vízzel, tűzzel és levegővel szemben ellenállóvá tettek. </a:t>
            </a:r>
          </a:p>
          <a:p>
            <a:pPr algn="just">
              <a:lnSpc>
                <a:spcPct val="150000"/>
              </a:lnSpc>
              <a:buNone/>
            </a:pPr>
            <a:endParaRPr lang="hu-HU" sz="2400" i="1" dirty="0" smtClean="0"/>
          </a:p>
          <a:p>
            <a:pPr algn="just">
              <a:lnSpc>
                <a:spcPct val="150000"/>
              </a:lnSpc>
              <a:buNone/>
            </a:pPr>
            <a:endParaRPr lang="hu-HU" sz="2400" i="1" dirty="0" smtClean="0"/>
          </a:p>
          <a:p>
            <a:pPr algn="just">
              <a:lnSpc>
                <a:spcPct val="150000"/>
              </a:lnSpc>
              <a:buNone/>
            </a:pPr>
            <a:endParaRPr lang="hu-HU" sz="2400" i="1" dirty="0" smtClean="0"/>
          </a:p>
          <a:p>
            <a:pPr algn="just">
              <a:lnSpc>
                <a:spcPct val="150000"/>
              </a:lnSpc>
              <a:buNone/>
            </a:pPr>
            <a:endParaRPr lang="hu-HU" sz="2400" i="1" dirty="0" smtClean="0"/>
          </a:p>
          <a:p>
            <a:pPr algn="r">
              <a:lnSpc>
                <a:spcPct val="150000"/>
              </a:lnSpc>
              <a:buNone/>
            </a:pPr>
            <a:r>
              <a:rPr lang="hu-HU" sz="2000" i="1" dirty="0" smtClean="0"/>
              <a:t>HPB: Titkos Tanítás</a:t>
            </a:r>
          </a:p>
        </p:txBody>
      </p:sp>
      <p:sp>
        <p:nvSpPr>
          <p:cNvPr id="3" name="Cím 2"/>
          <p:cNvSpPr>
            <a:spLocks noGrp="1"/>
          </p:cNvSpPr>
          <p:nvPr>
            <p:ph type="title"/>
          </p:nvPr>
        </p:nvSpPr>
        <p:spPr>
          <a:xfrm>
            <a:off x="457200" y="152400"/>
            <a:ext cx="8229600" cy="847708"/>
          </a:xfrm>
        </p:spPr>
        <p:txBody>
          <a:bodyPr/>
          <a:lstStyle/>
          <a:p>
            <a:pPr algn="ctr"/>
            <a:r>
              <a:rPr lang="hu-HU" sz="4400" b="1" dirty="0" err="1" smtClean="0">
                <a:solidFill>
                  <a:srgbClr val="FF0000"/>
                </a:solidFill>
              </a:rPr>
              <a:t>Dzyan</a:t>
            </a:r>
            <a:r>
              <a:rPr lang="hu-HU" sz="4400" b="1" dirty="0" smtClean="0">
                <a:solidFill>
                  <a:srgbClr val="FF0000"/>
                </a:solidFill>
              </a:rPr>
              <a:t> könyve</a:t>
            </a:r>
            <a:endParaRPr lang="hu-HU"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3" name="Cím 2"/>
          <p:cNvSpPr>
            <a:spLocks noGrp="1"/>
          </p:cNvSpPr>
          <p:nvPr>
            <p:ph type="title"/>
          </p:nvPr>
        </p:nvSpPr>
        <p:spPr>
          <a:xfrm>
            <a:off x="457200" y="152400"/>
            <a:ext cx="8229600" cy="847708"/>
          </a:xfrm>
        </p:spPr>
        <p:txBody>
          <a:bodyPr>
            <a:normAutofit/>
          </a:bodyPr>
          <a:lstStyle/>
          <a:p>
            <a:pPr algn="ctr"/>
            <a:r>
              <a:rPr lang="hu-HU" sz="4400" b="1" dirty="0" smtClean="0"/>
              <a:t>Ősi írások</a:t>
            </a:r>
            <a:endParaRPr lang="hu-HU" sz="4400" b="1" dirty="0"/>
          </a:p>
        </p:txBody>
      </p:sp>
      <p:pic>
        <p:nvPicPr>
          <p:cNvPr id="1026" name="Picture 2" descr="http://www.esszenus.hu/Esszenusok/essz_tekercsek.gif"/>
          <p:cNvPicPr>
            <a:picLocks noChangeAspect="1" noChangeArrowheads="1"/>
          </p:cNvPicPr>
          <p:nvPr/>
        </p:nvPicPr>
        <p:blipFill>
          <a:blip r:embed="rId2" cstate="print"/>
          <a:srcRect/>
          <a:stretch>
            <a:fillRect/>
          </a:stretch>
        </p:blipFill>
        <p:spPr bwMode="auto">
          <a:xfrm>
            <a:off x="0" y="1000108"/>
            <a:ext cx="4316042" cy="2071702"/>
          </a:xfrm>
          <a:prstGeom prst="rect">
            <a:avLst/>
          </a:prstGeom>
          <a:noFill/>
        </p:spPr>
      </p:pic>
      <p:pic>
        <p:nvPicPr>
          <p:cNvPr id="1028" name="Picture 4" descr="http://hvg.hu/image.aspx?id=dfc97a03-b7f4-4b1f-90e7-d8d0c1617f6a&amp;view=ba21cfda-896a-4b45-bbef-e8937bad5ac8"/>
          <p:cNvPicPr>
            <a:picLocks noChangeAspect="1" noChangeArrowheads="1"/>
          </p:cNvPicPr>
          <p:nvPr/>
        </p:nvPicPr>
        <p:blipFill>
          <a:blip r:embed="rId3" cstate="print"/>
          <a:srcRect/>
          <a:stretch>
            <a:fillRect/>
          </a:stretch>
        </p:blipFill>
        <p:spPr bwMode="auto">
          <a:xfrm>
            <a:off x="6215074" y="1142984"/>
            <a:ext cx="2214578" cy="2148142"/>
          </a:xfrm>
          <a:prstGeom prst="rect">
            <a:avLst/>
          </a:prstGeom>
          <a:noFill/>
        </p:spPr>
      </p:pic>
      <p:pic>
        <p:nvPicPr>
          <p:cNvPr id="1030" name="Picture 6" descr="http://upload.wikimedia.org/wikipedia/commons/thumb/5/5c/Egypte_louvre_144_hieroglyphes.jpg/330px-Egypte_louvre_144_hieroglyphes.jpg"/>
          <p:cNvPicPr>
            <a:picLocks noChangeAspect="1" noChangeArrowheads="1"/>
          </p:cNvPicPr>
          <p:nvPr/>
        </p:nvPicPr>
        <p:blipFill>
          <a:blip r:embed="rId4" cstate="print"/>
          <a:srcRect/>
          <a:stretch>
            <a:fillRect/>
          </a:stretch>
        </p:blipFill>
        <p:spPr bwMode="auto">
          <a:xfrm>
            <a:off x="142844" y="3143248"/>
            <a:ext cx="4071966" cy="2689966"/>
          </a:xfrm>
          <a:prstGeom prst="rect">
            <a:avLst/>
          </a:prstGeom>
          <a:noFill/>
        </p:spPr>
      </p:pic>
      <p:pic>
        <p:nvPicPr>
          <p:cNvPr id="7" name="Kép 6" descr="palmalevel.jpg"/>
          <p:cNvPicPr>
            <a:picLocks noChangeAspect="1"/>
          </p:cNvPicPr>
          <p:nvPr/>
        </p:nvPicPr>
        <p:blipFill>
          <a:blip r:embed="rId5" cstate="print"/>
          <a:stretch>
            <a:fillRect/>
          </a:stretch>
        </p:blipFill>
        <p:spPr>
          <a:xfrm>
            <a:off x="4500562" y="3286124"/>
            <a:ext cx="4071966" cy="2528477"/>
          </a:xfrm>
          <a:prstGeom prst="rect">
            <a:avLst/>
          </a:prstGeom>
        </p:spPr>
      </p:pic>
      <p:sp>
        <p:nvSpPr>
          <p:cNvPr id="8" name="Szövegdoboz 7"/>
          <p:cNvSpPr txBox="1"/>
          <p:nvPr/>
        </p:nvSpPr>
        <p:spPr>
          <a:xfrm>
            <a:off x="4000496" y="1357298"/>
            <a:ext cx="2286016" cy="1015663"/>
          </a:xfrm>
          <a:prstGeom prst="rect">
            <a:avLst/>
          </a:prstGeom>
          <a:noFill/>
        </p:spPr>
        <p:txBody>
          <a:bodyPr wrap="square" rtlCol="0">
            <a:spAutoFit/>
          </a:bodyPr>
          <a:lstStyle/>
          <a:p>
            <a:pPr>
              <a:buFont typeface="Wingdings" pitchFamily="2" charset="2"/>
              <a:buChar char="ß"/>
            </a:pPr>
            <a:r>
              <a:rPr lang="hu-HU" sz="2000" dirty="0" smtClean="0">
                <a:sym typeface="Wingdings" pitchFamily="2" charset="2"/>
              </a:rPr>
              <a:t>Papirusztekercs</a:t>
            </a:r>
          </a:p>
          <a:p>
            <a:pPr>
              <a:buFont typeface="Wingdings" pitchFamily="2" charset="2"/>
              <a:buChar char="ß"/>
            </a:pPr>
            <a:endParaRPr lang="hu-HU" sz="2000" dirty="0" smtClean="0">
              <a:sym typeface="Wingdings" pitchFamily="2" charset="2"/>
            </a:endParaRPr>
          </a:p>
          <a:p>
            <a:pPr algn="r"/>
            <a:r>
              <a:rPr lang="hu-HU" sz="2000" dirty="0" smtClean="0">
                <a:sym typeface="Wingdings" pitchFamily="2" charset="2"/>
              </a:rPr>
              <a:t>Agyagtábla </a:t>
            </a:r>
            <a:endParaRPr lang="hu-HU" sz="2000" dirty="0"/>
          </a:p>
        </p:txBody>
      </p:sp>
      <p:sp>
        <p:nvSpPr>
          <p:cNvPr id="9" name="Szövegdoboz 8"/>
          <p:cNvSpPr txBox="1"/>
          <p:nvPr/>
        </p:nvSpPr>
        <p:spPr>
          <a:xfrm>
            <a:off x="428596" y="5857892"/>
            <a:ext cx="3643338" cy="400110"/>
          </a:xfrm>
          <a:prstGeom prst="rect">
            <a:avLst/>
          </a:prstGeom>
          <a:noFill/>
        </p:spPr>
        <p:txBody>
          <a:bodyPr wrap="square" rtlCol="0">
            <a:spAutoFit/>
          </a:bodyPr>
          <a:lstStyle/>
          <a:p>
            <a:pPr algn="ctr"/>
            <a:r>
              <a:rPr lang="hu-HU" sz="2000" dirty="0" smtClean="0"/>
              <a:t>Kőbe vésett hieroglifák</a:t>
            </a:r>
            <a:endParaRPr lang="hu-HU" sz="2000" dirty="0"/>
          </a:p>
        </p:txBody>
      </p:sp>
      <p:sp>
        <p:nvSpPr>
          <p:cNvPr id="10" name="Szövegdoboz 9"/>
          <p:cNvSpPr txBox="1"/>
          <p:nvPr/>
        </p:nvSpPr>
        <p:spPr>
          <a:xfrm>
            <a:off x="4857752" y="5857892"/>
            <a:ext cx="3643338" cy="400110"/>
          </a:xfrm>
          <a:prstGeom prst="rect">
            <a:avLst/>
          </a:prstGeom>
          <a:noFill/>
        </p:spPr>
        <p:txBody>
          <a:bodyPr wrap="square" rtlCol="0">
            <a:spAutoFit/>
          </a:bodyPr>
          <a:lstStyle/>
          <a:p>
            <a:pPr algn="ctr"/>
            <a:r>
              <a:rPr lang="hu-HU" sz="2000" dirty="0" smtClean="0"/>
              <a:t>Pálmalevelek</a:t>
            </a:r>
            <a:endParaRPr lang="hu-HU"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Papír">
  <a:themeElements>
    <a:clrScheme name="Urbánus">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ényűző">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rigó">
  <a:themeElements>
    <a:clrScheme name="Origó">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ó">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ó">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1_Papír">
  <a:themeElements>
    <a:clrScheme name="Aspektus">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Hegycsúcs">
  <a:themeElements>
    <a:clrScheme name="Hegycsúcs">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Hegycsúcs">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egycsúcs">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Sétatér">
  <a:themeElements>
    <a:clrScheme name="Sétatér">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étatér">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étatér">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23362</TotalTime>
  <Words>4059</Words>
  <Application>Microsoft Office PowerPoint</Application>
  <PresentationFormat>Diavetítés a képernyőre (4:3 oldalarány)</PresentationFormat>
  <Paragraphs>170</Paragraphs>
  <Slides>34</Slides>
  <Notes>1</Notes>
  <HiddenSlides>0</HiddenSlides>
  <MMClips>0</MMClips>
  <ScaleCrop>false</ScaleCrop>
  <HeadingPairs>
    <vt:vector size="4" baseType="variant">
      <vt:variant>
        <vt:lpstr>Téma</vt:lpstr>
      </vt:variant>
      <vt:variant>
        <vt:i4>8</vt:i4>
      </vt:variant>
      <vt:variant>
        <vt:lpstr>Diacímek</vt:lpstr>
      </vt:variant>
      <vt:variant>
        <vt:i4>34</vt:i4>
      </vt:variant>
    </vt:vector>
  </HeadingPairs>
  <TitlesOfParts>
    <vt:vector size="42" baseType="lpstr">
      <vt:lpstr>Papír</vt:lpstr>
      <vt:lpstr>Modul</vt:lpstr>
      <vt:lpstr>Origó</vt:lpstr>
      <vt:lpstr>1_Papír</vt:lpstr>
      <vt:lpstr>Hegycsúcs</vt:lpstr>
      <vt:lpstr>Áramlás</vt:lpstr>
      <vt:lpstr>Sétatér</vt:lpstr>
      <vt:lpstr>Office-téma</vt:lpstr>
      <vt:lpstr>Dzyan könyve és a szenzár, a Mesterek nyelve</vt:lpstr>
      <vt:lpstr>Dzyan könyve</vt:lpstr>
      <vt:lpstr>Dzyan könyve</vt:lpstr>
      <vt:lpstr>Ősi könyvek</vt:lpstr>
      <vt:lpstr>Ősi könyvek</vt:lpstr>
      <vt:lpstr>Ősi könyvek</vt:lpstr>
      <vt:lpstr>Ősi könyvek</vt:lpstr>
      <vt:lpstr>Dzyan könyve</vt:lpstr>
      <vt:lpstr>Ősi írások</vt:lpstr>
      <vt:lpstr>Dzyan könyve</vt:lpstr>
      <vt:lpstr>A Kiu-te</vt:lpstr>
      <vt:lpstr>A Kiu-te</vt:lpstr>
      <vt:lpstr>A Kiu-te</vt:lpstr>
      <vt:lpstr>A Kiu-te</vt:lpstr>
      <vt:lpstr>Kalacsakra</vt:lpstr>
      <vt:lpstr>Kalacsakra</vt:lpstr>
      <vt:lpstr>Kalacsakra-beavatás</vt:lpstr>
      <vt:lpstr>18. dia</vt:lpstr>
      <vt:lpstr>A szenzár</vt:lpstr>
      <vt:lpstr>A szenzár</vt:lpstr>
      <vt:lpstr>A szenzár</vt:lpstr>
      <vt:lpstr>A szenzár</vt:lpstr>
      <vt:lpstr>A szenzár, az ősi misztériumnyelv</vt:lpstr>
      <vt:lpstr>A szenzár, az ősi misztériumnyelv</vt:lpstr>
      <vt:lpstr>A szenzár: a nyelv definíciója</vt:lpstr>
      <vt:lpstr>A szenzár: a szimbólumnyelv</vt:lpstr>
      <vt:lpstr>A szenzár: a szimbólumnyelv</vt:lpstr>
      <vt:lpstr>A szenzár: a szimbólumnyelv</vt:lpstr>
      <vt:lpstr>A szenzár: a szimbólumnyelv</vt:lpstr>
      <vt:lpstr>Példák a szenzárra</vt:lpstr>
      <vt:lpstr>Példák a szenzárra</vt:lpstr>
      <vt:lpstr>A szenzár: következtetések</vt:lpstr>
      <vt:lpstr>A szenzár: következtetések</vt:lpstr>
      <vt:lpstr>Szabari János, jszabari@mol.hu, 0630/9254-936      www.teozofia.hu; www.sziddhartha.hu</vt:lpstr>
    </vt:vector>
  </TitlesOfParts>
  <Company>MOL 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MÁGIA</dc:title>
  <dc:creator>Szabari János</dc:creator>
  <cp:lastModifiedBy>JSzabari</cp:lastModifiedBy>
  <cp:revision>564</cp:revision>
  <dcterms:created xsi:type="dcterms:W3CDTF">2011-04-02T16:20:48Z</dcterms:created>
  <dcterms:modified xsi:type="dcterms:W3CDTF">2011-11-16T21:07:06Z</dcterms:modified>
</cp:coreProperties>
</file>