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2D553-B89E-4CC8-9D88-B4A3E2142616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3AED7-184E-44A0-81A9-CA7654F167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FEDCF-61D3-4CF2-B8C0-0A3058E273F6}" type="slidenum">
              <a:rPr lang="hu-HU"/>
              <a:pPr/>
              <a:t>7</a:t>
            </a:fld>
            <a:endParaRPr lang="hu-HU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Leadbeater C.W., </a:t>
            </a:r>
            <a:r>
              <a:rPr lang="en-US" i="1"/>
              <a:t>The Masters and the Path, </a:t>
            </a:r>
            <a:r>
              <a:rPr lang="en-US"/>
              <a:t>TPH, 1973, pp. 237-240</a:t>
            </a:r>
          </a:p>
          <a:p>
            <a:pPr algn="ctr"/>
            <a:endParaRPr lang="en-US"/>
          </a:p>
          <a:p>
            <a:pPr algn="ctr"/>
            <a:r>
              <a:rPr lang="en-US"/>
              <a:t> The names of the Great Ones heading the seven Rays are listed.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DF40C-6A31-4CD7-BA40-E86AAE4503FA}" type="slidenum">
              <a:rPr lang="hu-HU"/>
              <a:pPr/>
              <a:t>14</a:t>
            </a:fld>
            <a:endParaRPr lang="hu-HU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4105"/>
            <a:ext cx="5867400" cy="4113984"/>
          </a:xfrm>
        </p:spPr>
        <p:txBody>
          <a:bodyPr/>
          <a:lstStyle/>
          <a:p>
            <a:pPr algn="ctr"/>
            <a:r>
              <a:rPr lang="en-US"/>
              <a:t>Jinarajadasa C.,  </a:t>
            </a:r>
            <a:r>
              <a:rPr lang="en-US" i="1"/>
              <a:t>First Principles of Theosophy,</a:t>
            </a:r>
            <a:r>
              <a:rPr lang="en-US"/>
              <a:t> TPH, 1960, Fig. 120, p. 340</a:t>
            </a:r>
          </a:p>
          <a:p>
            <a:pPr algn="ctr"/>
            <a:endParaRPr lang="en-US"/>
          </a:p>
          <a:p>
            <a:pPr>
              <a:lnSpc>
                <a:spcPct val="80000"/>
              </a:lnSpc>
            </a:pPr>
            <a:r>
              <a:rPr lang="hu-HU"/>
              <a:t>     A fenti követelményeket </a:t>
            </a:r>
            <a:r>
              <a:rPr lang="hu-HU" b="1"/>
              <a:t>Šri Šankarâchârya</a:t>
            </a:r>
            <a:r>
              <a:rPr lang="hu-HU"/>
              <a:t> foglalta össze a </a:t>
            </a:r>
            <a:r>
              <a:rPr lang="hu-HU" i="1"/>
              <a:t>Vivêka Chûdâmani </a:t>
            </a:r>
            <a:r>
              <a:rPr lang="hu-HU"/>
              <a:t>c. írásában.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     </a:t>
            </a:r>
            <a:r>
              <a:rPr lang="hu-HU" sz="1400"/>
              <a:t>A tanítványság feltételei:</a:t>
            </a:r>
          </a:p>
          <a:p>
            <a:pPr>
              <a:lnSpc>
                <a:spcPct val="90000"/>
              </a:lnSpc>
            </a:pPr>
            <a:r>
              <a:rPr lang="hu-HU" sz="1400"/>
              <a:t>            – tökéletes fizikai egészség</a:t>
            </a:r>
            <a:r>
              <a:rPr lang="en-US" sz="1400"/>
              <a:t>;</a:t>
            </a:r>
            <a:r>
              <a:rPr lang="hu-HU" sz="1400"/>
              <a:t/>
            </a:r>
            <a:br>
              <a:rPr lang="hu-HU" sz="1400"/>
            </a:br>
            <a:r>
              <a:rPr lang="hu-HU" sz="1400"/>
              <a:t>            – teljes mentális és fizikai tisztaság;</a:t>
            </a:r>
            <a:br>
              <a:rPr lang="hu-HU" sz="1400"/>
            </a:br>
            <a:r>
              <a:rPr lang="hu-HU" sz="1400"/>
              <a:t>            – önzetlenség a szándékokban,</a:t>
            </a:r>
            <a:br>
              <a:rPr lang="hu-HU" sz="1400"/>
            </a:br>
            <a:r>
              <a:rPr lang="hu-HU" sz="1400"/>
              <a:t>                    egyetemes könyörületesség,</a:t>
            </a:r>
            <a:br>
              <a:rPr lang="hu-HU" sz="1400"/>
            </a:br>
            <a:r>
              <a:rPr lang="hu-HU" sz="1400"/>
              <a:t>                    szánalom minden állati lény iránt;</a:t>
            </a:r>
            <a:br>
              <a:rPr lang="hu-HU" sz="1400"/>
            </a:br>
            <a:r>
              <a:rPr lang="hu-HU" sz="1400"/>
              <a:t>            – őszinteség és megingathatatlan hit a karma törvényében;</a:t>
            </a:r>
            <a:br>
              <a:rPr lang="hu-HU" sz="1400"/>
            </a:br>
            <a:r>
              <a:rPr lang="hu-HU" sz="1400"/>
              <a:t>            – tántoríthatatlan bátorság az igazság védelmében, még az élet </a:t>
            </a:r>
            <a:br>
              <a:rPr lang="hu-HU" sz="1400"/>
            </a:br>
            <a:r>
              <a:rPr lang="hu-HU" sz="1400"/>
              <a:t>                    veszélyeivel szembesülve is;</a:t>
            </a:r>
            <a:br>
              <a:rPr lang="hu-HU" sz="1400"/>
            </a:br>
            <a:r>
              <a:rPr lang="hu-HU" sz="1400"/>
              <a:t>            – annak intuitív felfogása, hogy lényünk a megnyilvánult Isteni </a:t>
            </a:r>
            <a:br>
              <a:rPr lang="hu-HU" sz="1400"/>
            </a:br>
            <a:r>
              <a:rPr lang="hu-HU" sz="1400"/>
              <a:t>                    Akarat hordozója;</a:t>
            </a:r>
            <a:br>
              <a:rPr lang="hu-HU" sz="1400"/>
            </a:br>
            <a:r>
              <a:rPr lang="hu-HU" sz="1400"/>
              <a:t>            – nyugodt közömbösség mindaz iránt, de igazságos értékelése is </a:t>
            </a:r>
            <a:br>
              <a:rPr lang="hu-HU" sz="1400"/>
            </a:br>
            <a:r>
              <a:rPr lang="hu-HU" sz="1400"/>
              <a:t>                    mindannak, ami a valódi és az átmeneti világot alkotja;</a:t>
            </a:r>
            <a:br>
              <a:rPr lang="hu-HU" sz="1400"/>
            </a:br>
            <a:r>
              <a:rPr lang="hu-HU" sz="1400"/>
              <a:t>            – mindkét szülő áldása és beleegyezése, hogy valaki tanítvány lehessen;</a:t>
            </a:r>
            <a:br>
              <a:rPr lang="hu-HU" sz="1400"/>
            </a:br>
            <a:r>
              <a:rPr lang="hu-HU" sz="1400"/>
              <a:t>            – cölibátus és minden kötelező feladattól való szabadság</a:t>
            </a:r>
            <a:br>
              <a:rPr lang="hu-HU" sz="1400"/>
            </a:br>
            <a:r>
              <a:rPr lang="hu-HU" sz="1400"/>
              <a:t>            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407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8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45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73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84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225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73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2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81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2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828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65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2EB0-3F27-4A4F-9A29-49CBA06AF70D}" type="datetimeFigureOut">
              <a:rPr lang="hu-HU" smtClean="0"/>
              <a:t>2013.05.21.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6F668-A984-4A0C-8B43-D02B160F6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95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Mesterek és az út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5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/>
              <a:t>A TÖBBI SUGÁR</a:t>
            </a:r>
            <a:br>
              <a:rPr lang="hu-HU" b="1" cap="all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 teljesség igénye nélkül…</a:t>
            </a:r>
          </a:p>
          <a:p>
            <a:pPr>
              <a:buFontTx/>
              <a:buChar char="-"/>
            </a:pPr>
            <a:r>
              <a:rPr lang="en-US" i="1" dirty="0" err="1" smtClean="0"/>
              <a:t>Gróf</a:t>
            </a:r>
            <a:r>
              <a:rPr lang="en-US" i="1" dirty="0" smtClean="0"/>
              <a:t> </a:t>
            </a:r>
            <a:r>
              <a:rPr lang="en-US" i="1" dirty="0"/>
              <a:t>Saint </a:t>
            </a:r>
            <a:r>
              <a:rPr lang="en-US" i="1" dirty="0" err="1"/>
              <a:t>Germain</a:t>
            </a:r>
            <a:r>
              <a:rPr lang="en-US" i="1" dirty="0"/>
              <a:t> </a:t>
            </a:r>
            <a:r>
              <a:rPr lang="en-US" i="1" dirty="0" err="1"/>
              <a:t>Mester</a:t>
            </a:r>
            <a:r>
              <a:rPr lang="en-US" i="1" dirty="0"/>
              <a:t> </a:t>
            </a:r>
            <a:r>
              <a:rPr lang="en-US" i="1" dirty="0" err="1"/>
              <a:t>sok</a:t>
            </a:r>
            <a:r>
              <a:rPr lang="en-US" i="1" dirty="0"/>
              <a:t> </a:t>
            </a:r>
            <a:r>
              <a:rPr lang="en-US" i="1" dirty="0" err="1"/>
              <a:t>tekintetben</a:t>
            </a:r>
            <a:r>
              <a:rPr lang="en-US" i="1" dirty="0"/>
              <a:t> </a:t>
            </a:r>
            <a:r>
              <a:rPr lang="en-US" i="1" dirty="0" err="1"/>
              <a:t>hasonlít</a:t>
            </a:r>
            <a:r>
              <a:rPr lang="en-US" i="1" dirty="0"/>
              <a:t> </a:t>
            </a:r>
            <a:r>
              <a:rPr lang="en-US" i="1" dirty="0" err="1"/>
              <a:t>Hozzá</a:t>
            </a:r>
            <a:r>
              <a:rPr lang="en-US" i="1" dirty="0"/>
              <a:t>. </a:t>
            </a:r>
            <a:r>
              <a:rPr lang="en-US" i="1" dirty="0" err="1"/>
              <a:t>Bár</a:t>
            </a:r>
            <a:r>
              <a:rPr lang="en-US" i="1" dirty="0"/>
              <a:t> </a:t>
            </a:r>
            <a:r>
              <a:rPr lang="en-US" i="1" dirty="0" err="1"/>
              <a:t>nem</a:t>
            </a:r>
            <a:r>
              <a:rPr lang="en-US" i="1" dirty="0"/>
              <a:t> </a:t>
            </a:r>
            <a:r>
              <a:rPr lang="en-US" i="1" dirty="0" err="1"/>
              <a:t>különösen</a:t>
            </a:r>
            <a:r>
              <a:rPr lang="en-US" i="1" dirty="0"/>
              <a:t> </a:t>
            </a:r>
            <a:r>
              <a:rPr lang="en-US" i="1" dirty="0" err="1"/>
              <a:t>magas</a:t>
            </a:r>
            <a:r>
              <a:rPr lang="en-US" i="1" dirty="0"/>
              <a:t>, </a:t>
            </a:r>
            <a:r>
              <a:rPr lang="en-US" i="1" dirty="0" err="1"/>
              <a:t>testtartása</a:t>
            </a:r>
            <a:r>
              <a:rPr lang="en-US" i="1" dirty="0"/>
              <a:t> </a:t>
            </a:r>
            <a:r>
              <a:rPr lang="en-US" i="1" dirty="0" err="1"/>
              <a:t>mégis</a:t>
            </a:r>
            <a:r>
              <a:rPr lang="en-US" i="1" dirty="0"/>
              <a:t> </a:t>
            </a:r>
            <a:r>
              <a:rPr lang="en-US" i="1" dirty="0" err="1"/>
              <a:t>nagyon</a:t>
            </a:r>
            <a:r>
              <a:rPr lang="en-US" i="1" dirty="0"/>
              <a:t> </a:t>
            </a:r>
            <a:r>
              <a:rPr lang="en-US" i="1" dirty="0" err="1"/>
              <a:t>egyenes</a:t>
            </a:r>
            <a:r>
              <a:rPr lang="en-US" i="1" dirty="0"/>
              <a:t>, </a:t>
            </a:r>
            <a:r>
              <a:rPr lang="en-US" i="1" dirty="0" err="1"/>
              <a:t>katonás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megvan</a:t>
            </a:r>
            <a:r>
              <a:rPr lang="en-US" i="1" dirty="0"/>
              <a:t> benne a </a:t>
            </a:r>
            <a:r>
              <a:rPr lang="en-US" i="1" dirty="0" err="1"/>
              <a:t>tizennyolcadik</a:t>
            </a:r>
            <a:r>
              <a:rPr lang="en-US" i="1" dirty="0"/>
              <a:t> </a:t>
            </a:r>
            <a:r>
              <a:rPr lang="en-US" i="1" dirty="0" err="1"/>
              <a:t>század</a:t>
            </a:r>
            <a:r>
              <a:rPr lang="en-US" i="1" dirty="0"/>
              <a:t> „</a:t>
            </a:r>
            <a:r>
              <a:rPr lang="en-US" i="1" dirty="0" err="1"/>
              <a:t>grandseigneur</a:t>
            </a:r>
            <a:r>
              <a:rPr lang="en-US" i="1" dirty="0"/>
              <a:t>”-</a:t>
            </a:r>
            <a:r>
              <a:rPr lang="en-US" i="1" dirty="0" err="1"/>
              <a:t>jének</a:t>
            </a:r>
            <a:r>
              <a:rPr lang="en-US" i="1" dirty="0"/>
              <a:t> </a:t>
            </a:r>
            <a:r>
              <a:rPr lang="en-US" i="1" dirty="0" err="1"/>
              <a:t>kiváló</a:t>
            </a:r>
            <a:r>
              <a:rPr lang="en-US" i="1" dirty="0"/>
              <a:t> </a:t>
            </a:r>
            <a:r>
              <a:rPr lang="en-US" i="1" dirty="0" err="1"/>
              <a:t>udvariassága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méltóságteljessége</a:t>
            </a:r>
            <a:r>
              <a:rPr lang="en-US" i="1" dirty="0"/>
              <a:t>; </a:t>
            </a:r>
            <a:r>
              <a:rPr lang="en-US" i="1" dirty="0" err="1"/>
              <a:t>azonnal</a:t>
            </a:r>
            <a:r>
              <a:rPr lang="en-US" i="1" dirty="0"/>
              <a:t> </a:t>
            </a:r>
            <a:r>
              <a:rPr lang="en-US" i="1" dirty="0" err="1"/>
              <a:t>észrevehető</a:t>
            </a:r>
            <a:r>
              <a:rPr lang="en-US" i="1" dirty="0"/>
              <a:t>, </a:t>
            </a:r>
            <a:r>
              <a:rPr lang="en-US" i="1" dirty="0" err="1"/>
              <a:t>hogy</a:t>
            </a:r>
            <a:r>
              <a:rPr lang="en-US" i="1" dirty="0"/>
              <a:t> </a:t>
            </a:r>
            <a:r>
              <a:rPr lang="en-US" i="1" dirty="0" err="1"/>
              <a:t>nagyon</a:t>
            </a:r>
            <a:r>
              <a:rPr lang="en-US" i="1" dirty="0"/>
              <a:t> </a:t>
            </a:r>
            <a:r>
              <a:rPr lang="en-US" i="1" dirty="0" err="1"/>
              <a:t>régi</a:t>
            </a:r>
            <a:r>
              <a:rPr lang="en-US" i="1" dirty="0"/>
              <a:t>, </a:t>
            </a:r>
            <a:r>
              <a:rPr lang="en-US" i="1" dirty="0" err="1"/>
              <a:t>előkelő</a:t>
            </a:r>
            <a:r>
              <a:rPr lang="en-US" i="1" dirty="0"/>
              <a:t> </a:t>
            </a:r>
            <a:r>
              <a:rPr lang="en-US" i="1" dirty="0" err="1"/>
              <a:t>családhoz</a:t>
            </a:r>
            <a:r>
              <a:rPr lang="en-US" i="1" dirty="0"/>
              <a:t> </a:t>
            </a:r>
            <a:r>
              <a:rPr lang="en-US" i="1" dirty="0" err="1"/>
              <a:t>tartozik</a:t>
            </a:r>
            <a:r>
              <a:rPr lang="en-US" i="1" dirty="0"/>
              <a:t>. Nagy </a:t>
            </a:r>
            <a:r>
              <a:rPr lang="en-US" i="1" dirty="0" err="1"/>
              <a:t>barna</a:t>
            </a:r>
            <a:r>
              <a:rPr lang="en-US" i="1" dirty="0"/>
              <a:t> </a:t>
            </a:r>
            <a:r>
              <a:rPr lang="en-US" i="1" dirty="0" err="1"/>
              <a:t>szeme</a:t>
            </a:r>
            <a:r>
              <a:rPr lang="en-US" i="1" dirty="0"/>
              <a:t> </a:t>
            </a:r>
            <a:r>
              <a:rPr lang="en-US" i="1" dirty="0" err="1"/>
              <a:t>gyöngédséggel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humorral</a:t>
            </a:r>
            <a:r>
              <a:rPr lang="en-US" i="1" dirty="0"/>
              <a:t> van </a:t>
            </a:r>
            <a:r>
              <a:rPr lang="en-US" i="1" dirty="0" err="1"/>
              <a:t>tele</a:t>
            </a:r>
            <a:r>
              <a:rPr lang="en-US" i="1" dirty="0"/>
              <a:t>, </a:t>
            </a:r>
            <a:r>
              <a:rPr lang="en-US" i="1" dirty="0" err="1"/>
              <a:t>noha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erő</a:t>
            </a:r>
            <a:r>
              <a:rPr lang="en-US" i="1" dirty="0"/>
              <a:t> </a:t>
            </a:r>
            <a:r>
              <a:rPr lang="en-US" i="1" dirty="0" err="1"/>
              <a:t>tündöklése</a:t>
            </a:r>
            <a:r>
              <a:rPr lang="en-US" i="1" dirty="0"/>
              <a:t> is </a:t>
            </a:r>
            <a:r>
              <a:rPr lang="en-US" i="1" dirty="0" err="1"/>
              <a:t>megvan</a:t>
            </a:r>
            <a:r>
              <a:rPr lang="en-US" i="1" dirty="0"/>
              <a:t> benne; </a:t>
            </a:r>
            <a:r>
              <a:rPr lang="en-US" i="1" dirty="0" err="1"/>
              <a:t>megjelenésének</a:t>
            </a:r>
            <a:r>
              <a:rPr lang="en-US" i="1" dirty="0"/>
              <a:t> </a:t>
            </a:r>
            <a:r>
              <a:rPr lang="en-US" i="1" dirty="0" err="1"/>
              <a:t>fenséges</a:t>
            </a:r>
            <a:r>
              <a:rPr lang="en-US" i="1" dirty="0"/>
              <a:t> </a:t>
            </a:r>
            <a:r>
              <a:rPr lang="en-US" i="1" dirty="0" err="1"/>
              <a:t>volta</a:t>
            </a:r>
            <a:r>
              <a:rPr lang="en-US" i="1" dirty="0"/>
              <a:t> </a:t>
            </a:r>
            <a:r>
              <a:rPr lang="en-US" i="1" dirty="0" err="1"/>
              <a:t>pedig</a:t>
            </a:r>
            <a:r>
              <a:rPr lang="en-US" i="1" dirty="0"/>
              <a:t> </a:t>
            </a:r>
            <a:r>
              <a:rPr lang="en-US" i="1" dirty="0" err="1"/>
              <a:t>mindenkit</a:t>
            </a:r>
            <a:r>
              <a:rPr lang="en-US" i="1" dirty="0"/>
              <a:t> </a:t>
            </a:r>
            <a:r>
              <a:rPr lang="en-US" i="1" dirty="0" err="1"/>
              <a:t>tiszteletadásra</a:t>
            </a:r>
            <a:r>
              <a:rPr lang="en-US" i="1" dirty="0"/>
              <a:t> </a:t>
            </a:r>
            <a:r>
              <a:rPr lang="en-US" i="1" dirty="0" err="1"/>
              <a:t>késztet</a:t>
            </a:r>
            <a:r>
              <a:rPr lang="en-US" i="1" dirty="0"/>
              <a:t>. </a:t>
            </a:r>
            <a:r>
              <a:rPr lang="en-US" i="1" dirty="0" err="1"/>
              <a:t>Arcbőre</a:t>
            </a:r>
            <a:r>
              <a:rPr lang="en-US" i="1" dirty="0"/>
              <a:t> </a:t>
            </a:r>
            <a:r>
              <a:rPr lang="en-US" i="1" dirty="0" err="1"/>
              <a:t>olajbarna</a:t>
            </a:r>
            <a:r>
              <a:rPr lang="en-US" i="1" dirty="0"/>
              <a:t>; </a:t>
            </a:r>
            <a:r>
              <a:rPr lang="en-US" i="1" dirty="0" err="1"/>
              <a:t>rövidre</a:t>
            </a:r>
            <a:r>
              <a:rPr lang="en-US" i="1" dirty="0"/>
              <a:t> </a:t>
            </a:r>
            <a:r>
              <a:rPr lang="en-US" i="1" dirty="0" err="1"/>
              <a:t>nyírott</a:t>
            </a:r>
            <a:r>
              <a:rPr lang="en-US" i="1" dirty="0"/>
              <a:t> </a:t>
            </a:r>
            <a:r>
              <a:rPr lang="en-US" i="1" dirty="0" err="1"/>
              <a:t>barna</a:t>
            </a:r>
            <a:r>
              <a:rPr lang="en-US" i="1" dirty="0"/>
              <a:t> </a:t>
            </a:r>
            <a:r>
              <a:rPr lang="en-US" i="1" dirty="0" err="1"/>
              <a:t>haja</a:t>
            </a:r>
            <a:r>
              <a:rPr lang="en-US" i="1" dirty="0"/>
              <a:t> van, </a:t>
            </a:r>
            <a:r>
              <a:rPr lang="en-US" i="1" dirty="0" err="1"/>
              <a:t>középen</a:t>
            </a:r>
            <a:r>
              <a:rPr lang="en-US" i="1" dirty="0"/>
              <a:t> </a:t>
            </a:r>
            <a:r>
              <a:rPr lang="en-US" i="1" dirty="0" err="1"/>
              <a:t>szétválasztva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homlokáról</a:t>
            </a:r>
            <a:r>
              <a:rPr lang="en-US" i="1" dirty="0"/>
              <a:t> </a:t>
            </a:r>
            <a:r>
              <a:rPr lang="en-US" i="1" dirty="0" err="1"/>
              <a:t>hátra</a:t>
            </a:r>
            <a:r>
              <a:rPr lang="en-US" i="1" dirty="0"/>
              <a:t> </a:t>
            </a:r>
            <a:r>
              <a:rPr lang="en-US" i="1" dirty="0" err="1"/>
              <a:t>simítva</a:t>
            </a:r>
            <a:r>
              <a:rPr lang="en-US" i="1" dirty="0"/>
              <a:t>, </a:t>
            </a:r>
            <a:r>
              <a:rPr lang="en-US" i="1" dirty="0" err="1"/>
              <a:t>szakálla</a:t>
            </a:r>
            <a:r>
              <a:rPr lang="en-US" i="1" dirty="0"/>
              <a:t> </a:t>
            </a:r>
            <a:r>
              <a:rPr lang="en-US" i="1" dirty="0" err="1"/>
              <a:t>rövid</a:t>
            </a:r>
            <a:r>
              <a:rPr lang="en-US" i="1" dirty="0"/>
              <a:t>, </a:t>
            </a:r>
            <a:r>
              <a:rPr lang="en-US" i="1" dirty="0" err="1"/>
              <a:t>hegyes</a:t>
            </a:r>
            <a:r>
              <a:rPr lang="en-US" i="1" dirty="0"/>
              <a:t>. </a:t>
            </a:r>
            <a:r>
              <a:rPr lang="en-US" i="1" dirty="0" err="1"/>
              <a:t>Gyakran</a:t>
            </a:r>
            <a:r>
              <a:rPr lang="en-US" i="1" dirty="0"/>
              <a:t> </a:t>
            </a:r>
            <a:r>
              <a:rPr lang="en-US" i="1" dirty="0" err="1"/>
              <a:t>visel</a:t>
            </a:r>
            <a:r>
              <a:rPr lang="en-US" i="1" dirty="0"/>
              <a:t> </a:t>
            </a:r>
            <a:r>
              <a:rPr lang="en-US" i="1" dirty="0" err="1"/>
              <a:t>sötét</a:t>
            </a:r>
            <a:r>
              <a:rPr lang="en-US" i="1" dirty="0"/>
              <a:t> </a:t>
            </a:r>
            <a:r>
              <a:rPr lang="en-US" i="1" dirty="0" err="1"/>
              <a:t>egyenruhát</a:t>
            </a:r>
            <a:r>
              <a:rPr lang="en-US" i="1" dirty="0"/>
              <a:t>, </a:t>
            </a:r>
            <a:r>
              <a:rPr lang="en-US" i="1" dirty="0" err="1"/>
              <a:t>arany</a:t>
            </a:r>
            <a:r>
              <a:rPr lang="en-US" i="1" dirty="0"/>
              <a:t> </a:t>
            </a:r>
            <a:r>
              <a:rPr lang="en-US" i="1" dirty="0" err="1"/>
              <a:t>sujtásokkal</a:t>
            </a:r>
            <a:r>
              <a:rPr lang="en-US" i="1" dirty="0"/>
              <a:t> </a:t>
            </a:r>
            <a:r>
              <a:rPr lang="en-US" i="1" dirty="0" err="1"/>
              <a:t>díszítve</a:t>
            </a:r>
            <a:r>
              <a:rPr lang="en-US" i="1" dirty="0"/>
              <a:t>, - </a:t>
            </a:r>
            <a:r>
              <a:rPr lang="en-US" i="1" dirty="0" err="1"/>
              <a:t>időnként</a:t>
            </a:r>
            <a:r>
              <a:rPr lang="en-US" i="1" dirty="0"/>
              <a:t> </a:t>
            </a:r>
            <a:r>
              <a:rPr lang="en-US" i="1" dirty="0" err="1"/>
              <a:t>gyönyörű</a:t>
            </a:r>
            <a:r>
              <a:rPr lang="en-US" i="1" dirty="0"/>
              <a:t> </a:t>
            </a:r>
            <a:r>
              <a:rPr lang="en-US" i="1" dirty="0" err="1"/>
              <a:t>vörös</a:t>
            </a:r>
            <a:r>
              <a:rPr lang="en-US" i="1" dirty="0"/>
              <a:t> </a:t>
            </a:r>
            <a:r>
              <a:rPr lang="en-US" i="1" dirty="0" err="1"/>
              <a:t>katonaköpenyt</a:t>
            </a:r>
            <a:r>
              <a:rPr lang="en-US" i="1" dirty="0"/>
              <a:t> is -, </a:t>
            </a:r>
            <a:r>
              <a:rPr lang="en-US" i="1" dirty="0" err="1"/>
              <a:t>melyek</a:t>
            </a:r>
            <a:r>
              <a:rPr lang="en-US" i="1" dirty="0"/>
              <a:t> </a:t>
            </a:r>
            <a:r>
              <a:rPr lang="en-US" i="1" dirty="0" err="1"/>
              <a:t>kiemelik</a:t>
            </a:r>
            <a:r>
              <a:rPr lang="en-US" i="1" dirty="0"/>
              <a:t> </a:t>
            </a:r>
            <a:r>
              <a:rPr lang="en-US" i="1" dirty="0" err="1"/>
              <a:t>katonás</a:t>
            </a:r>
            <a:r>
              <a:rPr lang="en-US" i="1" dirty="0"/>
              <a:t> </a:t>
            </a:r>
            <a:r>
              <a:rPr lang="en-US" i="1" dirty="0" err="1"/>
              <a:t>megjelenését</a:t>
            </a:r>
            <a:r>
              <a:rPr lang="en-US" i="1" dirty="0"/>
              <a:t>. </a:t>
            </a:r>
            <a:r>
              <a:rPr lang="en-US" i="1" dirty="0" err="1"/>
              <a:t>Rendesen</a:t>
            </a:r>
            <a:r>
              <a:rPr lang="en-US" i="1" dirty="0"/>
              <a:t> </a:t>
            </a:r>
            <a:r>
              <a:rPr lang="en-US" i="1" dirty="0" err="1"/>
              <a:t>egy</a:t>
            </a:r>
            <a:r>
              <a:rPr lang="en-US" i="1" dirty="0"/>
              <a:t> </a:t>
            </a:r>
            <a:r>
              <a:rPr lang="en-US" i="1" dirty="0" err="1"/>
              <a:t>Kelet-Európában</a:t>
            </a:r>
            <a:r>
              <a:rPr lang="en-US" i="1" dirty="0"/>
              <a:t> </a:t>
            </a:r>
            <a:r>
              <a:rPr lang="en-US" i="1" dirty="0" err="1"/>
              <a:t>lévő</a:t>
            </a:r>
            <a:r>
              <a:rPr lang="en-US" i="1" dirty="0"/>
              <a:t> </a:t>
            </a:r>
            <a:r>
              <a:rPr lang="en-US" i="1" dirty="0" err="1"/>
              <a:t>ősi</a:t>
            </a:r>
            <a:r>
              <a:rPr lang="en-US" i="1" dirty="0"/>
              <a:t> </a:t>
            </a:r>
            <a:r>
              <a:rPr lang="en-US" i="1" dirty="0" err="1"/>
              <a:t>kastélyban</a:t>
            </a:r>
            <a:r>
              <a:rPr lang="en-US" i="1" dirty="0"/>
              <a:t> </a:t>
            </a:r>
            <a:r>
              <a:rPr lang="en-US" i="1" dirty="0" err="1"/>
              <a:t>szokott</a:t>
            </a:r>
            <a:r>
              <a:rPr lang="en-US" i="1" dirty="0"/>
              <a:t> </a:t>
            </a:r>
            <a:r>
              <a:rPr lang="en-US" i="1" dirty="0" err="1"/>
              <a:t>tartózkodni</a:t>
            </a:r>
            <a:r>
              <a:rPr lang="en-US" i="1" dirty="0"/>
              <a:t>, </a:t>
            </a:r>
            <a:r>
              <a:rPr lang="en-US" i="1" dirty="0" err="1"/>
              <a:t>mely</a:t>
            </a:r>
            <a:r>
              <a:rPr lang="en-US" i="1" dirty="0"/>
              <a:t> </a:t>
            </a:r>
            <a:r>
              <a:rPr lang="en-US" i="1" dirty="0" err="1"/>
              <a:t>sok</a:t>
            </a:r>
            <a:r>
              <a:rPr lang="en-US" i="1" dirty="0"/>
              <a:t> </a:t>
            </a:r>
            <a:r>
              <a:rPr lang="en-US" i="1" dirty="0" err="1"/>
              <a:t>századon</a:t>
            </a:r>
            <a:r>
              <a:rPr lang="en-US" i="1" dirty="0"/>
              <a:t> </a:t>
            </a:r>
            <a:r>
              <a:rPr lang="en-US" i="1" dirty="0" err="1"/>
              <a:t>át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Ő </a:t>
            </a:r>
            <a:r>
              <a:rPr lang="en-US" i="1" dirty="0" err="1"/>
              <a:t>családjáé</a:t>
            </a:r>
            <a:r>
              <a:rPr lang="en-US" i="1" dirty="0"/>
              <a:t> </a:t>
            </a:r>
            <a:r>
              <a:rPr lang="en-US" i="1" dirty="0" smtClean="0"/>
              <a:t>volt</a:t>
            </a:r>
            <a:endParaRPr lang="hu-HU" i="1" dirty="0" smtClean="0"/>
          </a:p>
          <a:p>
            <a:pPr>
              <a:buFontTx/>
              <a:buChar char="-"/>
            </a:pPr>
            <a:r>
              <a:rPr lang="en-US" i="1" dirty="0" err="1"/>
              <a:t>Serapis</a:t>
            </a:r>
            <a:r>
              <a:rPr lang="en-US" i="1" dirty="0"/>
              <a:t> </a:t>
            </a:r>
            <a:r>
              <a:rPr lang="en-US" i="1" dirty="0" err="1"/>
              <a:t>Mester</a:t>
            </a:r>
            <a:r>
              <a:rPr lang="en-US" i="1" dirty="0"/>
              <a:t> </a:t>
            </a:r>
            <a:r>
              <a:rPr lang="en-US" i="1" dirty="0" err="1"/>
              <a:t>magas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világos</a:t>
            </a:r>
            <a:r>
              <a:rPr lang="en-US" i="1" dirty="0"/>
              <a:t> </a:t>
            </a:r>
            <a:r>
              <a:rPr lang="en-US" i="1" dirty="0" err="1"/>
              <a:t>arcbőrű</a:t>
            </a:r>
            <a:r>
              <a:rPr lang="en-US" i="1" dirty="0"/>
              <a:t>. </a:t>
            </a:r>
            <a:r>
              <a:rPr lang="en-US" i="1" dirty="0" err="1"/>
              <a:t>Görög</a:t>
            </a:r>
            <a:r>
              <a:rPr lang="en-US" i="1" dirty="0"/>
              <a:t> </a:t>
            </a:r>
            <a:r>
              <a:rPr lang="en-US" i="1" dirty="0" err="1"/>
              <a:t>születésű</a:t>
            </a:r>
            <a:r>
              <a:rPr lang="en-US" i="1" dirty="0"/>
              <a:t>, </a:t>
            </a:r>
            <a:r>
              <a:rPr lang="en-US" i="1" dirty="0" err="1"/>
              <a:t>bár</a:t>
            </a:r>
            <a:r>
              <a:rPr lang="en-US" i="1" dirty="0"/>
              <a:t> </a:t>
            </a:r>
            <a:r>
              <a:rPr lang="en-US" i="1" dirty="0" err="1"/>
              <a:t>egész</a:t>
            </a:r>
            <a:r>
              <a:rPr lang="en-US" i="1" dirty="0"/>
              <a:t> </a:t>
            </a:r>
            <a:r>
              <a:rPr lang="en-US" i="1" dirty="0" err="1"/>
              <a:t>munkáját</a:t>
            </a:r>
            <a:r>
              <a:rPr lang="en-US" i="1" dirty="0"/>
              <a:t> </a:t>
            </a:r>
            <a:r>
              <a:rPr lang="en-US" i="1" dirty="0" err="1"/>
              <a:t>Egyptomban</a:t>
            </a:r>
            <a:r>
              <a:rPr lang="en-US" i="1" dirty="0"/>
              <a:t> </a:t>
            </a:r>
            <a:r>
              <a:rPr lang="en-US" i="1" dirty="0" err="1"/>
              <a:t>végezte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Egyptomi</a:t>
            </a:r>
            <a:r>
              <a:rPr lang="en-US" i="1" dirty="0"/>
              <a:t> </a:t>
            </a:r>
            <a:r>
              <a:rPr lang="en-US" i="1" dirty="0" err="1"/>
              <a:t>Páholy-lyal</a:t>
            </a:r>
            <a:r>
              <a:rPr lang="en-US" i="1" dirty="0"/>
              <a:t> </a:t>
            </a:r>
            <a:r>
              <a:rPr lang="en-US" i="1" dirty="0" err="1"/>
              <a:t>kapcsolatban</a:t>
            </a:r>
            <a:r>
              <a:rPr lang="en-US" i="1" dirty="0"/>
              <a:t>. </a:t>
            </a:r>
            <a:r>
              <a:rPr lang="en-US" i="1" dirty="0" err="1"/>
              <a:t>Arca</a:t>
            </a:r>
            <a:r>
              <a:rPr lang="en-US" i="1" dirty="0"/>
              <a:t> </a:t>
            </a:r>
            <a:r>
              <a:rPr lang="en-US" i="1" dirty="0" err="1"/>
              <a:t>nagyon</a:t>
            </a:r>
            <a:r>
              <a:rPr lang="en-US" i="1" dirty="0"/>
              <a:t> </a:t>
            </a:r>
            <a:r>
              <a:rPr lang="en-US" i="1" dirty="0" err="1"/>
              <a:t>előkelő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aszkétikus</a:t>
            </a:r>
            <a:r>
              <a:rPr lang="en-US" i="1" dirty="0"/>
              <a:t>, </a:t>
            </a:r>
            <a:r>
              <a:rPr lang="en-US" i="1" dirty="0" err="1"/>
              <a:t>valamelyest</a:t>
            </a:r>
            <a:r>
              <a:rPr lang="en-US" i="1" dirty="0"/>
              <a:t> </a:t>
            </a:r>
            <a:r>
              <a:rPr lang="en-US" i="1" dirty="0" err="1"/>
              <a:t>emlékeztet</a:t>
            </a:r>
            <a:r>
              <a:rPr lang="en-US" i="1" dirty="0"/>
              <a:t> a </a:t>
            </a:r>
            <a:r>
              <a:rPr lang="en-US" i="1" dirty="0" err="1"/>
              <a:t>néhai</a:t>
            </a:r>
            <a:r>
              <a:rPr lang="en-US" i="1" dirty="0"/>
              <a:t> Newman </a:t>
            </a:r>
            <a:r>
              <a:rPr lang="en-US" i="1" dirty="0" err="1"/>
              <a:t>bíbornokra</a:t>
            </a:r>
            <a:r>
              <a:rPr lang="en-US" i="1" dirty="0" smtClean="0"/>
              <a:t>.</a:t>
            </a:r>
            <a:endParaRPr lang="hu-HU" i="1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54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Többi </a:t>
            </a:r>
            <a:r>
              <a:rPr lang="en-US" dirty="0"/>
              <a:t>SUGÁR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i="1" dirty="0" err="1" smtClean="0"/>
              <a:t>Hilarion</a:t>
            </a:r>
            <a:r>
              <a:rPr lang="en-US" i="1" dirty="0" smtClean="0"/>
              <a:t> </a:t>
            </a:r>
            <a:r>
              <a:rPr lang="en-US" i="1" dirty="0" err="1"/>
              <a:t>Mester</a:t>
            </a:r>
            <a:r>
              <a:rPr lang="en-US" i="1" dirty="0"/>
              <a:t> </a:t>
            </a:r>
            <a:r>
              <a:rPr lang="en-US" i="1" dirty="0" err="1"/>
              <a:t>görög</a:t>
            </a:r>
            <a:r>
              <a:rPr lang="en-US" i="1" dirty="0"/>
              <a:t>, s </a:t>
            </a:r>
            <a:r>
              <a:rPr lang="en-US" i="1" dirty="0" err="1"/>
              <a:t>eltekintve</a:t>
            </a:r>
            <a:r>
              <a:rPr lang="en-US" i="1" dirty="0"/>
              <a:t> </a:t>
            </a:r>
            <a:r>
              <a:rPr lang="en-US" i="1" dirty="0" err="1"/>
              <a:t>kevéssé</a:t>
            </a:r>
            <a:r>
              <a:rPr lang="en-US" i="1" dirty="0"/>
              <a:t> </a:t>
            </a:r>
            <a:r>
              <a:rPr lang="en-US" i="1" dirty="0" err="1"/>
              <a:t>hajlott</a:t>
            </a:r>
            <a:r>
              <a:rPr lang="en-US" i="1" dirty="0"/>
              <a:t> </a:t>
            </a:r>
            <a:r>
              <a:rPr lang="en-US" i="1" dirty="0" err="1"/>
              <a:t>sasorrától</a:t>
            </a:r>
            <a:r>
              <a:rPr lang="en-US" i="1" dirty="0"/>
              <a:t>, </a:t>
            </a:r>
            <a:r>
              <a:rPr lang="en-US" i="1" dirty="0" err="1"/>
              <a:t>régi</a:t>
            </a:r>
            <a:r>
              <a:rPr lang="en-US" i="1" dirty="0"/>
              <a:t> </a:t>
            </a:r>
            <a:r>
              <a:rPr lang="en-US" i="1" dirty="0" err="1"/>
              <a:t>görög</a:t>
            </a:r>
            <a:r>
              <a:rPr lang="en-US" i="1" dirty="0"/>
              <a:t> </a:t>
            </a:r>
            <a:r>
              <a:rPr lang="en-US" i="1" dirty="0" err="1"/>
              <a:t>típus</a:t>
            </a:r>
            <a:r>
              <a:rPr lang="en-US" i="1" dirty="0"/>
              <a:t>. </a:t>
            </a:r>
            <a:r>
              <a:rPr lang="en-US" i="1" dirty="0" err="1"/>
              <a:t>Homloka</a:t>
            </a:r>
            <a:r>
              <a:rPr lang="en-US" i="1" dirty="0"/>
              <a:t> </a:t>
            </a:r>
            <a:r>
              <a:rPr lang="en-US" i="1" dirty="0" err="1"/>
              <a:t>széles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alacsony</a:t>
            </a:r>
            <a:r>
              <a:rPr lang="en-US" i="1" dirty="0"/>
              <a:t>, </a:t>
            </a:r>
            <a:r>
              <a:rPr lang="en-US" i="1" dirty="0" err="1"/>
              <a:t>hasonlít</a:t>
            </a:r>
            <a:r>
              <a:rPr lang="en-US" i="1" dirty="0"/>
              <a:t> Praxiteles </a:t>
            </a:r>
            <a:r>
              <a:rPr lang="en-US" i="1" dirty="0" err="1"/>
              <a:t>Hermeséhez</a:t>
            </a:r>
            <a:r>
              <a:rPr lang="en-US" i="1" dirty="0"/>
              <a:t>. Ő is </a:t>
            </a:r>
            <a:r>
              <a:rPr lang="en-US" i="1" dirty="0" err="1"/>
              <a:t>rendkívül</a:t>
            </a:r>
            <a:r>
              <a:rPr lang="en-US" i="1" dirty="0"/>
              <a:t> </a:t>
            </a:r>
            <a:r>
              <a:rPr lang="en-US" i="1" dirty="0" err="1"/>
              <a:t>szép</a:t>
            </a:r>
            <a:r>
              <a:rPr lang="en-US" i="1" dirty="0"/>
              <a:t>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fiatalabbnak</a:t>
            </a:r>
            <a:r>
              <a:rPr lang="en-US" i="1" dirty="0"/>
              <a:t> </a:t>
            </a:r>
            <a:r>
              <a:rPr lang="en-US" i="1" dirty="0" err="1"/>
              <a:t>látszik</a:t>
            </a:r>
            <a:r>
              <a:rPr lang="en-US" i="1" dirty="0"/>
              <a:t> a </a:t>
            </a:r>
            <a:r>
              <a:rPr lang="en-US" i="1" dirty="0" err="1"/>
              <a:t>legtöbb</a:t>
            </a:r>
            <a:r>
              <a:rPr lang="en-US" i="1" dirty="0"/>
              <a:t> </a:t>
            </a:r>
            <a:r>
              <a:rPr lang="en-US" i="1" dirty="0" err="1"/>
              <a:t>Adeptusnál</a:t>
            </a:r>
            <a:r>
              <a:rPr lang="en-US" i="1" dirty="0" smtClean="0"/>
              <a:t>.</a:t>
            </a:r>
            <a:endParaRPr lang="hu-HU" i="1" dirty="0" smtClean="0"/>
          </a:p>
          <a:p>
            <a:pPr>
              <a:buFontTx/>
              <a:buChar char="-"/>
            </a:pPr>
            <a:r>
              <a:rPr lang="en-US" i="1" dirty="0" err="1" smtClean="0"/>
              <a:t>Az</a:t>
            </a:r>
            <a:r>
              <a:rPr lang="en-US" i="1" dirty="0"/>
              <a:t>, Aki </a:t>
            </a:r>
            <a:r>
              <a:rPr lang="en-US" i="1" dirty="0" err="1"/>
              <a:t>valaha</a:t>
            </a:r>
            <a:r>
              <a:rPr lang="en-US" i="1" dirty="0"/>
              <a:t> </a:t>
            </a:r>
            <a:r>
              <a:rPr lang="en-US" i="1" dirty="0" err="1"/>
              <a:t>Jézus-tanítvány</a:t>
            </a:r>
            <a:r>
              <a:rPr lang="en-US" i="1" dirty="0"/>
              <a:t> volt, most </a:t>
            </a:r>
            <a:r>
              <a:rPr lang="en-US" i="1" dirty="0" err="1"/>
              <a:t>szíriai</a:t>
            </a:r>
            <a:r>
              <a:rPr lang="en-US" i="1" dirty="0"/>
              <a:t> </a:t>
            </a:r>
            <a:r>
              <a:rPr lang="en-US" i="1" dirty="0" err="1"/>
              <a:t>testet</a:t>
            </a:r>
            <a:r>
              <a:rPr lang="en-US" i="1" dirty="0"/>
              <a:t> </a:t>
            </a:r>
            <a:r>
              <a:rPr lang="en-US" i="1" dirty="0" err="1"/>
              <a:t>visel</a:t>
            </a:r>
            <a:r>
              <a:rPr lang="en-US" i="1" dirty="0"/>
              <a:t>. </a:t>
            </a:r>
            <a:r>
              <a:rPr lang="en-US" i="1" dirty="0" err="1"/>
              <a:t>Sötét</a:t>
            </a:r>
            <a:r>
              <a:rPr lang="en-US" i="1" dirty="0"/>
              <a:t> </a:t>
            </a:r>
            <a:r>
              <a:rPr lang="en-US" i="1" dirty="0" err="1"/>
              <a:t>bőre</a:t>
            </a:r>
            <a:r>
              <a:rPr lang="en-US" i="1" dirty="0"/>
              <a:t>, </a:t>
            </a:r>
            <a:r>
              <a:rPr lang="en-US" i="1" dirty="0" err="1"/>
              <a:t>sötét</a:t>
            </a:r>
            <a:r>
              <a:rPr lang="en-US" i="1" dirty="0"/>
              <a:t> </a:t>
            </a:r>
            <a:r>
              <a:rPr lang="en-US" i="1" dirty="0" err="1"/>
              <a:t>szeme</a:t>
            </a:r>
            <a:r>
              <a:rPr lang="en-US" i="1" dirty="0"/>
              <a:t>, </a:t>
            </a:r>
            <a:r>
              <a:rPr lang="en-US" i="1" dirty="0" err="1"/>
              <a:t>fekete</a:t>
            </a:r>
            <a:r>
              <a:rPr lang="en-US" i="1" dirty="0"/>
              <a:t> </a:t>
            </a:r>
            <a:r>
              <a:rPr lang="en-US" i="1" dirty="0" err="1"/>
              <a:t>szakálla</a:t>
            </a:r>
            <a:r>
              <a:rPr lang="en-US" i="1" dirty="0"/>
              <a:t> van, mint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araboknak</a:t>
            </a:r>
            <a:r>
              <a:rPr lang="en-US" i="1" dirty="0"/>
              <a:t>,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rendszerint</a:t>
            </a:r>
            <a:r>
              <a:rPr lang="en-US" i="1" dirty="0"/>
              <a:t> </a:t>
            </a:r>
            <a:r>
              <a:rPr lang="en-US" i="1" dirty="0" err="1"/>
              <a:t>fehér</a:t>
            </a:r>
            <a:r>
              <a:rPr lang="en-US" i="1" dirty="0"/>
              <a:t> </a:t>
            </a:r>
            <a:r>
              <a:rPr lang="en-US" i="1" dirty="0" err="1"/>
              <a:t>ruhát</a:t>
            </a:r>
            <a:r>
              <a:rPr lang="en-US" i="1" dirty="0"/>
              <a:t> s </a:t>
            </a:r>
            <a:r>
              <a:rPr lang="en-US" i="1" dirty="0" err="1"/>
              <a:t>turbánt</a:t>
            </a:r>
            <a:r>
              <a:rPr lang="en-US" i="1" dirty="0"/>
              <a:t> </a:t>
            </a:r>
            <a:r>
              <a:rPr lang="en-US" i="1" dirty="0" err="1"/>
              <a:t>visel</a:t>
            </a:r>
            <a:r>
              <a:rPr lang="en-US" i="1" dirty="0"/>
              <a:t>. Ő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odaadók</a:t>
            </a:r>
            <a:r>
              <a:rPr lang="en-US" i="1" dirty="0"/>
              <a:t> </a:t>
            </a:r>
            <a:r>
              <a:rPr lang="en-US" i="1" dirty="0" err="1"/>
              <a:t>Mestere</a:t>
            </a:r>
            <a:r>
              <a:rPr lang="en-US" i="1" dirty="0"/>
              <a:t>, s </a:t>
            </a:r>
            <a:r>
              <a:rPr lang="en-US" i="1" dirty="0" err="1"/>
              <a:t>jelenlétének</a:t>
            </a:r>
            <a:r>
              <a:rPr lang="en-US" i="1" dirty="0"/>
              <a:t> </a:t>
            </a:r>
            <a:r>
              <a:rPr lang="en-US" i="1" dirty="0" err="1"/>
              <a:t>alaphangja</a:t>
            </a:r>
            <a:r>
              <a:rPr lang="en-US" i="1" dirty="0"/>
              <a:t> </a:t>
            </a:r>
            <a:r>
              <a:rPr lang="en-US" i="1" dirty="0" err="1"/>
              <a:t>erős</a:t>
            </a:r>
            <a:r>
              <a:rPr lang="en-US" i="1" dirty="0"/>
              <a:t> </a:t>
            </a:r>
            <a:r>
              <a:rPr lang="en-US" i="1" dirty="0" err="1"/>
              <a:t>hatású</a:t>
            </a:r>
            <a:r>
              <a:rPr lang="en-US" i="1" dirty="0"/>
              <a:t> </a:t>
            </a:r>
            <a:r>
              <a:rPr lang="en-US" i="1" dirty="0" err="1"/>
              <a:t>tisztaság</a:t>
            </a:r>
            <a:r>
              <a:rPr lang="en-US" i="1" dirty="0"/>
              <a:t>, </a:t>
            </a:r>
            <a:r>
              <a:rPr lang="en-US" i="1" dirty="0" err="1"/>
              <a:t>és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akadályt</a:t>
            </a:r>
            <a:r>
              <a:rPr lang="en-US" i="1" dirty="0"/>
              <a:t> </a:t>
            </a:r>
            <a:r>
              <a:rPr lang="en-US" i="1" dirty="0" err="1"/>
              <a:t>nem</a:t>
            </a:r>
            <a:r>
              <a:rPr lang="en-US" i="1" dirty="0"/>
              <a:t> </a:t>
            </a:r>
            <a:r>
              <a:rPr lang="en-US" i="1" dirty="0" err="1"/>
              <a:t>ismerő</a:t>
            </a:r>
            <a:r>
              <a:rPr lang="en-US" i="1" dirty="0"/>
              <a:t>, </a:t>
            </a:r>
            <a:r>
              <a:rPr lang="en-US" i="1" dirty="0" err="1"/>
              <a:t>forró</a:t>
            </a:r>
            <a:r>
              <a:rPr lang="en-US" i="1" dirty="0"/>
              <a:t>, </a:t>
            </a:r>
            <a:r>
              <a:rPr lang="en-US" i="1" dirty="0" err="1"/>
              <a:t>tüzes</a:t>
            </a:r>
            <a:r>
              <a:rPr lang="en-US" i="1" dirty="0"/>
              <a:t> </a:t>
            </a:r>
            <a:r>
              <a:rPr lang="en-US" i="1" dirty="0" err="1"/>
              <a:t>lelkesedés</a:t>
            </a:r>
            <a:r>
              <a:rPr lang="en-US" i="1" dirty="0"/>
              <a:t>. A </a:t>
            </a:r>
            <a:r>
              <a:rPr lang="en-US" i="1" dirty="0" err="1"/>
              <a:t>Libanon-hegységben</a:t>
            </a:r>
            <a:r>
              <a:rPr lang="en-US" i="1" dirty="0"/>
              <a:t> </a:t>
            </a:r>
            <a:r>
              <a:rPr lang="en-US" i="1" dirty="0" err="1"/>
              <a:t>élő</a:t>
            </a:r>
            <a:r>
              <a:rPr lang="en-US" i="1" dirty="0"/>
              <a:t> </a:t>
            </a:r>
            <a:r>
              <a:rPr lang="en-US" i="1" dirty="0" err="1"/>
              <a:t>druzok</a:t>
            </a:r>
            <a:r>
              <a:rPr lang="en-US" i="1" dirty="0"/>
              <a:t> </a:t>
            </a:r>
            <a:r>
              <a:rPr lang="en-US" i="1" dirty="0" err="1"/>
              <a:t>között</a:t>
            </a:r>
            <a:r>
              <a:rPr lang="en-US" i="1" dirty="0"/>
              <a:t> </a:t>
            </a:r>
            <a:r>
              <a:rPr lang="en-US" i="1" dirty="0" err="1" smtClean="0"/>
              <a:t>lakik</a:t>
            </a:r>
            <a:endParaRPr lang="hu-HU" i="1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643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Tanítványság feltételei.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0" lvl="3" indent="0">
              <a:buNone/>
            </a:pPr>
            <a:r>
              <a:rPr lang="hu-HU" sz="3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 a tanítvány készen áll, </a:t>
            </a:r>
            <a:br>
              <a:rPr lang="hu-HU" sz="3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Mester megjelenik.”</a:t>
            </a:r>
          </a:p>
          <a:p>
            <a:r>
              <a:rPr lang="hu-H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tanítványság feltételei</a:t>
            </a:r>
            <a:endParaRPr lang="hu-HU" sz="3000" b="1" dirty="0" smtClean="0"/>
          </a:p>
          <a:p>
            <a:pPr lvl="1"/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tökéletes testi egészség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feltétel nélküli értelmi és testi tisztaság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igazlelkűség és rendíthetetlen hit a karma működésében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bátorság a legnehezebb körülmények közt is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annak biztos belső tudása, hogy az Isteni Szellem részei vagyunk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nyugodt közömbösség a világ eseményeivel szemben </a:t>
            </a:r>
          </a:p>
          <a:p>
            <a:pPr lvl="1">
              <a:lnSpc>
                <a:spcPct val="80000"/>
              </a:lnSpc>
            </a:pPr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látható és láthatatlan világok és azok egymás közti kapcsolatának helyes értékelése </a:t>
            </a:r>
            <a:endParaRPr lang="hu-HU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1074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ösvény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tanítványság követelményei</a:t>
            </a:r>
            <a:endParaRPr lang="hu-HU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feltétel nélküli tanulási készség</a:t>
            </a:r>
          </a:p>
          <a:p>
            <a:pPr lvl="1"/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önzetlen együttműködési készség</a:t>
            </a:r>
          </a:p>
          <a:p>
            <a:pPr lvl="1"/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mentesség minden törekvési vágytól</a:t>
            </a:r>
          </a:p>
          <a:p>
            <a:pPr lvl="1"/>
            <a:r>
              <a:rPr lang="hu-H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vakbuzgóság teljes hiánya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333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AutoShape 2"/>
          <p:cNvSpPr>
            <a:spLocks noChangeArrowheads="1"/>
          </p:cNvSpPr>
          <p:nvPr/>
        </p:nvSpPr>
        <p:spPr bwMode="auto">
          <a:xfrm rot="1010349">
            <a:off x="4216400" y="1584325"/>
            <a:ext cx="2819400" cy="5105400"/>
          </a:xfrm>
          <a:custGeom>
            <a:avLst/>
            <a:gdLst>
              <a:gd name="G0" fmla="+- 8507 0 0"/>
              <a:gd name="G1" fmla="+- 21600 0 8507"/>
              <a:gd name="G2" fmla="*/ 8507 1 2"/>
              <a:gd name="G3" fmla="+- 21600 0 G2"/>
              <a:gd name="G4" fmla="+/ 8507 21600 2"/>
              <a:gd name="G5" fmla="+/ G1 0 2"/>
              <a:gd name="G6" fmla="*/ 21600 21600 8507"/>
              <a:gd name="G7" fmla="*/ G6 1 2"/>
              <a:gd name="G8" fmla="+- 21600 0 G7"/>
              <a:gd name="G9" fmla="*/ 21600 1 2"/>
              <a:gd name="G10" fmla="+- 8507 0 G9"/>
              <a:gd name="G11" fmla="?: G10 G8 0"/>
              <a:gd name="G12" fmla="?: G10 G7 21600"/>
              <a:gd name="T0" fmla="*/ 17346 w 21600"/>
              <a:gd name="T1" fmla="*/ 10800 h 21600"/>
              <a:gd name="T2" fmla="*/ 10800 w 21600"/>
              <a:gd name="T3" fmla="*/ 21600 h 21600"/>
              <a:gd name="T4" fmla="*/ 4254 w 21600"/>
              <a:gd name="T5" fmla="*/ 10800 h 21600"/>
              <a:gd name="T6" fmla="*/ 10800 w 21600"/>
              <a:gd name="T7" fmla="*/ 0 h 21600"/>
              <a:gd name="T8" fmla="*/ 6054 w 21600"/>
              <a:gd name="T9" fmla="*/ 6054 h 21600"/>
              <a:gd name="T10" fmla="*/ 15546 w 21600"/>
              <a:gd name="T11" fmla="*/ 1554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507" y="21600"/>
                </a:lnTo>
                <a:lnTo>
                  <a:pt x="13093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66FF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00067" name="AutoShape 3"/>
          <p:cNvSpPr>
            <a:spLocks noChangeArrowheads="1"/>
          </p:cNvSpPr>
          <p:nvPr/>
        </p:nvSpPr>
        <p:spPr bwMode="auto">
          <a:xfrm rot="-1356533">
            <a:off x="2057400" y="1752600"/>
            <a:ext cx="2819400" cy="5105400"/>
          </a:xfrm>
          <a:custGeom>
            <a:avLst/>
            <a:gdLst>
              <a:gd name="G0" fmla="+- 8507 0 0"/>
              <a:gd name="G1" fmla="+- 21600 0 8507"/>
              <a:gd name="G2" fmla="*/ 8507 1 2"/>
              <a:gd name="G3" fmla="+- 21600 0 G2"/>
              <a:gd name="G4" fmla="+/ 8507 21600 2"/>
              <a:gd name="G5" fmla="+/ G1 0 2"/>
              <a:gd name="G6" fmla="*/ 21600 21600 8507"/>
              <a:gd name="G7" fmla="*/ G6 1 2"/>
              <a:gd name="G8" fmla="+- 21600 0 G7"/>
              <a:gd name="G9" fmla="*/ 21600 1 2"/>
              <a:gd name="G10" fmla="+- 8507 0 G9"/>
              <a:gd name="G11" fmla="?: G10 G8 0"/>
              <a:gd name="G12" fmla="?: G10 G7 21600"/>
              <a:gd name="T0" fmla="*/ 17346 w 21600"/>
              <a:gd name="T1" fmla="*/ 10800 h 21600"/>
              <a:gd name="T2" fmla="*/ 10800 w 21600"/>
              <a:gd name="T3" fmla="*/ 21600 h 21600"/>
              <a:gd name="T4" fmla="*/ 4254 w 21600"/>
              <a:gd name="T5" fmla="*/ 10800 h 21600"/>
              <a:gd name="T6" fmla="*/ 10800 w 21600"/>
              <a:gd name="T7" fmla="*/ 0 h 21600"/>
              <a:gd name="T8" fmla="*/ 6054 w 21600"/>
              <a:gd name="T9" fmla="*/ 6054 h 21600"/>
              <a:gd name="T10" fmla="*/ 15546 w 21600"/>
              <a:gd name="T11" fmla="*/ 1554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507" y="21600"/>
                </a:lnTo>
                <a:lnTo>
                  <a:pt x="13093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00068" name="AutoShape 4"/>
          <p:cNvSpPr>
            <a:spLocks noChangeArrowheads="1"/>
          </p:cNvSpPr>
          <p:nvPr/>
        </p:nvSpPr>
        <p:spPr bwMode="auto">
          <a:xfrm rot="-986521">
            <a:off x="347663" y="606425"/>
            <a:ext cx="3892550" cy="1905000"/>
          </a:xfrm>
          <a:prstGeom prst="star32">
            <a:avLst>
              <a:gd name="adj" fmla="val 33977"/>
            </a:avLst>
          </a:prstGeom>
          <a:gradFill rotWithShape="0">
            <a:gsLst>
              <a:gs pos="0">
                <a:srgbClr val="FF99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hu-H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MEGKÜLÖNBÖZTETŐ-</a:t>
            </a:r>
            <a:br>
              <a:rPr lang="hu-H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hu-H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KÉPESSÉG</a:t>
            </a:r>
            <a:endParaRPr lang="en-US" sz="2000" b="1" i="1" dirty="0">
              <a:latin typeface="Arial" charset="0"/>
            </a:endParaRPr>
          </a:p>
        </p:txBody>
      </p:sp>
      <p:sp>
        <p:nvSpPr>
          <p:cNvPr id="600069" name="AutoShape 5"/>
          <p:cNvSpPr>
            <a:spLocks noChangeArrowheads="1"/>
          </p:cNvSpPr>
          <p:nvPr/>
        </p:nvSpPr>
        <p:spPr bwMode="auto">
          <a:xfrm rot="732581">
            <a:off x="4343400" y="381000"/>
            <a:ext cx="4114800" cy="2514600"/>
          </a:xfrm>
          <a:prstGeom prst="star32">
            <a:avLst>
              <a:gd name="adj" fmla="val 28009"/>
            </a:avLst>
          </a:prstGeom>
          <a:gradFill rotWithShape="0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FF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hu-HU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VÁGYTALANSÁG</a:t>
            </a:r>
            <a:endParaRPr lang="en-US" sz="2000" b="1" i="1">
              <a:latin typeface="Arial" charset="0"/>
            </a:endParaRPr>
          </a:p>
        </p:txBody>
      </p:sp>
      <p:sp>
        <p:nvSpPr>
          <p:cNvPr id="600070" name="AutoShape 6"/>
          <p:cNvSpPr>
            <a:spLocks noChangeArrowheads="1"/>
          </p:cNvSpPr>
          <p:nvPr/>
        </p:nvSpPr>
        <p:spPr bwMode="auto">
          <a:xfrm rot="-9201">
            <a:off x="836613" y="2743200"/>
            <a:ext cx="4267200" cy="2970213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rgbClr val="33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hu-HU" sz="1800" b="1" i="1">
              <a:solidFill>
                <a:srgbClr val="9900FF"/>
              </a:solidFill>
              <a:latin typeface="Arial" charset="0"/>
            </a:endParaRPr>
          </a:p>
          <a:p>
            <a:r>
              <a:rPr lang="hu-HU" sz="1800" b="1" i="1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ÖNURALOM A GONDOLKODÁSBAN</a:t>
            </a:r>
            <a:r>
              <a:rPr lang="hu-HU" sz="1800" b="1" i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hu-HU" sz="1800" b="1" i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ÖNURALOM A CSELEKVÉSBEN</a:t>
            </a:r>
            <a:r>
              <a:rPr lang="hu-HU" sz="1800" b="1" i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hu-HU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TOLERANCIA</a:t>
            </a:r>
            <a:endParaRPr lang="hu-HU" sz="1800" b="1" i="1">
              <a:latin typeface="Arial" charset="0"/>
            </a:endParaRPr>
          </a:p>
          <a:p>
            <a:r>
              <a:rPr lang="hu-HU" sz="1800" b="1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VIDÁMSÁG</a:t>
            </a:r>
            <a:endParaRPr lang="hu-HU" sz="1800" b="1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r>
              <a:rPr lang="hu-HU" sz="1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CÉLTUDATOSSÁG</a:t>
            </a:r>
            <a:endParaRPr lang="hu-HU" sz="1800" b="1" i="1">
              <a:latin typeface="Arial" charset="0"/>
            </a:endParaRPr>
          </a:p>
          <a:p>
            <a:r>
              <a:rPr lang="hu-HU" sz="1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BIZALOM</a:t>
            </a:r>
            <a:endParaRPr lang="en-US" sz="1800" b="1" i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00071" name="AutoShape 7"/>
          <p:cNvSpPr>
            <a:spLocks noChangeArrowheads="1"/>
          </p:cNvSpPr>
          <p:nvPr/>
        </p:nvSpPr>
        <p:spPr bwMode="auto">
          <a:xfrm rot="2330847">
            <a:off x="5395913" y="4049713"/>
            <a:ext cx="1524000" cy="2808287"/>
          </a:xfrm>
          <a:custGeom>
            <a:avLst/>
            <a:gdLst>
              <a:gd name="G0" fmla="+- 6885 0 0"/>
              <a:gd name="G1" fmla="+- 21600 0 6885"/>
              <a:gd name="G2" fmla="*/ 6885 1 2"/>
              <a:gd name="G3" fmla="+- 21600 0 G2"/>
              <a:gd name="G4" fmla="+/ 6885 21600 2"/>
              <a:gd name="G5" fmla="+/ G1 0 2"/>
              <a:gd name="G6" fmla="*/ 21600 21600 6885"/>
              <a:gd name="G7" fmla="*/ G6 1 2"/>
              <a:gd name="G8" fmla="+- 21600 0 G7"/>
              <a:gd name="G9" fmla="*/ 21600 1 2"/>
              <a:gd name="G10" fmla="+- 6885 0 G9"/>
              <a:gd name="G11" fmla="?: G10 G8 0"/>
              <a:gd name="G12" fmla="?: G10 G7 21600"/>
              <a:gd name="T0" fmla="*/ 18157 w 21600"/>
              <a:gd name="T1" fmla="*/ 10800 h 21600"/>
              <a:gd name="T2" fmla="*/ 10800 w 21600"/>
              <a:gd name="T3" fmla="*/ 21600 h 21600"/>
              <a:gd name="T4" fmla="*/ 3443 w 21600"/>
              <a:gd name="T5" fmla="*/ 10800 h 21600"/>
              <a:gd name="T6" fmla="*/ 10800 w 21600"/>
              <a:gd name="T7" fmla="*/ 0 h 21600"/>
              <a:gd name="T8" fmla="*/ 5243 w 21600"/>
              <a:gd name="T9" fmla="*/ 5243 h 21600"/>
              <a:gd name="T10" fmla="*/ 16357 w 21600"/>
              <a:gd name="T11" fmla="*/ 163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885" y="21600"/>
                </a:lnTo>
                <a:lnTo>
                  <a:pt x="1471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66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00072" name="AutoShape 8"/>
          <p:cNvSpPr>
            <a:spLocks noChangeArrowheads="1"/>
          </p:cNvSpPr>
          <p:nvPr/>
        </p:nvSpPr>
        <p:spPr bwMode="auto">
          <a:xfrm>
            <a:off x="5619750" y="2881313"/>
            <a:ext cx="2819400" cy="2514600"/>
          </a:xfrm>
          <a:prstGeom prst="star5">
            <a:avLst/>
          </a:prstGeom>
          <a:gradFill rotWithShape="0">
            <a:gsLst>
              <a:gs pos="0">
                <a:srgbClr val="D6A8C0"/>
              </a:gs>
              <a:gs pos="50000">
                <a:srgbClr val="FE78BE"/>
              </a:gs>
              <a:gs pos="100000">
                <a:srgbClr val="D6A8C0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hu-HU" sz="2000" b="1" i="1">
                <a:solidFill>
                  <a:srgbClr val="FFE2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SZERETET</a:t>
            </a:r>
            <a:br>
              <a:rPr lang="hu-HU" sz="2000" b="1" i="1">
                <a:solidFill>
                  <a:srgbClr val="FFE2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000" b="1" i="1">
              <a:solidFill>
                <a:srgbClr val="FFE20B"/>
              </a:solidFill>
              <a:latin typeface="Arial" charset="0"/>
            </a:endParaRPr>
          </a:p>
        </p:txBody>
      </p:sp>
      <p:sp>
        <p:nvSpPr>
          <p:cNvPr id="60007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5786438"/>
            <a:ext cx="7772400" cy="919162"/>
          </a:xfrm>
        </p:spPr>
        <p:txBody>
          <a:bodyPr/>
          <a:lstStyle/>
          <a:p>
            <a:r>
              <a:rPr lang="hu-H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  </a:t>
            </a:r>
            <a:r>
              <a:rPr lang="hu-HU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beavatás</a:t>
            </a:r>
            <a:r>
              <a:rPr lang="hu-HU" b="1" i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hu-HU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követelményei</a:t>
            </a:r>
            <a:endParaRPr lang="en-US">
              <a:solidFill>
                <a:srgbClr val="66FF33"/>
              </a:solidFill>
            </a:endParaRPr>
          </a:p>
        </p:txBody>
      </p:sp>
      <p:sp>
        <p:nvSpPr>
          <p:cNvPr id="600074" name="Text Box 10"/>
          <p:cNvSpPr txBox="1">
            <a:spLocks noChangeArrowheads="1"/>
          </p:cNvSpPr>
          <p:nvPr/>
        </p:nvSpPr>
        <p:spPr bwMode="auto">
          <a:xfrm>
            <a:off x="762000" y="3108325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000" b="1" u="sng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JÓ MAGAVISELET</a:t>
            </a:r>
            <a:endParaRPr lang="hu-HU" sz="2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9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0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60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0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0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6" grpId="0" animBg="1"/>
      <p:bldP spid="600067" grpId="0" animBg="1"/>
      <p:bldP spid="600068" grpId="0" animBg="1" autoUpdateAnimBg="0"/>
      <p:bldP spid="600069" grpId="0" animBg="1" autoUpdateAnimBg="0"/>
      <p:bldP spid="600070" grpId="0" animBg="1" autoUpdateAnimBg="0"/>
      <p:bldP spid="600071" grpId="0" animBg="1"/>
      <p:bldP spid="600072" grpId="0" animBg="1" autoUpdateAnimBg="0"/>
      <p:bldP spid="600073" grpId="0" autoUpdateAnimBg="0"/>
      <p:bldP spid="6000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rövid meditáció ?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smtClean="0"/>
              <a:t>Csak a légzésre koncentráljunk (belégzés – kilégzés…)</a:t>
            </a:r>
          </a:p>
          <a:p>
            <a:r>
              <a:rPr lang="hu-HU" dirty="0" smtClean="0"/>
              <a:t>Figyeljük meg milyen gondolatok érkeznek elménkbe.. (érzékeljük tudatosítsuk majd köszönjünk el tőle és engedjük el..)</a:t>
            </a:r>
          </a:p>
          <a:p>
            <a:r>
              <a:rPr lang="hu-HU" dirty="0" smtClean="0"/>
              <a:t>Koncentráljunk ismét a légzésre.</a:t>
            </a:r>
          </a:p>
          <a:p>
            <a:r>
              <a:rPr lang="hu-HU" dirty="0" smtClean="0"/>
              <a:t>Ismételjük amíg jól esik illetve amíg nem sikerül lecsillapítani elménket.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2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latin typeface="Arial" charset="0"/>
              </a:rPr>
              <a:t>Az első beavatás.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hu-HU" sz="3600" b="1" dirty="0" smtClean="0">
                <a:latin typeface="Arial" charset="0"/>
              </a:rPr>
              <a:t/>
            </a:r>
            <a:br>
              <a:rPr lang="hu-HU" sz="3600" b="1" dirty="0" smtClean="0">
                <a:latin typeface="Arial" charset="0"/>
              </a:rPr>
            </a:br>
            <a:r>
              <a:rPr lang="en-US" sz="36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SOTAPANNA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hu-H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az Ösvényre lépett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hu-H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2600" dirty="0"/>
              <a:t>Első kemény küzdelme abból áll, hogy le kell mondania mindarról, mi eddig az életet jelentette számára: öntudatról, valóságról, s egyedül, levetkőzve, elhagyatva indul az útjára, többé nem azonosítva önmagát semmiféle </a:t>
            </a:r>
            <a:r>
              <a:rPr lang="hu-HU" sz="2600" dirty="0" smtClean="0"/>
              <a:t>formával.</a:t>
            </a:r>
            <a:endParaRPr lang="hu-HU" sz="2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endParaRPr lang="hu-H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„Szűztől születés”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  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(Karácsony, a Fény születése)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megkezdi tudatos életét a szellemi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szinteken (a mennyek országában)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kialakul a tudatos kapcsolat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személyiség és az egyéniség között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megszületik a </a:t>
            </a:r>
            <a:r>
              <a:rPr lang="hu-HU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Christos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tanítványban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877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 e l k é s z ü l é 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	„három bilincs”</a:t>
            </a:r>
            <a:r>
              <a:rPr lang="hu-HU" sz="4000" dirty="0" smtClean="0"/>
              <a:t> 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az „én” (a személyiség) káprázata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kétely, a belső bizonytalanság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a karma működésében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hit téveszmékben és 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a „külső szertartások” hatásában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4484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B E A V A T Á S</a:t>
            </a:r>
            <a:b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SAKAD</a:t>
            </a:r>
            <a:r>
              <a:rPr lang="en-US" sz="31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Bookshelf Symbol 1" pitchFamily="34" charset="2"/>
              </a:rPr>
              <a:t>ÂGAMI</a:t>
            </a:r>
            <a:r>
              <a:rPr lang="hu-HU" sz="3100" b="1" noProof="1">
                <a:latin typeface="Arial" charset="0"/>
                <a:sym typeface="Bookshelf Symbol 1" pitchFamily="34" charset="2"/>
              </a:rPr>
              <a:t> </a:t>
            </a:r>
            <a:r>
              <a:rPr lang="hu-HU" sz="31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Bookshelf Symbol 1" pitchFamily="34" charset="2"/>
              </a:rPr>
              <a:t>(egyszer tér vissza)</a:t>
            </a:r>
            <a:r>
              <a:rPr lang="en-US" sz="3100" b="1" dirty="0" smtClean="0">
                <a:latin typeface="Arial" charset="0"/>
              </a:rPr>
              <a:t/>
            </a:r>
            <a:br>
              <a:rPr lang="en-US" sz="3100" b="1" dirty="0" smtClean="0">
                <a:latin typeface="Arial" charset="0"/>
              </a:rPr>
            </a:b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u-HU" sz="3400" dirty="0" smtClean="0"/>
              <a:t>Így </a:t>
            </a:r>
            <a:r>
              <a:rPr lang="hu-HU" sz="3400" dirty="0"/>
              <a:t>kezdi meg a szeretet munkáját, mely a külső világban készséges gyógyításai, és a fájdalmak enyhítésére tett törekvései szimbolizálnak; belső ereje és istenes élete magához vonzza azokat a lelkeket, kik a világosságot és az életet keresik</a:t>
            </a:r>
            <a:endParaRPr lang="hu-HU" sz="3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hu-H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A	„keresztelés”</a:t>
            </a:r>
            <a:r>
              <a:rPr lang="hu-HU" sz="4000" dirty="0" smtClean="0"/>
              <a:t> </a:t>
            </a:r>
            <a:br>
              <a:rPr lang="hu-HU" sz="4000" dirty="0" smtClean="0"/>
            </a:br>
            <a:r>
              <a:rPr lang="hu-HU" sz="4000" dirty="0" smtClean="0"/>
              <a:t>	                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(vízzel és Szellemmel)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mentális eszköz tudatos használata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veszélyek (</a:t>
            </a: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 nap a pusztában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</a:t>
            </a:r>
          </a:p>
          <a:p>
            <a:pPr lvl="2">
              <a:lnSpc>
                <a:spcPct val="90000"/>
              </a:lnSpc>
            </a:pP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minden maradék hiba felszínre kerül</a:t>
            </a:r>
          </a:p>
          <a:p>
            <a:pPr lvl="2">
              <a:lnSpc>
                <a:spcPct val="90000"/>
              </a:lnSpc>
            </a:pP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hiúság – önzés – előítélet – becsvágy</a:t>
            </a:r>
            <a:b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(„a Sátán megkísérti”)</a:t>
            </a:r>
            <a:br>
              <a:rPr lang="hu-H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269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 B E A V A T Á S</a:t>
            </a:r>
            <a:b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</a:t>
            </a:r>
            <a:r>
              <a:rPr lang="en-US" sz="31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Bookshelf Symbol 1" pitchFamily="34" charset="2"/>
              </a:rPr>
              <a:t>ÂGÂMI</a:t>
            </a:r>
            <a:r>
              <a:rPr lang="hu-HU" sz="31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Bookshelf Symbol 1" pitchFamily="34" charset="2"/>
              </a:rPr>
              <a:t> </a:t>
            </a:r>
            <a:r>
              <a:rPr lang="hu-HU" sz="31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Bookshelf Symbol 1" pitchFamily="34" charset="2"/>
              </a:rPr>
              <a:t>(nem tér vissza)</a:t>
            </a:r>
            <a:r>
              <a:rPr lang="en-US" sz="3100" b="1" dirty="0" smtClean="0">
                <a:latin typeface="Arial" charset="0"/>
                <a:sym typeface="Bookshelf Symbol 1" pitchFamily="34" charset="2"/>
              </a:rPr>
              <a:t/>
            </a:r>
            <a:br>
              <a:rPr lang="en-US" sz="3100" b="1" dirty="0" smtClean="0">
                <a:latin typeface="Arial" charset="0"/>
                <a:sym typeface="Bookshelf Symbol 1" pitchFamily="34" charset="2"/>
              </a:rPr>
            </a:b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4000" dirty="0"/>
              <a:t>Tudja, hogy mielőtt az egység tökéletes megvalósulását elérheti, ki kell tapasztalnia a legelhagyatottabb egyedüllétet.</a:t>
            </a:r>
            <a:endParaRPr lang="hu-H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u-H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	„színeváltozás”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    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 </a:t>
            </a:r>
            <a:r>
              <a:rPr lang="hu-HU" sz="3600" dirty="0" smtClean="0"/>
              <a:t>„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Hegy” – a szellemi ember)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„bemutatás a Királynak”</a:t>
            </a:r>
            <a:r>
              <a:rPr lang="hu-HU" sz="3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törvény (Mózes) és 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prófétaság (Illés) együttese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409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Mesterek.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Kik ők és hogyan ismerhetjük fel őket ?</a:t>
            </a:r>
          </a:p>
          <a:p>
            <a:pPr marL="0" indent="0">
              <a:buNone/>
            </a:pPr>
            <a:endParaRPr lang="hu-HU" dirty="0"/>
          </a:p>
          <a:p>
            <a:pPr>
              <a:buFontTx/>
              <a:buChar char="-"/>
            </a:pPr>
            <a:r>
              <a:rPr lang="hu-HU" sz="1600" dirty="0" smtClean="0"/>
              <a:t>Az </a:t>
            </a:r>
            <a:r>
              <a:rPr lang="hu-HU" sz="1600" dirty="0"/>
              <a:t>uralkodó, a hadvezér, a nagy államférfi kiválónak tűnik fel a nép előtt, a tömeg ezek nevét jegyzi meg és emlegeti elsősorban. Nem úgy azokét, </a:t>
            </a:r>
            <a:r>
              <a:rPr lang="hu-HU" sz="1600" dirty="0" smtClean="0"/>
              <a:t>akik  </a:t>
            </a:r>
            <a:r>
              <a:rPr lang="hu-HU" sz="1600" dirty="0"/>
              <a:t>nem rangjuk, hanem tanításuk bölcsessége és az emberiség iránt érzett nagy szeretet által tűnnek ki. </a:t>
            </a:r>
            <a:endParaRPr lang="hu-HU" sz="1600" dirty="0" smtClean="0"/>
          </a:p>
          <a:p>
            <a:pPr marL="0" indent="0">
              <a:buNone/>
            </a:pPr>
            <a:endParaRPr lang="hu-HU" sz="1600" i="1" dirty="0" smtClean="0"/>
          </a:p>
          <a:p>
            <a:pPr>
              <a:buFontTx/>
              <a:buChar char="-"/>
            </a:pPr>
            <a:r>
              <a:rPr lang="hu-HU" sz="1600" i="1" dirty="0" smtClean="0"/>
              <a:t>Szellemi </a:t>
            </a:r>
            <a:r>
              <a:rPr lang="hu-HU" sz="1600" i="1" dirty="0"/>
              <a:t>tudásuk </a:t>
            </a:r>
            <a:r>
              <a:rPr lang="hu-HU" sz="1600" dirty="0"/>
              <a:t>hatalma, tisztaságuk ereje, szeretetük és az emberiséggel való együttérzésük varázsszerű hatása. Ők azok, akiket az emberiség tanítóinak nevezünk, akikben M</a:t>
            </a:r>
            <a:r>
              <a:rPr lang="hu-HU" sz="1600" i="1" dirty="0"/>
              <a:t>estereket </a:t>
            </a:r>
            <a:r>
              <a:rPr lang="hu-HU" sz="1600" dirty="0"/>
              <a:t>tisztelünk, és akikhez az emberiség soha meg nem szűnő hódolattal tekint fel. Mert ők tényleg mesterei és urai az emberiség életének</a:t>
            </a:r>
            <a:r>
              <a:rPr lang="hu-HU" sz="1600" dirty="0" smtClean="0"/>
              <a:t>.</a:t>
            </a:r>
          </a:p>
          <a:p>
            <a:pPr>
              <a:buFontTx/>
              <a:buChar char="-"/>
            </a:pPr>
            <a:endParaRPr lang="hu-HU" sz="1600" dirty="0"/>
          </a:p>
          <a:p>
            <a:pPr>
              <a:buFontTx/>
              <a:buChar char="-"/>
            </a:pPr>
            <a:r>
              <a:rPr lang="hu-HU" sz="1600" dirty="0" smtClean="0"/>
              <a:t>Miként </a:t>
            </a:r>
            <a:r>
              <a:rPr lang="hu-HU" sz="1600" dirty="0"/>
              <a:t>elismerjük és meghajlunk amazok nagysága előtt, kikről a történelem beszél, éppen úgy hiszünk a Mesterek  állandó létezésében, vagyis valljuk, hogy ilyenek ma éppen úgy vannak, mint voltak régen. A „Mester” élő valóság számunkra, nemcsak történelmi adat. Határozottan tudjuk, hogy Mesterek ma is élnek e földön. Tanítóink ők nekünk, fiatalabb testvéreiknek.  Tudjuk, hogy emberi testben élnek csak azért, hogy az emberek közelebb férhessenek hozzájuk; hogy láthassák és tapasztalják, mivé fejlődhet az ember, ha a benne lakó isteni szellemet  kifejleszti</a:t>
            </a:r>
            <a:r>
              <a:rPr lang="hu-HU" sz="1600" dirty="0" smtClean="0"/>
              <a:t>.</a:t>
            </a:r>
          </a:p>
          <a:p>
            <a:pPr>
              <a:buFontTx/>
              <a:buChar char="-"/>
            </a:pPr>
            <a:endParaRPr lang="hu-HU" sz="1600" dirty="0" smtClean="0"/>
          </a:p>
          <a:p>
            <a:pPr>
              <a:buFontTx/>
              <a:buChar char="-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0647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 e l k é s z ü l é 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	„két bilincs”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ragaszkodás az érzelmek kiváltotta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örömhöz </a:t>
            </a:r>
            <a:r>
              <a:rPr lang="hu-HU" sz="36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(nem a szeretet kiölése!)</a:t>
            </a:r>
            <a:endParaRPr lang="hu-HU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harag és gyűlölet minden formája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3752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B E A V A T Á S</a:t>
            </a:r>
            <a:b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ARHAT</a:t>
            </a:r>
            <a:r>
              <a:rPr lang="hu-HU" sz="4000" b="1" noProof="1" smtClean="0">
                <a:latin typeface="Arial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hu-H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Tiszteletreméltó)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4000" dirty="0"/>
              <a:t>Kell, hogy a Fiú önmagát ismerje, hogy egy lehessen az Atyjával, kell, hogy az Istent nemcsak önmagában, hanem mint legbenső </a:t>
            </a:r>
            <a:r>
              <a:rPr lang="hu-HU" sz="4000" dirty="0" err="1"/>
              <a:t>Én-jét</a:t>
            </a:r>
            <a:r>
              <a:rPr lang="hu-HU" sz="4000" dirty="0"/>
              <a:t> </a:t>
            </a:r>
            <a:r>
              <a:rPr lang="hu-HU" sz="4000" dirty="0" smtClean="0"/>
              <a:t>megtalálja.</a:t>
            </a:r>
            <a:endParaRPr lang="hu-H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hu-H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A	„kereszthalál és feltámadás”</a:t>
            </a:r>
            <a:r>
              <a:rPr lang="hu-HU" sz="4000" dirty="0" smtClean="0"/>
              <a:t> </a:t>
            </a:r>
            <a:br>
              <a:rPr lang="hu-HU" sz="4000" dirty="0" smtClean="0"/>
            </a:br>
            <a:r>
              <a:rPr lang="hu-HU" sz="4000" dirty="0" smtClean="0"/>
              <a:t>	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(az egész húsvéti ünnepkör)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dicsőséges bevonulás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teljes magányosság átélése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(keresztre feszítés)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tökéletes egység felismerése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(feltámadás)</a:t>
            </a:r>
            <a:endParaRPr lang="hu-HU" sz="3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715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 e l k é s z ü l é 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	„négy bilincs”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vágy a forma nélküli élet után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és a forma világának megtagadása 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hiúság és gőg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az ingerlékenység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 tudatlanság</a:t>
            </a:r>
            <a:endParaRPr lang="hu-HU" sz="3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570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 B E A V A T Á S</a:t>
            </a:r>
            <a:br>
              <a:rPr lang="hu-H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 Mester)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600" b="1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ASÉKHA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u-HU" sz="4000" dirty="0"/>
              <a:t>Mily gyorsan forog majd az embert istenségbe emelő kerék, mikor mindig többen és többen lesznek öntudatos isteniek.</a:t>
            </a:r>
          </a:p>
          <a:p>
            <a:pPr marL="0" indent="0">
              <a:lnSpc>
                <a:spcPct val="90000"/>
              </a:lnSpc>
              <a:buNone/>
            </a:pPr>
            <a:endParaRPr lang="hu-HU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A	„mennybemenetel” és a</a:t>
            </a:r>
            <a:b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„Szentlélek leáradása”</a:t>
            </a:r>
            <a:r>
              <a:rPr lang="hu-HU" sz="4000" dirty="0" smtClean="0"/>
              <a:t>			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(Áldozócsütörtök és Pünkösd)</a:t>
            </a:r>
            <a:endParaRPr lang="hu-HU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kialakul a tudatos kapcsolat</a:t>
            </a:r>
            <a:b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az egyéniség és a </a:t>
            </a:r>
            <a:r>
              <a:rPr lang="hu-HU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monád</a:t>
            </a: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között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az emberi fejlődési szakasz vége</a:t>
            </a:r>
          </a:p>
          <a:p>
            <a:pPr lvl="1">
              <a:lnSpc>
                <a:spcPct val="90000"/>
              </a:lnSpc>
            </a:pPr>
            <a:r>
              <a:rPr lang="hu-H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tanítványokat vállalhat</a:t>
            </a:r>
            <a:endParaRPr lang="hu-HU" sz="3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90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Mesterek.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Az, akit mi Mesternek nevezünk, tulajdonképpen csak idősebb testvérünk. Ő is ugyanahhoz az emberiséghez tartozik, mint mi, csupán fejlődése tart régebb óta. Ő már nagyot haladt az úton, melyről fönt szóltam, és sok </a:t>
            </a:r>
            <a:r>
              <a:rPr lang="hu-HU" dirty="0" err="1"/>
              <a:t>iniciáción</a:t>
            </a:r>
            <a:r>
              <a:rPr lang="hu-HU" dirty="0"/>
              <a:t> (beavatáson) ment keresztül, ami által öntudatossága egyre tágult. Ma már nemcsak a mi világunkat öleli fel tudása, hanem felnyúlik azokba a világokba is, amelyekben a Szellem honol. Testet csak azért ölt, hogy közelebb legyen hozzánk, embertársaihoz, azért, hogy számunkra megközelíthető legyen, azért, hogy tanítványait taníthassa, hogyan kell haladni azon az ösvényen, amelyen ő már végighaladt.</a:t>
            </a:r>
          </a:p>
        </p:txBody>
      </p:sp>
    </p:spTree>
    <p:extLst>
      <p:ext uri="{BB962C8B-B14F-4D97-AF65-F5344CB8AC3E}">
        <p14:creationId xmlns:p14="http://schemas.microsoft.com/office/powerpoint/2010/main" val="39935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Adeptusok</a:t>
            </a:r>
            <a:r>
              <a:rPr lang="hu-HU" dirty="0" smtClean="0"/>
              <a:t> testvérisége.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A </a:t>
            </a:r>
            <a:r>
              <a:rPr lang="en-US" sz="2000" i="1" dirty="0" err="1"/>
              <a:t>világot</a:t>
            </a:r>
            <a:r>
              <a:rPr lang="en-US" sz="2000" i="1" dirty="0"/>
              <a:t> </a:t>
            </a:r>
            <a:r>
              <a:rPr lang="en-US" sz="2000" i="1" dirty="0" err="1"/>
              <a:t>nagyrészben</a:t>
            </a:r>
            <a:r>
              <a:rPr lang="en-US" sz="2000" i="1" dirty="0"/>
              <a:t> </a:t>
            </a:r>
            <a:r>
              <a:rPr lang="en-US" sz="2000" i="1" dirty="0" err="1"/>
              <a:t>egy</a:t>
            </a:r>
            <a:r>
              <a:rPr lang="en-US" sz="2000" i="1" dirty="0"/>
              <a:t> </a:t>
            </a:r>
            <a:r>
              <a:rPr lang="en-US" sz="2000" i="1" dirty="0" err="1"/>
              <a:t>Adeptus</a:t>
            </a:r>
            <a:r>
              <a:rPr lang="en-US" sz="2000" i="1" dirty="0"/>
              <a:t> </a:t>
            </a:r>
            <a:r>
              <a:rPr lang="en-US" sz="2000" i="1" dirty="0" err="1"/>
              <a:t>Testvérség</a:t>
            </a:r>
            <a:r>
              <a:rPr lang="en-US" sz="2000" i="1" dirty="0"/>
              <a:t> </a:t>
            </a:r>
            <a:r>
              <a:rPr lang="en-US" sz="2000" i="1" dirty="0" err="1"/>
              <a:t>irányítja</a:t>
            </a:r>
            <a:r>
              <a:rPr lang="en-US" sz="2000" i="1" dirty="0"/>
              <a:t>, </a:t>
            </a:r>
            <a:r>
              <a:rPr lang="en-US" sz="2000" i="1" dirty="0" err="1"/>
              <a:t>melyhez</a:t>
            </a:r>
            <a:r>
              <a:rPr lang="en-US" sz="2000" i="1" dirty="0"/>
              <a:t> a mi </a:t>
            </a:r>
            <a:r>
              <a:rPr lang="en-US" sz="2000" i="1" dirty="0" err="1"/>
              <a:t>Mestereink</a:t>
            </a:r>
            <a:r>
              <a:rPr lang="en-US" sz="2000" i="1" dirty="0"/>
              <a:t> is </a:t>
            </a:r>
            <a:r>
              <a:rPr lang="en-US" sz="2000" i="1" dirty="0" err="1"/>
              <a:t>tartoznak</a:t>
            </a:r>
            <a:r>
              <a:rPr lang="en-US" sz="2000" i="1" dirty="0" smtClean="0"/>
              <a:t>.</a:t>
            </a:r>
            <a:endParaRPr lang="hu-HU" sz="2000" i="1" dirty="0" smtClean="0"/>
          </a:p>
          <a:p>
            <a:pPr marL="0" indent="0">
              <a:buNone/>
            </a:pPr>
            <a:endParaRPr lang="hu-HU" sz="2000" i="1" dirty="0" smtClean="0"/>
          </a:p>
          <a:p>
            <a:pPr marL="0" indent="0">
              <a:buNone/>
            </a:pPr>
            <a:r>
              <a:rPr lang="hu-HU" sz="2000" i="1" dirty="0" smtClean="0"/>
              <a:t>Tévedés </a:t>
            </a:r>
            <a:r>
              <a:rPr lang="hu-HU" sz="1600" i="1" dirty="0" smtClean="0"/>
              <a:t>:           - R</a:t>
            </a:r>
            <a:r>
              <a:rPr lang="en-US" sz="1600" i="1" dirty="0" err="1" smtClean="0"/>
              <a:t>ejtett</a:t>
            </a:r>
            <a:r>
              <a:rPr lang="en-US" sz="1600" i="1" dirty="0" smtClean="0"/>
              <a:t> </a:t>
            </a:r>
            <a:r>
              <a:rPr lang="en-US" sz="1600" i="1" dirty="0" err="1"/>
              <a:t>helyen</a:t>
            </a:r>
            <a:r>
              <a:rPr lang="en-US" sz="1600" i="1" dirty="0"/>
              <a:t> </a:t>
            </a:r>
            <a:r>
              <a:rPr lang="en-US" sz="1600" i="1" dirty="0" err="1"/>
              <a:t>együtt</a:t>
            </a:r>
            <a:r>
              <a:rPr lang="en-US" sz="1600" i="1" dirty="0"/>
              <a:t> </a:t>
            </a:r>
            <a:r>
              <a:rPr lang="en-US" sz="1600" i="1" dirty="0" err="1"/>
              <a:t>élő</a:t>
            </a:r>
            <a:r>
              <a:rPr lang="en-US" sz="1600" i="1" dirty="0"/>
              <a:t> </a:t>
            </a:r>
            <a:r>
              <a:rPr lang="en-US" sz="1600" i="1" dirty="0" err="1"/>
              <a:t>szerzetes</a:t>
            </a:r>
            <a:r>
              <a:rPr lang="en-US" sz="1600" i="1" dirty="0"/>
              <a:t> </a:t>
            </a:r>
            <a:r>
              <a:rPr lang="en-US" sz="1600" i="1" dirty="0" err="1" smtClean="0"/>
              <a:t>közösség</a:t>
            </a:r>
            <a:r>
              <a:rPr lang="hu-HU" sz="1600" i="1" dirty="0" smtClean="0"/>
              <a:t>.</a:t>
            </a:r>
            <a:r>
              <a:rPr lang="en-US" sz="2000" i="1" dirty="0" smtClean="0"/>
              <a:t> </a:t>
            </a:r>
            <a:endParaRPr lang="hu-HU" sz="2000" i="1" dirty="0"/>
          </a:p>
          <a:p>
            <a:pPr marL="0" indent="0">
              <a:buNone/>
            </a:pPr>
            <a:r>
              <a:rPr lang="hu-HU" sz="1600" i="1" dirty="0" smtClean="0"/>
              <a:t>	           - </a:t>
            </a:r>
            <a:r>
              <a:rPr lang="en-US" sz="1600" i="1" dirty="0" err="1" smtClean="0"/>
              <a:t>Angyalok</a:t>
            </a:r>
            <a:r>
              <a:rPr lang="hu-HU" sz="1600" i="1" dirty="0" smtClean="0"/>
              <a:t>.</a:t>
            </a:r>
          </a:p>
          <a:p>
            <a:pPr marL="0" indent="0"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           - M</a:t>
            </a:r>
            <a:r>
              <a:rPr lang="en-US" sz="1600" i="1" dirty="0" err="1" smtClean="0"/>
              <a:t>ind</a:t>
            </a:r>
            <a:r>
              <a:rPr lang="hu-HU" sz="1600" i="1" dirty="0" smtClean="0"/>
              <a:t>a</a:t>
            </a:r>
            <a:r>
              <a:rPr lang="en-US" sz="1600" i="1" dirty="0" smtClean="0"/>
              <a:t>n</a:t>
            </a:r>
            <a:r>
              <a:rPr lang="hu-HU" sz="1600" i="1" dirty="0" smtClean="0"/>
              <a:t>n</a:t>
            </a:r>
            <a:r>
              <a:rPr lang="en-US" sz="1600" i="1" dirty="0" smtClean="0"/>
              <a:t>y</a:t>
            </a:r>
            <a:r>
              <a:rPr lang="hu-HU" sz="1600" i="1" dirty="0" err="1" smtClean="0"/>
              <a:t>ian</a:t>
            </a:r>
            <a:r>
              <a:rPr lang="hu-HU" sz="1600" i="1" dirty="0"/>
              <a:t> </a:t>
            </a:r>
            <a:r>
              <a:rPr lang="en-US" sz="1600" i="1" dirty="0" err="1" smtClean="0"/>
              <a:t>hinduk</a:t>
            </a:r>
            <a:r>
              <a:rPr lang="en-US" sz="1600" i="1" dirty="0" smtClean="0"/>
              <a:t> , </a:t>
            </a:r>
            <a:endParaRPr lang="hu-HU" sz="1600" i="1" dirty="0" smtClean="0"/>
          </a:p>
          <a:p>
            <a:pPr marL="0" indent="0"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           - </a:t>
            </a:r>
            <a:r>
              <a:rPr lang="en-US" sz="1600" i="1" dirty="0" err="1" smtClean="0"/>
              <a:t>Himalájában</a:t>
            </a:r>
            <a:r>
              <a:rPr lang="en-US" sz="1600" i="1" dirty="0" smtClean="0"/>
              <a:t> </a:t>
            </a:r>
            <a:r>
              <a:rPr lang="en-US" sz="1600" i="1" dirty="0"/>
              <a:t>van a </a:t>
            </a:r>
            <a:r>
              <a:rPr lang="en-US" sz="1600" i="1" dirty="0" err="1"/>
              <a:t>székhelyük</a:t>
            </a:r>
            <a:r>
              <a:rPr lang="en-US" sz="1600" i="1" dirty="0"/>
              <a:t>. </a:t>
            </a:r>
            <a:endParaRPr lang="hu-HU" sz="1600" i="1" dirty="0" smtClean="0"/>
          </a:p>
          <a:p>
            <a:pPr marL="0" indent="0">
              <a:buNone/>
            </a:pPr>
            <a:r>
              <a:rPr lang="hu-HU" sz="1600" i="1" dirty="0" smtClean="0"/>
              <a:t>                               - Nem tanítanak csak megfigyelnek.</a:t>
            </a:r>
          </a:p>
          <a:p>
            <a:pPr marL="0" indent="0">
              <a:buNone/>
            </a:pPr>
            <a:r>
              <a:rPr lang="hu-HU" sz="2000" i="1" dirty="0" smtClean="0"/>
              <a:t>Valóság : </a:t>
            </a:r>
          </a:p>
          <a:p>
            <a:pPr>
              <a:buFontTx/>
              <a:buChar char="-"/>
            </a:pPr>
            <a:r>
              <a:rPr lang="de-DE" sz="1600" i="1" dirty="0" smtClean="0"/>
              <a:t>Van </a:t>
            </a:r>
            <a:r>
              <a:rPr lang="de-DE" sz="1600" i="1" dirty="0" err="1"/>
              <a:t>egy</a:t>
            </a:r>
            <a:r>
              <a:rPr lang="de-DE" sz="1600" i="1" dirty="0"/>
              <a:t> Nagy </a:t>
            </a:r>
            <a:r>
              <a:rPr lang="de-DE" sz="1600" i="1" dirty="0" err="1"/>
              <a:t>Testvérség</a:t>
            </a:r>
            <a:r>
              <a:rPr lang="de-DE" sz="1600" i="1" dirty="0"/>
              <a:t>,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annak</a:t>
            </a:r>
            <a:r>
              <a:rPr lang="de-DE" sz="1600" i="1" dirty="0"/>
              <a:t> </a:t>
            </a:r>
            <a:r>
              <a:rPr lang="de-DE" sz="1600" i="1" dirty="0" err="1"/>
              <a:t>Tagjai</a:t>
            </a:r>
            <a:r>
              <a:rPr lang="de-DE" sz="1600" i="1" dirty="0"/>
              <a:t> </a:t>
            </a:r>
            <a:r>
              <a:rPr lang="de-DE" sz="1600" i="1" dirty="0" err="1"/>
              <a:t>folytonos</a:t>
            </a:r>
            <a:r>
              <a:rPr lang="de-DE" sz="1600" i="1" dirty="0"/>
              <a:t> </a:t>
            </a:r>
            <a:r>
              <a:rPr lang="de-DE" sz="1600" i="1" dirty="0" err="1"/>
              <a:t>érintkezésben</a:t>
            </a:r>
            <a:r>
              <a:rPr lang="de-DE" sz="1600" i="1" dirty="0"/>
              <a:t> </a:t>
            </a:r>
            <a:r>
              <a:rPr lang="de-DE" sz="1600" i="1" dirty="0" err="1"/>
              <a:t>állanak</a:t>
            </a:r>
            <a:r>
              <a:rPr lang="de-DE" sz="1600" i="1" dirty="0"/>
              <a:t> </a:t>
            </a:r>
            <a:r>
              <a:rPr lang="de-DE" sz="1600" i="1" dirty="0" err="1"/>
              <a:t>egymással</a:t>
            </a:r>
            <a:r>
              <a:rPr lang="de-DE" sz="1600" i="1" dirty="0"/>
              <a:t>, </a:t>
            </a:r>
            <a:endParaRPr lang="hu-HU" sz="1600" i="1" dirty="0" smtClean="0"/>
          </a:p>
          <a:p>
            <a:pPr>
              <a:buFontTx/>
              <a:buChar char="-"/>
            </a:pPr>
            <a:r>
              <a:rPr lang="hu-HU" sz="1600" i="1" dirty="0"/>
              <a:t>T</a:t>
            </a:r>
            <a:r>
              <a:rPr lang="de-DE" sz="1600" i="1" dirty="0" err="1" smtClean="0"/>
              <a:t>alálkozásaik</a:t>
            </a:r>
            <a:r>
              <a:rPr lang="de-DE" sz="1600" i="1" dirty="0" smtClean="0"/>
              <a:t> </a:t>
            </a:r>
            <a:r>
              <a:rPr lang="de-DE" sz="1600" i="1" dirty="0" err="1"/>
              <a:t>magasabb</a:t>
            </a:r>
            <a:r>
              <a:rPr lang="de-DE" sz="1600" i="1" dirty="0"/>
              <a:t> </a:t>
            </a:r>
            <a:r>
              <a:rPr lang="de-DE" sz="1600" i="1" dirty="0" err="1"/>
              <a:t>világokban</a:t>
            </a:r>
            <a:r>
              <a:rPr lang="de-DE" sz="1600" i="1" dirty="0"/>
              <a:t> </a:t>
            </a:r>
            <a:r>
              <a:rPr lang="de-DE" sz="1600" i="1" dirty="0" err="1"/>
              <a:t>történnek</a:t>
            </a:r>
            <a:r>
              <a:rPr lang="de-DE" sz="1600" i="1" dirty="0"/>
              <a:t>,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nem</a:t>
            </a:r>
            <a:r>
              <a:rPr lang="de-DE" sz="1600" i="1" dirty="0"/>
              <a:t> </a:t>
            </a:r>
            <a:r>
              <a:rPr lang="de-DE" sz="1600" i="1" dirty="0" err="1"/>
              <a:t>élnek</a:t>
            </a:r>
            <a:r>
              <a:rPr lang="de-DE" sz="1600" i="1" dirty="0"/>
              <a:t> </a:t>
            </a:r>
            <a:r>
              <a:rPr lang="de-DE" sz="1600" i="1" dirty="0" err="1"/>
              <a:t>szükségszerűen</a:t>
            </a:r>
            <a:r>
              <a:rPr lang="de-DE" sz="1600" i="1" dirty="0"/>
              <a:t> </a:t>
            </a:r>
            <a:r>
              <a:rPr lang="de-DE" sz="1600" i="1" dirty="0" err="1" smtClean="0"/>
              <a:t>együtt</a:t>
            </a:r>
            <a:r>
              <a:rPr lang="de-DE" sz="1600" i="1" dirty="0" smtClean="0"/>
              <a:t>.</a:t>
            </a:r>
            <a:endParaRPr lang="hu-HU" sz="1600" i="1" dirty="0" smtClean="0"/>
          </a:p>
          <a:p>
            <a:pPr>
              <a:buFontTx/>
              <a:buChar char="-"/>
            </a:pPr>
            <a:r>
              <a:rPr lang="de-DE" sz="1600" i="1" dirty="0" err="1" smtClean="0"/>
              <a:t>Munkájuk</a:t>
            </a:r>
            <a:r>
              <a:rPr lang="de-DE" sz="1600" i="1" dirty="0" smtClean="0"/>
              <a:t> </a:t>
            </a:r>
            <a:r>
              <a:rPr lang="de-DE" sz="1600" i="1" dirty="0" err="1"/>
              <a:t>egy</a:t>
            </a:r>
            <a:r>
              <a:rPr lang="de-DE" sz="1600" i="1" dirty="0"/>
              <a:t> </a:t>
            </a:r>
            <a:r>
              <a:rPr lang="de-DE" sz="1600" i="1" dirty="0" err="1"/>
              <a:t>részeképpen</a:t>
            </a:r>
            <a:r>
              <a:rPr lang="de-DE" sz="1600" i="1" dirty="0"/>
              <a:t> e Nagy </a:t>
            </a:r>
            <a:r>
              <a:rPr lang="de-DE" sz="1600" i="1" dirty="0" err="1"/>
              <a:t>Testvérek</a:t>
            </a:r>
            <a:r>
              <a:rPr lang="de-DE" sz="1600" i="1" dirty="0"/>
              <a:t> </a:t>
            </a:r>
            <a:r>
              <a:rPr lang="de-DE" sz="1600" i="1" dirty="0" err="1"/>
              <a:t>közül</a:t>
            </a:r>
            <a:r>
              <a:rPr lang="de-DE" sz="1600" i="1" dirty="0"/>
              <a:t> </a:t>
            </a:r>
            <a:r>
              <a:rPr lang="de-DE" sz="1600" i="1" dirty="0" err="1"/>
              <a:t>egyesek</a:t>
            </a:r>
            <a:r>
              <a:rPr lang="de-DE" sz="1600" i="1" dirty="0"/>
              <a:t>, </a:t>
            </a:r>
            <a:r>
              <a:rPr lang="de-DE" sz="1600" i="1" dirty="0" err="1"/>
              <a:t>kiket</a:t>
            </a:r>
            <a:r>
              <a:rPr lang="de-DE" sz="1600" i="1" dirty="0"/>
              <a:t> a </a:t>
            </a:r>
            <a:r>
              <a:rPr lang="de-DE" sz="1600" i="1" dirty="0" err="1"/>
              <a:t>Bölcsesség</a:t>
            </a:r>
            <a:r>
              <a:rPr lang="de-DE" sz="1600" i="1" dirty="0"/>
              <a:t> </a:t>
            </a:r>
            <a:r>
              <a:rPr lang="de-DE" sz="1600" i="1" dirty="0" err="1"/>
              <a:t>Mestereinek</a:t>
            </a:r>
            <a:r>
              <a:rPr lang="de-DE" sz="1600" i="1" dirty="0"/>
              <a:t> </a:t>
            </a:r>
            <a:r>
              <a:rPr lang="de-DE" sz="1600" i="1" dirty="0" err="1"/>
              <a:t>nevezünk</a:t>
            </a:r>
            <a:r>
              <a:rPr lang="de-DE" sz="1600" i="1" dirty="0"/>
              <a:t>, </a:t>
            </a:r>
            <a:r>
              <a:rPr lang="de-DE" sz="1600" i="1" dirty="0" err="1"/>
              <a:t>készek</a:t>
            </a:r>
            <a:r>
              <a:rPr lang="de-DE" sz="1600" i="1" dirty="0"/>
              <a:t> </a:t>
            </a:r>
            <a:r>
              <a:rPr lang="de-DE" sz="1600" i="1" dirty="0" err="1"/>
              <a:t>újonc-tanítványokat</a:t>
            </a:r>
            <a:r>
              <a:rPr lang="de-DE" sz="1600" i="1" dirty="0"/>
              <a:t> </a:t>
            </a:r>
            <a:r>
              <a:rPr lang="de-DE" sz="1600" i="1" dirty="0" err="1"/>
              <a:t>elfogadni</a:t>
            </a:r>
            <a:r>
              <a:rPr lang="de-DE" sz="1600" i="1" dirty="0"/>
              <a:t>,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oktatják</a:t>
            </a:r>
            <a:r>
              <a:rPr lang="de-DE" sz="1600" i="1" dirty="0"/>
              <a:t> </a:t>
            </a:r>
            <a:r>
              <a:rPr lang="de-DE" sz="1600" i="1" dirty="0" err="1"/>
              <a:t>azokat</a:t>
            </a:r>
            <a:r>
              <a:rPr lang="de-DE" sz="1600" i="1" dirty="0"/>
              <a:t>,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9167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Adeptus</a:t>
            </a:r>
            <a:r>
              <a:rPr lang="hu-HU" dirty="0" smtClean="0"/>
              <a:t> (Mester) Erői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sz="1600" i="1" dirty="0" err="1" smtClean="0"/>
              <a:t>Az</a:t>
            </a:r>
            <a:r>
              <a:rPr lang="de-DE" sz="1600" i="1" dirty="0" smtClean="0"/>
              <a:t> </a:t>
            </a:r>
            <a:r>
              <a:rPr lang="de-DE" sz="1600" i="1" dirty="0" err="1"/>
              <a:t>Adeptusok</a:t>
            </a:r>
            <a:r>
              <a:rPr lang="de-DE" sz="1600" i="1" dirty="0"/>
              <a:t> </a:t>
            </a:r>
            <a:r>
              <a:rPr lang="de-DE" sz="1600" i="1" dirty="0" err="1"/>
              <a:t>erői</a:t>
            </a:r>
            <a:r>
              <a:rPr lang="de-DE" sz="1600" i="1" dirty="0"/>
              <a:t> </a:t>
            </a:r>
            <a:r>
              <a:rPr lang="de-DE" sz="1600" i="1" dirty="0" err="1"/>
              <a:t>valóban</a:t>
            </a:r>
            <a:r>
              <a:rPr lang="de-DE" sz="1600" i="1" dirty="0"/>
              <a:t> </a:t>
            </a:r>
            <a:r>
              <a:rPr lang="de-DE" sz="1600" i="1" dirty="0" err="1"/>
              <a:t>sokfélék</a:t>
            </a:r>
            <a:r>
              <a:rPr lang="de-DE" sz="1600" i="1" dirty="0"/>
              <a:t>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csodásak</a:t>
            </a:r>
            <a:r>
              <a:rPr lang="de-DE" sz="1600" i="1" dirty="0"/>
              <a:t>, de </a:t>
            </a:r>
            <a:r>
              <a:rPr lang="de-DE" sz="1600" i="1" dirty="0" err="1"/>
              <a:t>azok</a:t>
            </a:r>
            <a:r>
              <a:rPr lang="de-DE" sz="1600" i="1" dirty="0"/>
              <a:t> </a:t>
            </a:r>
            <a:r>
              <a:rPr lang="de-DE" sz="1600" i="1" dirty="0" err="1"/>
              <a:t>mind</a:t>
            </a:r>
            <a:r>
              <a:rPr lang="de-DE" sz="1600" i="1" dirty="0"/>
              <a:t> </a:t>
            </a:r>
            <a:r>
              <a:rPr lang="de-DE" sz="1600" i="1" dirty="0" err="1"/>
              <a:t>természetes</a:t>
            </a:r>
            <a:r>
              <a:rPr lang="de-DE" sz="1600" i="1" dirty="0"/>
              <a:t> </a:t>
            </a:r>
            <a:r>
              <a:rPr lang="de-DE" sz="1600" i="1" dirty="0" err="1"/>
              <a:t>következményei</a:t>
            </a:r>
            <a:r>
              <a:rPr lang="de-DE" sz="1600" i="1" dirty="0"/>
              <a:t> </a:t>
            </a:r>
            <a:r>
              <a:rPr lang="de-DE" sz="1600" i="1" dirty="0" err="1"/>
              <a:t>olyan</a:t>
            </a:r>
            <a:r>
              <a:rPr lang="de-DE" sz="1600" i="1" dirty="0"/>
              <a:t> </a:t>
            </a:r>
            <a:r>
              <a:rPr lang="de-DE" sz="1600" i="1" dirty="0" err="1"/>
              <a:t>képességeknek</a:t>
            </a:r>
            <a:r>
              <a:rPr lang="de-DE" sz="1600" i="1" dirty="0"/>
              <a:t>, </a:t>
            </a:r>
            <a:r>
              <a:rPr lang="de-DE" sz="1600" i="1" dirty="0" err="1"/>
              <a:t>amilyenek</a:t>
            </a:r>
            <a:r>
              <a:rPr lang="de-DE" sz="1600" i="1" dirty="0"/>
              <a:t> </a:t>
            </a:r>
            <a:r>
              <a:rPr lang="de-DE" sz="1600" i="1" dirty="0" err="1"/>
              <a:t>mindnyájunkban</a:t>
            </a:r>
            <a:r>
              <a:rPr lang="de-DE" sz="1600" i="1" dirty="0"/>
              <a:t> </a:t>
            </a:r>
            <a:r>
              <a:rPr lang="de-DE" sz="1600" i="1" dirty="0" err="1"/>
              <a:t>megvannak</a:t>
            </a:r>
            <a:r>
              <a:rPr lang="de-DE" sz="1600" i="1" dirty="0" smtClean="0"/>
              <a:t>.</a:t>
            </a:r>
            <a:endParaRPr lang="hu-HU" sz="1600" i="1" dirty="0" smtClean="0"/>
          </a:p>
          <a:p>
            <a:pPr marL="0" indent="0">
              <a:buNone/>
            </a:pPr>
            <a:endParaRPr lang="hu-HU" sz="1600" i="1" dirty="0" smtClean="0"/>
          </a:p>
          <a:p>
            <a:pPr>
              <a:buFontTx/>
              <a:buChar char="-"/>
            </a:pPr>
            <a:r>
              <a:rPr lang="de-DE" sz="1600" i="1" dirty="0" err="1"/>
              <a:t>Elérte</a:t>
            </a:r>
            <a:r>
              <a:rPr lang="de-DE" sz="1600" i="1" dirty="0"/>
              <a:t> </a:t>
            </a:r>
            <a:r>
              <a:rPr lang="de-DE" sz="1600" i="1" dirty="0" err="1"/>
              <a:t>azt</a:t>
            </a:r>
            <a:r>
              <a:rPr lang="de-DE" sz="1600" i="1" dirty="0"/>
              <a:t> a </a:t>
            </a:r>
            <a:r>
              <a:rPr lang="de-DE" sz="1600" i="1" dirty="0" err="1"/>
              <a:t>fokot</a:t>
            </a:r>
            <a:r>
              <a:rPr lang="de-DE" sz="1600" i="1" dirty="0"/>
              <a:t>, </a:t>
            </a:r>
            <a:r>
              <a:rPr lang="de-DE" sz="1600" i="1" dirty="0" err="1"/>
              <a:t>melyen</a:t>
            </a:r>
            <a:r>
              <a:rPr lang="de-DE" sz="1600" i="1" dirty="0"/>
              <a:t> </a:t>
            </a:r>
            <a:r>
              <a:rPr lang="de-DE" sz="1600" i="1" dirty="0" err="1"/>
              <a:t>jellemében</a:t>
            </a:r>
            <a:r>
              <a:rPr lang="de-DE" sz="1600" i="1" dirty="0"/>
              <a:t> </a:t>
            </a:r>
            <a:r>
              <a:rPr lang="de-DE" sz="1600" i="1" dirty="0" err="1"/>
              <a:t>fogyatékosság</a:t>
            </a:r>
            <a:r>
              <a:rPr lang="de-DE" sz="1600" i="1" dirty="0"/>
              <a:t> </a:t>
            </a:r>
            <a:r>
              <a:rPr lang="de-DE" sz="1600" i="1" dirty="0" err="1"/>
              <a:t>már</a:t>
            </a:r>
            <a:r>
              <a:rPr lang="de-DE" sz="1600" i="1" dirty="0"/>
              <a:t> </a:t>
            </a:r>
            <a:r>
              <a:rPr lang="de-DE" sz="1600" i="1" dirty="0" err="1"/>
              <a:t>nincsen</a:t>
            </a:r>
            <a:r>
              <a:rPr lang="de-DE" sz="1600" i="1" dirty="0"/>
              <a:t>, </a:t>
            </a:r>
            <a:r>
              <a:rPr lang="de-DE" sz="1600" i="1" dirty="0" err="1"/>
              <a:t>egyetlen</a:t>
            </a:r>
            <a:r>
              <a:rPr lang="de-DE" sz="1600" i="1" dirty="0"/>
              <a:t> </a:t>
            </a:r>
            <a:r>
              <a:rPr lang="de-DE" sz="1600" i="1" dirty="0" err="1"/>
              <a:t>gondolat</a:t>
            </a:r>
            <a:r>
              <a:rPr lang="de-DE" sz="1600" i="1" dirty="0"/>
              <a:t> </a:t>
            </a:r>
            <a:r>
              <a:rPr lang="de-DE" sz="1600" i="1" dirty="0" err="1"/>
              <a:t>vagy</a:t>
            </a:r>
            <a:r>
              <a:rPr lang="de-DE" sz="1600" i="1" dirty="0"/>
              <a:t> </a:t>
            </a:r>
            <a:r>
              <a:rPr lang="de-DE" sz="1600" i="1" dirty="0" err="1"/>
              <a:t>érzés</a:t>
            </a:r>
            <a:r>
              <a:rPr lang="de-DE" sz="1600" i="1" dirty="0"/>
              <a:t> </a:t>
            </a:r>
            <a:r>
              <a:rPr lang="de-DE" sz="1600" i="1" dirty="0" err="1"/>
              <a:t>sem</a:t>
            </a:r>
            <a:r>
              <a:rPr lang="de-DE" sz="1600" i="1" dirty="0"/>
              <a:t> </a:t>
            </a:r>
            <a:r>
              <a:rPr lang="de-DE" sz="1600" i="1" dirty="0" err="1"/>
              <a:t>irányul</a:t>
            </a:r>
            <a:r>
              <a:rPr lang="de-DE" sz="1600" i="1" dirty="0"/>
              <a:t> </a:t>
            </a:r>
            <a:r>
              <a:rPr lang="de-DE" sz="1600" i="1" dirty="0" err="1"/>
              <a:t>egy</a:t>
            </a:r>
            <a:r>
              <a:rPr lang="de-DE" sz="1600" i="1" dirty="0"/>
              <a:t> </a:t>
            </a:r>
            <a:r>
              <a:rPr lang="de-DE" sz="1600" i="1" dirty="0" err="1"/>
              <a:t>személyes</a:t>
            </a:r>
            <a:r>
              <a:rPr lang="de-DE" sz="1600" i="1" dirty="0"/>
              <a:t>, </a:t>
            </a:r>
            <a:r>
              <a:rPr lang="de-DE" sz="1600" i="1" dirty="0" err="1"/>
              <a:t>elkülönült</a:t>
            </a:r>
            <a:r>
              <a:rPr lang="de-DE" sz="1600" i="1" dirty="0"/>
              <a:t> </a:t>
            </a:r>
            <a:r>
              <a:rPr lang="de-DE" sz="1600" i="1" dirty="0" err="1"/>
              <a:t>énre</a:t>
            </a:r>
            <a:r>
              <a:rPr lang="de-DE" sz="1600" i="1" dirty="0"/>
              <a:t>. </a:t>
            </a:r>
            <a:r>
              <a:rPr lang="de-DE" sz="1600" i="1" dirty="0" err="1"/>
              <a:t>Egyetlen</a:t>
            </a:r>
            <a:r>
              <a:rPr lang="de-DE" sz="1600" i="1" dirty="0"/>
              <a:t> </a:t>
            </a:r>
            <a:r>
              <a:rPr lang="de-DE" sz="1600" i="1" dirty="0" err="1"/>
              <a:t>indítóoka</a:t>
            </a:r>
            <a:r>
              <a:rPr lang="de-DE" sz="1600" i="1" dirty="0"/>
              <a:t> a </a:t>
            </a:r>
            <a:r>
              <a:rPr lang="de-DE" sz="1600" i="1" dirty="0" err="1"/>
              <a:t>fejlődésnek</a:t>
            </a:r>
            <a:r>
              <a:rPr lang="de-DE" sz="1600" i="1" dirty="0"/>
              <a:t> </a:t>
            </a:r>
            <a:r>
              <a:rPr lang="de-DE" sz="1600" i="1" dirty="0" err="1"/>
              <a:t>elősegítése</a:t>
            </a:r>
            <a:r>
              <a:rPr lang="de-DE" sz="1600" i="1" dirty="0"/>
              <a:t>, </a:t>
            </a:r>
            <a:r>
              <a:rPr lang="de-DE" sz="1600" i="1" dirty="0" err="1"/>
              <a:t>vagyis</a:t>
            </a:r>
            <a:r>
              <a:rPr lang="de-DE" sz="1600" i="1" dirty="0"/>
              <a:t> </a:t>
            </a:r>
            <a:r>
              <a:rPr lang="de-DE" sz="1600" i="1" dirty="0" err="1"/>
              <a:t>összhangzó</a:t>
            </a:r>
            <a:r>
              <a:rPr lang="de-DE" sz="1600" i="1" dirty="0"/>
              <a:t> </a:t>
            </a:r>
            <a:r>
              <a:rPr lang="de-DE" sz="1600" i="1" dirty="0" err="1"/>
              <a:t>együttműködés</a:t>
            </a:r>
            <a:r>
              <a:rPr lang="de-DE" sz="1600" i="1" dirty="0"/>
              <a:t> a </a:t>
            </a:r>
            <a:r>
              <a:rPr lang="de-DE" sz="1600" i="1" dirty="0" err="1"/>
              <a:t>fejlődést</a:t>
            </a:r>
            <a:r>
              <a:rPr lang="de-DE" sz="1600" i="1" dirty="0"/>
              <a:t> </a:t>
            </a:r>
            <a:r>
              <a:rPr lang="de-DE" sz="1600" i="1" dirty="0" err="1"/>
              <a:t>irányító</a:t>
            </a:r>
            <a:r>
              <a:rPr lang="de-DE" sz="1600" i="1" dirty="0"/>
              <a:t> </a:t>
            </a:r>
            <a:r>
              <a:rPr lang="de-DE" sz="1600" i="1" dirty="0" err="1"/>
              <a:t>Logosszal</a:t>
            </a:r>
            <a:r>
              <a:rPr lang="de-DE" sz="1600" i="1" dirty="0" smtClean="0"/>
              <a:t>.</a:t>
            </a:r>
            <a:endParaRPr lang="hu-HU" sz="1600" i="1" dirty="0" smtClean="0"/>
          </a:p>
          <a:p>
            <a:pPr marL="0" indent="0">
              <a:buNone/>
            </a:pPr>
            <a:endParaRPr lang="hu-HU" sz="1600" i="1" dirty="0" smtClean="0"/>
          </a:p>
          <a:p>
            <a:pPr>
              <a:buFontTx/>
              <a:buChar char="-"/>
            </a:pPr>
            <a:r>
              <a:rPr lang="de-DE" sz="1600" i="1" dirty="0" err="1"/>
              <a:t>Mindnyájunkban</a:t>
            </a:r>
            <a:r>
              <a:rPr lang="de-DE" sz="1600" i="1" dirty="0"/>
              <a:t> </a:t>
            </a:r>
            <a:r>
              <a:rPr lang="de-DE" sz="1600" i="1" dirty="0" err="1"/>
              <a:t>bennünk</a:t>
            </a:r>
            <a:r>
              <a:rPr lang="de-DE" sz="1600" i="1" dirty="0"/>
              <a:t> </a:t>
            </a:r>
            <a:r>
              <a:rPr lang="de-DE" sz="1600" i="1" dirty="0" err="1"/>
              <a:t>szunnyadnak</a:t>
            </a:r>
            <a:r>
              <a:rPr lang="de-DE" sz="1600" i="1" dirty="0"/>
              <a:t> a </a:t>
            </a:r>
            <a:r>
              <a:rPr lang="de-DE" sz="1600" i="1" dirty="0" err="1"/>
              <a:t>különböző</a:t>
            </a:r>
            <a:r>
              <a:rPr lang="de-DE" sz="1600" i="1" dirty="0"/>
              <a:t> </a:t>
            </a:r>
            <a:r>
              <a:rPr lang="de-DE" sz="1600" i="1" dirty="0" err="1"/>
              <a:t>jellemvonások</a:t>
            </a:r>
            <a:r>
              <a:rPr lang="de-DE" sz="1600" i="1" dirty="0"/>
              <a:t> </a:t>
            </a:r>
            <a:r>
              <a:rPr lang="de-DE" sz="1600" i="1" dirty="0" err="1"/>
              <a:t>csírái</a:t>
            </a:r>
            <a:r>
              <a:rPr lang="de-DE" sz="1600" i="1" dirty="0"/>
              <a:t>, de </a:t>
            </a:r>
            <a:r>
              <a:rPr lang="de-DE" sz="1600" i="1" dirty="0" err="1"/>
              <a:t>mindig</a:t>
            </a:r>
            <a:r>
              <a:rPr lang="de-DE" sz="1600" i="1" dirty="0"/>
              <a:t> </a:t>
            </a:r>
            <a:r>
              <a:rPr lang="de-DE" sz="1600" i="1" dirty="0" err="1"/>
              <a:t>csak</a:t>
            </a:r>
            <a:r>
              <a:rPr lang="de-DE" sz="1600" i="1" dirty="0"/>
              <a:t> </a:t>
            </a:r>
            <a:r>
              <a:rPr lang="de-DE" sz="1600" i="1" dirty="0" err="1"/>
              <a:t>részben</a:t>
            </a:r>
            <a:r>
              <a:rPr lang="de-DE" sz="1600" i="1" dirty="0"/>
              <a:t> </a:t>
            </a:r>
            <a:r>
              <a:rPr lang="de-DE" sz="1600" i="1" dirty="0" err="1"/>
              <a:t>vannak</a:t>
            </a:r>
            <a:r>
              <a:rPr lang="de-DE" sz="1600" i="1" dirty="0"/>
              <a:t> </a:t>
            </a:r>
            <a:r>
              <a:rPr lang="de-DE" sz="1600" i="1" dirty="0" err="1"/>
              <a:t>életre</a:t>
            </a:r>
            <a:r>
              <a:rPr lang="de-DE" sz="1600" i="1" dirty="0"/>
              <a:t> </a:t>
            </a:r>
            <a:r>
              <a:rPr lang="de-DE" sz="1600" i="1" dirty="0" err="1"/>
              <a:t>keltve</a:t>
            </a:r>
            <a:r>
              <a:rPr lang="de-DE" sz="1600" i="1" dirty="0"/>
              <a:t>, s </a:t>
            </a:r>
            <a:r>
              <a:rPr lang="de-DE" sz="1600" i="1" dirty="0" err="1"/>
              <a:t>azok</a:t>
            </a:r>
            <a:r>
              <a:rPr lang="de-DE" sz="1600" i="1" dirty="0"/>
              <a:t> </a:t>
            </a:r>
            <a:r>
              <a:rPr lang="de-DE" sz="1600" i="1" dirty="0" err="1"/>
              <a:t>is</a:t>
            </a:r>
            <a:r>
              <a:rPr lang="de-DE" sz="1600" i="1" dirty="0"/>
              <a:t> </a:t>
            </a:r>
            <a:r>
              <a:rPr lang="de-DE" sz="1600" i="1" dirty="0" err="1"/>
              <a:t>különböző</a:t>
            </a:r>
            <a:r>
              <a:rPr lang="de-DE" sz="1600" i="1" dirty="0"/>
              <a:t> </a:t>
            </a:r>
            <a:r>
              <a:rPr lang="de-DE" sz="1600" i="1" dirty="0" err="1"/>
              <a:t>mértékben</a:t>
            </a:r>
            <a:r>
              <a:rPr lang="de-DE" sz="1600" i="1" dirty="0"/>
              <a:t>. </a:t>
            </a:r>
            <a:r>
              <a:rPr lang="de-DE" sz="1600" i="1" dirty="0" err="1"/>
              <a:t>Az</a:t>
            </a:r>
            <a:r>
              <a:rPr lang="de-DE" sz="1600" i="1" dirty="0"/>
              <a:t> </a:t>
            </a:r>
            <a:r>
              <a:rPr lang="de-DE" sz="1600" i="1" dirty="0" err="1"/>
              <a:t>Adeptus</a:t>
            </a:r>
            <a:r>
              <a:rPr lang="de-DE" sz="1600" i="1" dirty="0"/>
              <a:t> </a:t>
            </a:r>
            <a:r>
              <a:rPr lang="de-DE" sz="1600" i="1" dirty="0" err="1"/>
              <a:t>azonban</a:t>
            </a:r>
            <a:r>
              <a:rPr lang="de-DE" sz="1600" i="1" dirty="0"/>
              <a:t> </a:t>
            </a:r>
            <a:r>
              <a:rPr lang="de-DE" sz="1600" i="1" dirty="0" err="1"/>
              <a:t>mindenoldalú</a:t>
            </a:r>
            <a:r>
              <a:rPr lang="de-DE" sz="1600" i="1" dirty="0"/>
              <a:t> </a:t>
            </a:r>
            <a:r>
              <a:rPr lang="de-DE" sz="1600" i="1" dirty="0" err="1"/>
              <a:t>Ember</a:t>
            </a:r>
            <a:r>
              <a:rPr lang="de-DE" sz="1600" i="1" dirty="0"/>
              <a:t>, </a:t>
            </a:r>
            <a:r>
              <a:rPr lang="de-DE" sz="1600" i="1" dirty="0" err="1"/>
              <a:t>olyan</a:t>
            </a:r>
            <a:r>
              <a:rPr lang="de-DE" sz="1600" i="1" dirty="0"/>
              <a:t> </a:t>
            </a:r>
            <a:r>
              <a:rPr lang="de-DE" sz="1600" i="1" dirty="0" err="1"/>
              <a:t>ember</a:t>
            </a:r>
            <a:r>
              <a:rPr lang="de-DE" sz="1600" i="1" dirty="0"/>
              <a:t>, </a:t>
            </a:r>
            <a:r>
              <a:rPr lang="de-DE" sz="1600" i="1" dirty="0" err="1"/>
              <a:t>kinek</a:t>
            </a:r>
            <a:r>
              <a:rPr lang="de-DE" sz="1600" i="1" dirty="0"/>
              <a:t> </a:t>
            </a:r>
            <a:r>
              <a:rPr lang="de-DE" sz="1600" i="1" dirty="0" err="1"/>
              <a:t>odaadása</a:t>
            </a:r>
            <a:r>
              <a:rPr lang="de-DE" sz="1600" i="1" dirty="0"/>
              <a:t>, </a:t>
            </a:r>
            <a:r>
              <a:rPr lang="de-DE" sz="1600" i="1" dirty="0" err="1"/>
              <a:t>szeretete</a:t>
            </a:r>
            <a:r>
              <a:rPr lang="de-DE" sz="1600" i="1" dirty="0"/>
              <a:t>, </a:t>
            </a:r>
            <a:r>
              <a:rPr lang="de-DE" sz="1600" i="1" dirty="0" err="1"/>
              <a:t>rokonszenve</a:t>
            </a:r>
            <a:r>
              <a:rPr lang="de-DE" sz="1600" i="1" dirty="0"/>
              <a:t>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együttérzése</a:t>
            </a:r>
            <a:r>
              <a:rPr lang="de-DE" sz="1600" i="1" dirty="0"/>
              <a:t> </a:t>
            </a:r>
            <a:r>
              <a:rPr lang="de-DE" sz="1600" i="1" dirty="0" err="1"/>
              <a:t>tökéletes</a:t>
            </a:r>
            <a:r>
              <a:rPr lang="de-DE" sz="1600" i="1" dirty="0"/>
              <a:t>, </a:t>
            </a:r>
            <a:r>
              <a:rPr lang="de-DE" sz="1600" i="1" dirty="0" err="1"/>
              <a:t>míg</a:t>
            </a:r>
            <a:r>
              <a:rPr lang="de-DE" sz="1600" i="1" dirty="0"/>
              <a:t> </a:t>
            </a:r>
            <a:r>
              <a:rPr lang="de-DE" sz="1600" i="1" dirty="0" err="1"/>
              <a:t>ugyanakkor</a:t>
            </a:r>
            <a:r>
              <a:rPr lang="de-DE" sz="1600" i="1" dirty="0"/>
              <a:t> </a:t>
            </a:r>
            <a:r>
              <a:rPr lang="de-DE" sz="1600" i="1" dirty="0" err="1"/>
              <a:t>értelme</a:t>
            </a:r>
            <a:r>
              <a:rPr lang="de-DE" sz="1600" i="1" dirty="0"/>
              <a:t> </a:t>
            </a:r>
            <a:r>
              <a:rPr lang="de-DE" sz="1600" i="1" dirty="0" err="1"/>
              <a:t>sokkal</a:t>
            </a:r>
            <a:r>
              <a:rPr lang="de-DE" sz="1600" i="1" dirty="0"/>
              <a:t> </a:t>
            </a:r>
            <a:r>
              <a:rPr lang="de-DE" sz="1600" i="1" dirty="0" err="1"/>
              <a:t>nagyobb</a:t>
            </a:r>
            <a:r>
              <a:rPr lang="de-DE" sz="1600" i="1" dirty="0"/>
              <a:t>, </a:t>
            </a:r>
            <a:r>
              <a:rPr lang="de-DE" sz="1600" i="1" dirty="0" err="1"/>
              <a:t>semhogy</a:t>
            </a:r>
            <a:r>
              <a:rPr lang="de-DE" sz="1600" i="1" dirty="0"/>
              <a:t> </a:t>
            </a:r>
            <a:r>
              <a:rPr lang="de-DE" sz="1600" i="1" dirty="0" err="1"/>
              <a:t>felfoghatnók</a:t>
            </a:r>
            <a:r>
              <a:rPr lang="de-DE" sz="1600" i="1" dirty="0"/>
              <a:t>; </a:t>
            </a:r>
            <a:r>
              <a:rPr lang="de-DE" sz="1600" i="1" dirty="0" err="1"/>
              <a:t>spiritualitása</a:t>
            </a:r>
            <a:r>
              <a:rPr lang="de-DE" sz="1600" i="1" dirty="0"/>
              <a:t> </a:t>
            </a:r>
            <a:r>
              <a:rPr lang="de-DE" sz="1600" i="1" dirty="0" err="1"/>
              <a:t>pedig</a:t>
            </a:r>
            <a:r>
              <a:rPr lang="de-DE" sz="1600" i="1" dirty="0"/>
              <a:t> </a:t>
            </a:r>
            <a:r>
              <a:rPr lang="de-DE" sz="1600" i="1" dirty="0" err="1"/>
              <a:t>csodálatos</a:t>
            </a:r>
            <a:r>
              <a:rPr lang="de-DE" sz="1600" i="1" dirty="0"/>
              <a:t>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isteni</a:t>
            </a:r>
            <a:r>
              <a:rPr lang="de-DE" sz="1600" i="1" dirty="0"/>
              <a:t>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3804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2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 b="1" i="1">
                <a:solidFill>
                  <a:schemeClr val="bg1"/>
                </a:solidFill>
              </a:rPr>
              <a:t>C</a:t>
            </a:r>
            <a:r>
              <a:rPr lang="en-US" sz="3200" b="1" i="1">
                <a:solidFill>
                  <a:schemeClr val="bg1"/>
                </a:solidFill>
              </a:rPr>
              <a:t>HOHANS</a:t>
            </a:r>
            <a:r>
              <a:rPr lang="en-US">
                <a:solidFill>
                  <a:schemeClr val="bg1"/>
                </a:solidFill>
              </a:rPr>
              <a:t> of the 7 Rays</a:t>
            </a:r>
            <a:endParaRPr 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609600" y="838200"/>
            <a:ext cx="7924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latin typeface="Arial" charset="0"/>
              </a:rPr>
              <a:t>Ray 1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dirty="0">
                <a:latin typeface="Arial Black" pitchFamily="34" charset="0"/>
              </a:rPr>
              <a:t>Master </a:t>
            </a:r>
            <a:r>
              <a:rPr lang="en-US" sz="1600" dirty="0" err="1">
                <a:latin typeface="Arial Black" pitchFamily="34" charset="0"/>
              </a:rPr>
              <a:t>Morya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b="1" dirty="0">
                <a:latin typeface="Arial" charset="0"/>
              </a:rPr>
              <a:t>Guiding nations and men</a:t>
            </a:r>
            <a:endParaRPr lang="en-US" sz="1600" dirty="0">
              <a:latin typeface="Arial" charset="0"/>
            </a:endParaRPr>
          </a:p>
          <a:p>
            <a:r>
              <a:rPr lang="en-US" sz="1600" b="1" dirty="0">
                <a:latin typeface="Arial" charset="0"/>
              </a:rPr>
              <a:t>Strength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dirty="0">
                <a:latin typeface="Arial Black" pitchFamily="34" charset="0"/>
              </a:rPr>
              <a:t>Lord </a:t>
            </a:r>
            <a:r>
              <a:rPr lang="en-US" sz="1600" dirty="0" err="1">
                <a:latin typeface="Arial Black" pitchFamily="34" charset="0"/>
              </a:rPr>
              <a:t>Agastya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b="1" dirty="0">
                <a:latin typeface="Arial" charset="0"/>
              </a:rPr>
              <a:t>Guardian of India</a:t>
            </a:r>
            <a:endParaRPr lang="en-US" sz="1600" dirty="0">
              <a:latin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676400"/>
            <a:ext cx="7924800" cy="762000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Arial" charset="0"/>
              </a:rPr>
              <a:t>Ray 2</a:t>
            </a:r>
            <a:r>
              <a:rPr lang="en-US" sz="1600">
                <a:latin typeface="Arial" charset="0"/>
              </a:rPr>
              <a:t>		</a:t>
            </a:r>
            <a:r>
              <a:rPr lang="en-US" sz="1600">
                <a:latin typeface="Arial Black" pitchFamily="34" charset="0"/>
              </a:rPr>
              <a:t>Master Kuthumi</a:t>
            </a:r>
            <a:r>
              <a:rPr lang="en-US" sz="1600">
                <a:latin typeface="Arial" charset="0"/>
              </a:rPr>
              <a:t>		</a:t>
            </a:r>
            <a:r>
              <a:rPr lang="en-US" sz="1600" b="1">
                <a:latin typeface="Arial" charset="0"/>
              </a:rPr>
              <a:t>Religions and Teaching</a:t>
            </a:r>
          </a:p>
          <a:p>
            <a:r>
              <a:rPr lang="en-US" sz="1600" b="1">
                <a:latin typeface="Arial" charset="0"/>
              </a:rPr>
              <a:t>Wisdom		(formerly Pythagoras)	</a:t>
            </a:r>
            <a:r>
              <a:rPr lang="en-US" sz="1600">
                <a:latin typeface="Arial" charset="0"/>
              </a:rPr>
              <a:t>	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09600" y="2514600"/>
            <a:ext cx="7924800" cy="762000"/>
          </a:xfrm>
          <a:prstGeom prst="flowChartAlternate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latin typeface="Arial" charset="0"/>
              </a:rPr>
              <a:t>Ray 3		The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>
                <a:latin typeface="Arial Black" pitchFamily="34" charset="0"/>
              </a:rPr>
              <a:t>Venetian </a:t>
            </a:r>
            <a:r>
              <a:rPr lang="en-US" sz="1600" dirty="0" err="1">
                <a:latin typeface="Arial Black" pitchFamily="34" charset="0"/>
              </a:rPr>
              <a:t>Chohan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b="1" dirty="0">
                <a:latin typeface="Arial" charset="0"/>
              </a:rPr>
              <a:t>Astrology</a:t>
            </a:r>
          </a:p>
          <a:p>
            <a:r>
              <a:rPr lang="en-US" sz="1600" b="1" dirty="0">
                <a:latin typeface="Arial" charset="0"/>
              </a:rPr>
              <a:t>Adaptability			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09600" y="3352800"/>
            <a:ext cx="7924800" cy="762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Arial" charset="0"/>
              </a:rPr>
              <a:t>Ray 4</a:t>
            </a:r>
            <a:r>
              <a:rPr lang="en-US" sz="1600">
                <a:latin typeface="Arial" charset="0"/>
              </a:rPr>
              <a:t>		</a:t>
            </a:r>
            <a:r>
              <a:rPr lang="en-US" sz="1600">
                <a:latin typeface="Arial Black" pitchFamily="34" charset="0"/>
              </a:rPr>
              <a:t>Master Serapis</a:t>
            </a:r>
            <a:r>
              <a:rPr lang="en-US" sz="1600">
                <a:latin typeface="Arial" charset="0"/>
              </a:rPr>
              <a:t>		</a:t>
            </a:r>
            <a:r>
              <a:rPr lang="en-US" sz="1600" b="1">
                <a:latin typeface="Arial" charset="0"/>
              </a:rPr>
              <a:t>Art</a:t>
            </a:r>
          </a:p>
          <a:p>
            <a:r>
              <a:rPr lang="en-US" sz="1600" b="1">
                <a:latin typeface="Arial" charset="0"/>
              </a:rPr>
              <a:t>Harmony			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09600" y="4191000"/>
            <a:ext cx="7924800" cy="7620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latin typeface="Arial" charset="0"/>
              </a:rPr>
              <a:t>Ray 5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dirty="0">
                <a:latin typeface="Arial Black" pitchFamily="34" charset="0"/>
              </a:rPr>
              <a:t>Master </a:t>
            </a:r>
            <a:r>
              <a:rPr lang="en-US" sz="1600" dirty="0" err="1">
                <a:latin typeface="Arial Black" pitchFamily="34" charset="0"/>
              </a:rPr>
              <a:t>Hilarion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b="1" dirty="0">
                <a:latin typeface="Arial" charset="0"/>
              </a:rPr>
              <a:t>Nature’s Forces</a:t>
            </a:r>
          </a:p>
          <a:p>
            <a:r>
              <a:rPr lang="en-US" sz="1600" b="1" dirty="0">
                <a:latin typeface="Arial" charset="0"/>
              </a:rPr>
              <a:t>Science		(</a:t>
            </a:r>
            <a:r>
              <a:rPr lang="en-US" sz="1600" b="1" dirty="0" err="1">
                <a:latin typeface="Arial" charset="0"/>
              </a:rPr>
              <a:t>Iamblichus</a:t>
            </a:r>
            <a:r>
              <a:rPr lang="en-US" sz="1600" b="1" dirty="0">
                <a:latin typeface="Arial" charset="0"/>
              </a:rPr>
              <a:t> of Neo-Platonic School)</a:t>
            </a:r>
            <a:r>
              <a:rPr lang="en-US" sz="1600" dirty="0">
                <a:latin typeface="Arial" charset="0"/>
              </a:rPr>
              <a:t>	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09600" y="5029200"/>
            <a:ext cx="7924800" cy="7620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latin typeface="Arial" charset="0"/>
              </a:rPr>
              <a:t>Ray 6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dirty="0">
                <a:latin typeface="Arial Black" pitchFamily="34" charset="0"/>
              </a:rPr>
              <a:t>Master Jesus</a:t>
            </a:r>
            <a:r>
              <a:rPr lang="en-US" sz="1600" dirty="0">
                <a:latin typeface="Arial" charset="0"/>
              </a:rPr>
              <a:t>		</a:t>
            </a:r>
            <a:r>
              <a:rPr lang="en-US" sz="1600" b="1" dirty="0">
                <a:latin typeface="Arial" charset="0"/>
              </a:rPr>
              <a:t>Saints</a:t>
            </a:r>
          </a:p>
          <a:p>
            <a:r>
              <a:rPr lang="en-US" sz="1600" b="1" dirty="0">
                <a:latin typeface="Arial" charset="0"/>
              </a:rPr>
              <a:t>Devotion		(Apollonius of </a:t>
            </a:r>
            <a:r>
              <a:rPr lang="en-US" sz="1600" b="1" dirty="0" err="1">
                <a:latin typeface="Arial" charset="0"/>
              </a:rPr>
              <a:t>Tyana</a:t>
            </a:r>
            <a:r>
              <a:rPr lang="en-US" sz="1600" b="1" dirty="0">
                <a:latin typeface="Arial" charset="0"/>
              </a:rPr>
              <a:t>, Sri </a:t>
            </a:r>
            <a:r>
              <a:rPr lang="en-US" sz="1600" b="1" dirty="0" err="1">
                <a:latin typeface="Arial" charset="0"/>
              </a:rPr>
              <a:t>Râmânuja</a:t>
            </a:r>
            <a:r>
              <a:rPr lang="en-US" sz="1600" b="1" dirty="0">
                <a:latin typeface="Arial" charset="0"/>
              </a:rPr>
              <a:t>)	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609600" y="5867400"/>
            <a:ext cx="7924800" cy="762000"/>
          </a:xfrm>
          <a:prstGeom prst="flowChartAlternate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Arial" charset="0"/>
              </a:rPr>
              <a:t>Ray 7</a:t>
            </a:r>
            <a:r>
              <a:rPr lang="en-US" sz="1600">
                <a:latin typeface="Arial" charset="0"/>
              </a:rPr>
              <a:t>		</a:t>
            </a:r>
            <a:r>
              <a:rPr lang="en-US" sz="1600">
                <a:latin typeface="Arial Black" pitchFamily="34" charset="0"/>
              </a:rPr>
              <a:t>Master Rakoczy</a:t>
            </a:r>
            <a:r>
              <a:rPr lang="en-US" sz="1600">
                <a:latin typeface="Arial" charset="0"/>
              </a:rPr>
              <a:t>		</a:t>
            </a:r>
            <a:r>
              <a:rPr lang="en-US" sz="1600" b="1">
                <a:latin typeface="Arial" charset="0"/>
              </a:rPr>
              <a:t>Rituals</a:t>
            </a:r>
          </a:p>
          <a:p>
            <a:r>
              <a:rPr lang="en-US" sz="1600" b="1">
                <a:latin typeface="Arial" charset="0"/>
              </a:rPr>
              <a:t>Ceremonial	(Roger Bacon, Francis Bacon)	</a:t>
            </a:r>
            <a:endParaRPr lang="en-US" sz="1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63131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/>
              <a:t>AZ ELSŐ SUGÁR ADEPTUSAI</a:t>
            </a:r>
            <a:br>
              <a:rPr lang="hu-HU" b="1" cap="all" dirty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i="1" dirty="0" err="1"/>
              <a:t>Vaivaszvata</a:t>
            </a:r>
            <a:r>
              <a:rPr lang="en-US" sz="1600" b="1" i="1" dirty="0"/>
              <a:t> Manu</a:t>
            </a:r>
            <a:r>
              <a:rPr lang="en-US" sz="1600" i="1" dirty="0"/>
              <a:t>,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Úr</a:t>
            </a:r>
            <a:r>
              <a:rPr lang="en-US" sz="1600" i="1" dirty="0"/>
              <a:t>,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ötödik</a:t>
            </a:r>
            <a:r>
              <a:rPr lang="en-US" sz="1600" i="1" dirty="0"/>
              <a:t> </a:t>
            </a:r>
            <a:r>
              <a:rPr lang="en-US" sz="1600" i="1" dirty="0" err="1"/>
              <a:t>gyökérfaj</a:t>
            </a:r>
            <a:r>
              <a:rPr lang="en-US" sz="1600" i="1" dirty="0"/>
              <a:t> </a:t>
            </a:r>
            <a:r>
              <a:rPr lang="en-US" sz="1600" i="1" dirty="0" err="1"/>
              <a:t>uralkodója</a:t>
            </a:r>
            <a:r>
              <a:rPr lang="en-US" sz="1600" i="1" dirty="0"/>
              <a:t>, </a:t>
            </a:r>
            <a:r>
              <a:rPr lang="en-US" sz="1600" i="1" dirty="0" err="1"/>
              <a:t>ki</a:t>
            </a:r>
            <a:r>
              <a:rPr lang="en-US" sz="1600" i="1" dirty="0"/>
              <a:t>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Adeptusok</a:t>
            </a:r>
            <a:r>
              <a:rPr lang="en-US" sz="1600" i="1" dirty="0"/>
              <a:t> </a:t>
            </a:r>
            <a:r>
              <a:rPr lang="en-US" sz="1600" i="1" dirty="0" err="1"/>
              <a:t>között</a:t>
            </a:r>
            <a:r>
              <a:rPr lang="en-US" sz="1600" i="1" dirty="0"/>
              <a:t> a </a:t>
            </a:r>
            <a:r>
              <a:rPr lang="en-US" sz="1600" i="1" dirty="0" err="1"/>
              <a:t>legmagasabb</a:t>
            </a:r>
            <a:r>
              <a:rPr lang="en-US" sz="1600" i="1" dirty="0"/>
              <a:t>, </a:t>
            </a:r>
            <a:r>
              <a:rPr lang="en-US" sz="1600" i="1" dirty="0" err="1"/>
              <a:t>lévén</a:t>
            </a:r>
            <a:r>
              <a:rPr lang="en-US" sz="1600" i="1" dirty="0"/>
              <a:t> hat </a:t>
            </a:r>
            <a:r>
              <a:rPr lang="en-US" sz="1600" i="1" dirty="0" err="1"/>
              <a:t>láb</a:t>
            </a:r>
            <a:r>
              <a:rPr lang="en-US" sz="1600" i="1" dirty="0"/>
              <a:t> </a:t>
            </a:r>
            <a:r>
              <a:rPr lang="en-US" sz="1600" i="1" dirty="0" err="1"/>
              <a:t>nyolc</a:t>
            </a:r>
            <a:r>
              <a:rPr lang="en-US" sz="1600" i="1" dirty="0"/>
              <a:t> </a:t>
            </a:r>
            <a:r>
              <a:rPr lang="en-US" sz="1600" i="1" dirty="0" err="1"/>
              <a:t>hüvelyk</a:t>
            </a:r>
            <a:r>
              <a:rPr lang="en-US" sz="1600" i="1" dirty="0"/>
              <a:t> </a:t>
            </a:r>
            <a:r>
              <a:rPr lang="en-US" sz="1600" i="1" dirty="0" err="1"/>
              <a:t>magas</a:t>
            </a:r>
            <a:r>
              <a:rPr lang="en-US" sz="1600" i="1" dirty="0"/>
              <a:t>,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arányokban</a:t>
            </a:r>
            <a:r>
              <a:rPr lang="en-US" sz="1600" i="1" dirty="0"/>
              <a:t> </a:t>
            </a:r>
            <a:r>
              <a:rPr lang="en-US" sz="1600" i="1" dirty="0" err="1"/>
              <a:t>tökéletes</a:t>
            </a:r>
            <a:r>
              <a:rPr lang="en-US" sz="1600" i="1" dirty="0"/>
              <a:t>. </a:t>
            </a:r>
            <a:r>
              <a:rPr lang="de-DE" sz="1600" i="1" dirty="0"/>
              <a:t>Ő a mi </a:t>
            </a:r>
            <a:r>
              <a:rPr lang="de-DE" sz="1600" i="1" dirty="0" err="1"/>
              <a:t>fajunk</a:t>
            </a:r>
            <a:r>
              <a:rPr lang="de-DE" sz="1600" i="1" dirty="0"/>
              <a:t> („</a:t>
            </a:r>
            <a:r>
              <a:rPr lang="de-DE" sz="1600" i="1" dirty="0" err="1"/>
              <a:t>representative</a:t>
            </a:r>
            <a:r>
              <a:rPr lang="de-DE" sz="1600" i="1" dirty="0"/>
              <a:t> man”-je), </a:t>
            </a:r>
            <a:r>
              <a:rPr lang="de-DE" sz="1600" i="1" dirty="0" err="1"/>
              <a:t>őstípusa</a:t>
            </a:r>
            <a:r>
              <a:rPr lang="de-DE" sz="1600" i="1" dirty="0"/>
              <a:t>, s </a:t>
            </a:r>
            <a:r>
              <a:rPr lang="de-DE" sz="1600" i="1" dirty="0" err="1"/>
              <a:t>fajunk</a:t>
            </a:r>
            <a:r>
              <a:rPr lang="de-DE" sz="1600" i="1" dirty="0"/>
              <a:t> </a:t>
            </a:r>
            <a:r>
              <a:rPr lang="de-DE" sz="1600" i="1" dirty="0" err="1"/>
              <a:t>minden</a:t>
            </a:r>
            <a:r>
              <a:rPr lang="de-DE" sz="1600" i="1" dirty="0"/>
              <a:t> </a:t>
            </a:r>
            <a:r>
              <a:rPr lang="de-DE" sz="1600" i="1" dirty="0" err="1"/>
              <a:t>tagja</a:t>
            </a:r>
            <a:r>
              <a:rPr lang="de-DE" sz="1600" i="1" dirty="0"/>
              <a:t> </a:t>
            </a:r>
            <a:r>
              <a:rPr lang="de-DE" sz="1600" i="1" dirty="0" err="1"/>
              <a:t>egyenesen</a:t>
            </a:r>
            <a:r>
              <a:rPr lang="de-DE" sz="1600" i="1" dirty="0"/>
              <a:t> </a:t>
            </a:r>
            <a:r>
              <a:rPr lang="de-DE" sz="1600" i="1" dirty="0" err="1"/>
              <a:t>Tőle</a:t>
            </a:r>
            <a:r>
              <a:rPr lang="de-DE" sz="1600" i="1" dirty="0"/>
              <a:t> </a:t>
            </a:r>
            <a:r>
              <a:rPr lang="de-DE" sz="1600" i="1" dirty="0" err="1"/>
              <a:t>származik</a:t>
            </a:r>
            <a:r>
              <a:rPr lang="de-DE" sz="1600" i="1" dirty="0"/>
              <a:t>. A </a:t>
            </a:r>
            <a:r>
              <a:rPr lang="de-DE" sz="1600" i="1" dirty="0" err="1"/>
              <a:t>Manunak</a:t>
            </a:r>
            <a:r>
              <a:rPr lang="de-DE" sz="1600" i="1" dirty="0"/>
              <a:t> </a:t>
            </a:r>
            <a:r>
              <a:rPr lang="de-DE" sz="1600" i="1" dirty="0" err="1"/>
              <a:t>feltünő</a:t>
            </a:r>
            <a:r>
              <a:rPr lang="de-DE" sz="1600" i="1" dirty="0"/>
              <a:t>, </a:t>
            </a:r>
            <a:r>
              <a:rPr lang="de-DE" sz="1600" i="1" dirty="0" err="1"/>
              <a:t>hatalmas</a:t>
            </a:r>
            <a:r>
              <a:rPr lang="de-DE" sz="1600" i="1" dirty="0"/>
              <a:t> </a:t>
            </a:r>
            <a:r>
              <a:rPr lang="de-DE" sz="1600" i="1" dirty="0" err="1"/>
              <a:t>erőt</a:t>
            </a:r>
            <a:r>
              <a:rPr lang="de-DE" sz="1600" i="1" dirty="0"/>
              <a:t> </a:t>
            </a:r>
            <a:r>
              <a:rPr lang="de-DE" sz="1600" i="1" dirty="0" err="1"/>
              <a:t>kifejező</a:t>
            </a:r>
            <a:r>
              <a:rPr lang="de-DE" sz="1600" i="1" dirty="0"/>
              <a:t> </a:t>
            </a:r>
            <a:r>
              <a:rPr lang="de-DE" sz="1600" i="1" dirty="0" err="1"/>
              <a:t>arca</a:t>
            </a:r>
            <a:r>
              <a:rPr lang="de-DE" sz="1600" i="1" dirty="0"/>
              <a:t> van, </a:t>
            </a:r>
            <a:r>
              <a:rPr lang="de-DE" sz="1600" i="1" dirty="0" err="1"/>
              <a:t>sasorra</a:t>
            </a:r>
            <a:r>
              <a:rPr lang="de-DE" sz="1600" i="1" dirty="0"/>
              <a:t>; </a:t>
            </a:r>
            <a:r>
              <a:rPr lang="de-DE" sz="1600" i="1" dirty="0" err="1"/>
              <a:t>telt</a:t>
            </a:r>
            <a:r>
              <a:rPr lang="de-DE" sz="1600" i="1" dirty="0"/>
              <a:t>, </a:t>
            </a:r>
            <a:r>
              <a:rPr lang="de-DE" sz="1600" i="1" dirty="0" err="1"/>
              <a:t>hullámos</a:t>
            </a:r>
            <a:r>
              <a:rPr lang="de-DE" sz="1600" i="1" dirty="0"/>
              <a:t> </a:t>
            </a:r>
            <a:r>
              <a:rPr lang="de-DE" sz="1600" i="1" dirty="0" err="1"/>
              <a:t>barna</a:t>
            </a:r>
            <a:r>
              <a:rPr lang="de-DE" sz="1600" i="1" dirty="0"/>
              <a:t> </a:t>
            </a:r>
            <a:r>
              <a:rPr lang="de-DE" sz="1600" i="1" dirty="0" err="1"/>
              <a:t>szakálla</a:t>
            </a:r>
            <a:r>
              <a:rPr lang="de-DE" sz="1600" i="1" dirty="0"/>
              <a:t>, </a:t>
            </a:r>
            <a:r>
              <a:rPr lang="de-DE" sz="1600" i="1" dirty="0" err="1"/>
              <a:t>barna</a:t>
            </a:r>
            <a:r>
              <a:rPr lang="de-DE" sz="1600" i="1" dirty="0"/>
              <a:t> </a:t>
            </a:r>
            <a:r>
              <a:rPr lang="de-DE" sz="1600" i="1" dirty="0" err="1"/>
              <a:t>szemei</a:t>
            </a:r>
            <a:r>
              <a:rPr lang="de-DE" sz="1600" i="1" dirty="0"/>
              <a:t>, </a:t>
            </a:r>
            <a:r>
              <a:rPr lang="de-DE" sz="1600" i="1" dirty="0" err="1"/>
              <a:t>és</a:t>
            </a:r>
            <a:r>
              <a:rPr lang="de-DE" sz="1600" i="1" dirty="0"/>
              <a:t> </a:t>
            </a:r>
            <a:r>
              <a:rPr lang="de-DE" sz="1600" i="1" dirty="0" err="1"/>
              <a:t>oroszlánéhoz</a:t>
            </a:r>
            <a:r>
              <a:rPr lang="de-DE" sz="1600" i="1" dirty="0"/>
              <a:t> </a:t>
            </a:r>
            <a:r>
              <a:rPr lang="de-DE" sz="1600" i="1" dirty="0" err="1"/>
              <a:t>hasonló</a:t>
            </a:r>
            <a:r>
              <a:rPr lang="de-DE" sz="1600" i="1" dirty="0"/>
              <a:t> </a:t>
            </a:r>
            <a:r>
              <a:rPr lang="de-DE" sz="1600" i="1" dirty="0" err="1" smtClean="0"/>
              <a:t>fenséges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feje</a:t>
            </a:r>
            <a:endParaRPr lang="hu-HU" sz="1600" i="1" dirty="0" smtClean="0"/>
          </a:p>
          <a:p>
            <a:r>
              <a:rPr lang="de-DE" sz="1600" b="1" dirty="0" err="1"/>
              <a:t>Morya</a:t>
            </a:r>
            <a:r>
              <a:rPr lang="de-DE" sz="1600" b="1" dirty="0"/>
              <a:t> Mester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, </a:t>
            </a:r>
            <a:r>
              <a:rPr lang="de-DE" sz="1600" dirty="0" err="1"/>
              <a:t>aki</a:t>
            </a:r>
            <a:r>
              <a:rPr lang="de-DE" sz="1600" dirty="0"/>
              <a:t> </a:t>
            </a:r>
            <a:r>
              <a:rPr lang="de-DE" sz="1600" dirty="0" err="1"/>
              <a:t>helyettese</a:t>
            </a:r>
            <a:r>
              <a:rPr lang="de-DE" sz="1600" dirty="0"/>
              <a:t> </a:t>
            </a:r>
            <a:r>
              <a:rPr lang="de-DE" sz="1600" dirty="0" err="1"/>
              <a:t>és</a:t>
            </a:r>
            <a:r>
              <a:rPr lang="de-DE" sz="1600" dirty="0"/>
              <a:t> </a:t>
            </a:r>
            <a:r>
              <a:rPr lang="de-DE" sz="1600" dirty="0" err="1"/>
              <a:t>utódja</a:t>
            </a:r>
            <a:r>
              <a:rPr lang="de-DE" sz="1600" dirty="0"/>
              <a:t> </a:t>
            </a:r>
            <a:r>
              <a:rPr lang="de-DE" sz="1600" dirty="0" err="1"/>
              <a:t>az</a:t>
            </a:r>
            <a:r>
              <a:rPr lang="de-DE" sz="1600" dirty="0"/>
              <a:t> </a:t>
            </a:r>
            <a:r>
              <a:rPr lang="de-DE" sz="1600" dirty="0" err="1"/>
              <a:t>Úr</a:t>
            </a:r>
            <a:r>
              <a:rPr lang="de-DE" sz="1600" dirty="0"/>
              <a:t> </a:t>
            </a:r>
            <a:r>
              <a:rPr lang="de-DE" sz="1600" dirty="0" err="1"/>
              <a:t>Vaivaszvata</a:t>
            </a:r>
            <a:r>
              <a:rPr lang="de-DE" sz="1600" dirty="0"/>
              <a:t> </a:t>
            </a:r>
            <a:r>
              <a:rPr lang="de-DE" sz="1600" dirty="0" err="1"/>
              <a:t>Manunak</a:t>
            </a:r>
            <a:r>
              <a:rPr lang="de-DE" sz="1600" dirty="0"/>
              <a:t>, </a:t>
            </a:r>
            <a:r>
              <a:rPr lang="de-DE" sz="1600" dirty="0" err="1"/>
              <a:t>és</a:t>
            </a:r>
            <a:r>
              <a:rPr lang="de-DE" sz="1600" dirty="0"/>
              <a:t> a </a:t>
            </a:r>
            <a:r>
              <a:rPr lang="de-DE" sz="1600" dirty="0" err="1"/>
              <a:t>hatodik</a:t>
            </a:r>
            <a:r>
              <a:rPr lang="de-DE" sz="1600" dirty="0"/>
              <a:t> </a:t>
            </a:r>
            <a:r>
              <a:rPr lang="de-DE" sz="1600" dirty="0" err="1"/>
              <a:t>alapfaj</a:t>
            </a:r>
            <a:r>
              <a:rPr lang="de-DE" sz="1600" dirty="0"/>
              <a:t> </a:t>
            </a:r>
            <a:r>
              <a:rPr lang="de-DE" sz="1600" dirty="0" err="1"/>
              <a:t>leendő</a:t>
            </a:r>
            <a:r>
              <a:rPr lang="de-DE" sz="1600" dirty="0"/>
              <a:t> </a:t>
            </a:r>
            <a:r>
              <a:rPr lang="de-DE" sz="1600" dirty="0" err="1"/>
              <a:t>Manuja</a:t>
            </a:r>
            <a:r>
              <a:rPr lang="de-DE" sz="1600" dirty="0"/>
              <a:t>. </a:t>
            </a:r>
            <a:r>
              <a:rPr lang="de-DE" sz="1600" dirty="0" err="1"/>
              <a:t>Születése</a:t>
            </a:r>
            <a:r>
              <a:rPr lang="de-DE" sz="1600" dirty="0"/>
              <a:t> </a:t>
            </a:r>
            <a:r>
              <a:rPr lang="de-DE" sz="1600" dirty="0" err="1"/>
              <a:t>szerint</a:t>
            </a:r>
            <a:r>
              <a:rPr lang="de-DE" sz="1600" dirty="0"/>
              <a:t> </a:t>
            </a:r>
            <a:r>
              <a:rPr lang="de-DE" sz="1600" dirty="0" err="1"/>
              <a:t>rajdzsput</a:t>
            </a:r>
            <a:r>
              <a:rPr lang="de-DE" sz="1600" dirty="0"/>
              <a:t> </a:t>
            </a:r>
            <a:r>
              <a:rPr lang="de-DE" sz="1600" dirty="0" err="1"/>
              <a:t>király</a:t>
            </a:r>
            <a:r>
              <a:rPr lang="de-DE" sz="1600" dirty="0"/>
              <a:t>; </a:t>
            </a:r>
            <a:r>
              <a:rPr lang="de-DE" sz="1600" dirty="0" err="1"/>
              <a:t>sötét</a:t>
            </a:r>
            <a:r>
              <a:rPr lang="de-DE" sz="1600" dirty="0"/>
              <a:t> </a:t>
            </a:r>
            <a:r>
              <a:rPr lang="de-DE" sz="1600" dirty="0" err="1"/>
              <a:t>szakálla</a:t>
            </a:r>
            <a:r>
              <a:rPr lang="de-DE" sz="1600" dirty="0"/>
              <a:t> </a:t>
            </a:r>
            <a:r>
              <a:rPr lang="de-DE" sz="1600" dirty="0" err="1"/>
              <a:t>két</a:t>
            </a:r>
            <a:r>
              <a:rPr lang="de-DE" sz="1600" dirty="0"/>
              <a:t> </a:t>
            </a:r>
            <a:r>
              <a:rPr lang="de-DE" sz="1600" dirty="0" err="1"/>
              <a:t>részre</a:t>
            </a:r>
            <a:r>
              <a:rPr lang="de-DE" sz="1600" dirty="0"/>
              <a:t> van </a:t>
            </a:r>
            <a:r>
              <a:rPr lang="de-DE" sz="1600" dirty="0" err="1"/>
              <a:t>osztva</a:t>
            </a:r>
            <a:r>
              <a:rPr lang="de-DE" sz="1600" dirty="0"/>
              <a:t>; </a:t>
            </a:r>
            <a:r>
              <a:rPr lang="de-DE" sz="1600" dirty="0" err="1"/>
              <a:t>sötét</a:t>
            </a:r>
            <a:r>
              <a:rPr lang="de-DE" sz="1600" dirty="0"/>
              <a:t>, </a:t>
            </a:r>
            <a:r>
              <a:rPr lang="de-DE" sz="1600" dirty="0" err="1"/>
              <a:t>majdnem</a:t>
            </a:r>
            <a:r>
              <a:rPr lang="de-DE" sz="1600" dirty="0"/>
              <a:t> </a:t>
            </a:r>
            <a:r>
              <a:rPr lang="de-DE" sz="1600" dirty="0" err="1"/>
              <a:t>fekete</a:t>
            </a:r>
            <a:r>
              <a:rPr lang="de-DE" sz="1600" dirty="0"/>
              <a:t> </a:t>
            </a:r>
            <a:r>
              <a:rPr lang="de-DE" sz="1600" dirty="0" err="1"/>
              <a:t>haja</a:t>
            </a:r>
            <a:r>
              <a:rPr lang="de-DE" sz="1600" dirty="0"/>
              <a:t> </a:t>
            </a:r>
            <a:r>
              <a:rPr lang="de-DE" sz="1600" dirty="0" err="1"/>
              <a:t>vállára</a:t>
            </a:r>
            <a:r>
              <a:rPr lang="de-DE" sz="1600" dirty="0"/>
              <a:t> </a:t>
            </a:r>
            <a:r>
              <a:rPr lang="de-DE" sz="1600" dirty="0" err="1"/>
              <a:t>omlik</a:t>
            </a:r>
            <a:r>
              <a:rPr lang="de-DE" sz="1600" dirty="0"/>
              <a:t>; </a:t>
            </a:r>
            <a:r>
              <a:rPr lang="de-DE" sz="1600" dirty="0" err="1"/>
              <a:t>sötét</a:t>
            </a:r>
            <a:r>
              <a:rPr lang="de-DE" sz="1600" dirty="0"/>
              <a:t>, </a:t>
            </a:r>
            <a:r>
              <a:rPr lang="de-DE" sz="1600" dirty="0" err="1"/>
              <a:t>mélyre</a:t>
            </a:r>
            <a:r>
              <a:rPr lang="de-DE" sz="1600" dirty="0"/>
              <a:t> </a:t>
            </a:r>
            <a:r>
              <a:rPr lang="de-DE" sz="1600" dirty="0" err="1"/>
              <a:t>ható</a:t>
            </a:r>
            <a:r>
              <a:rPr lang="de-DE" sz="1600" dirty="0"/>
              <a:t> </a:t>
            </a:r>
            <a:r>
              <a:rPr lang="de-DE" sz="1600" dirty="0" err="1"/>
              <a:t>szeme</a:t>
            </a:r>
            <a:r>
              <a:rPr lang="de-DE" sz="1600" dirty="0"/>
              <a:t> </a:t>
            </a:r>
            <a:r>
              <a:rPr lang="de-DE" sz="1600" dirty="0" err="1"/>
              <a:t>erővel</a:t>
            </a:r>
            <a:r>
              <a:rPr lang="de-DE" sz="1600" dirty="0"/>
              <a:t> </a:t>
            </a:r>
            <a:r>
              <a:rPr lang="de-DE" sz="1600" dirty="0" err="1"/>
              <a:t>teljes</a:t>
            </a:r>
            <a:r>
              <a:rPr lang="de-DE" sz="1600" dirty="0"/>
              <a:t>. Hat </a:t>
            </a:r>
            <a:r>
              <a:rPr lang="de-DE" sz="1600" dirty="0" err="1"/>
              <a:t>láb</a:t>
            </a:r>
            <a:r>
              <a:rPr lang="de-DE" sz="1600" dirty="0"/>
              <a:t>, hat </a:t>
            </a:r>
            <a:r>
              <a:rPr lang="de-DE" sz="1600" dirty="0" err="1"/>
              <a:t>hüvelyk</a:t>
            </a:r>
            <a:r>
              <a:rPr lang="de-DE" sz="1600" dirty="0"/>
              <a:t> </a:t>
            </a:r>
            <a:r>
              <a:rPr lang="de-DE" sz="1600" dirty="0" err="1"/>
              <a:t>magas</a:t>
            </a:r>
            <a:r>
              <a:rPr lang="de-DE" sz="1600" dirty="0"/>
              <a:t>, </a:t>
            </a:r>
            <a:r>
              <a:rPr lang="de-DE" sz="1600" dirty="0" err="1"/>
              <a:t>katonás</a:t>
            </a:r>
            <a:r>
              <a:rPr lang="de-DE" sz="1600" dirty="0"/>
              <a:t> </a:t>
            </a:r>
            <a:r>
              <a:rPr lang="de-DE" sz="1600" dirty="0" err="1"/>
              <a:t>magatartású</a:t>
            </a:r>
            <a:r>
              <a:rPr lang="de-DE" sz="1600" dirty="0"/>
              <a:t>, </a:t>
            </a:r>
            <a:r>
              <a:rPr lang="de-DE" sz="1600" dirty="0" err="1"/>
              <a:t>rövid</a:t>
            </a:r>
            <a:r>
              <a:rPr lang="de-DE" sz="1600" dirty="0"/>
              <a:t>, </a:t>
            </a:r>
            <a:r>
              <a:rPr lang="de-DE" sz="1600" dirty="0" err="1"/>
              <a:t>határozott</a:t>
            </a:r>
            <a:r>
              <a:rPr lang="de-DE" sz="1600" dirty="0"/>
              <a:t> </a:t>
            </a:r>
            <a:r>
              <a:rPr lang="de-DE" sz="1600" dirty="0" err="1"/>
              <a:t>mondatokban</a:t>
            </a:r>
            <a:r>
              <a:rPr lang="de-DE" sz="1600" dirty="0"/>
              <a:t> </a:t>
            </a:r>
            <a:r>
              <a:rPr lang="de-DE" sz="1600" dirty="0" err="1"/>
              <a:t>beszél</a:t>
            </a:r>
            <a:r>
              <a:rPr lang="de-DE" sz="1600" dirty="0"/>
              <a:t>, mint </a:t>
            </a:r>
            <a:r>
              <a:rPr lang="de-DE" sz="1600" dirty="0" err="1"/>
              <a:t>aki</a:t>
            </a:r>
            <a:r>
              <a:rPr lang="de-DE" sz="1600" dirty="0"/>
              <a:t> </a:t>
            </a:r>
            <a:r>
              <a:rPr lang="de-DE" sz="1600" dirty="0" err="1"/>
              <a:t>megszokta</a:t>
            </a:r>
            <a:r>
              <a:rPr lang="de-DE" sz="1600" dirty="0"/>
              <a:t>, </a:t>
            </a:r>
            <a:r>
              <a:rPr lang="de-DE" sz="1600" dirty="0" err="1"/>
              <a:t>hogy</a:t>
            </a:r>
            <a:r>
              <a:rPr lang="de-DE" sz="1600" dirty="0"/>
              <a:t> </a:t>
            </a:r>
            <a:r>
              <a:rPr lang="de-DE" sz="1600" dirty="0" err="1"/>
              <a:t>azonnal</a:t>
            </a:r>
            <a:r>
              <a:rPr lang="de-DE" sz="1600" dirty="0"/>
              <a:t> </a:t>
            </a:r>
            <a:r>
              <a:rPr lang="de-DE" sz="1600" dirty="0" err="1"/>
              <a:t>engedelmesked-jenek</a:t>
            </a:r>
            <a:r>
              <a:rPr lang="de-DE" sz="1600" dirty="0"/>
              <a:t> </a:t>
            </a:r>
            <a:r>
              <a:rPr lang="de-DE" sz="1600" dirty="0" err="1"/>
              <a:t>Neki</a:t>
            </a:r>
            <a:r>
              <a:rPr lang="de-DE" sz="1600" dirty="0"/>
              <a:t>. </a:t>
            </a:r>
            <a:r>
              <a:rPr lang="de-DE" sz="1600" dirty="0" err="1"/>
              <a:t>Jelenlétében</a:t>
            </a:r>
            <a:r>
              <a:rPr lang="de-DE" sz="1600" dirty="0"/>
              <a:t> </a:t>
            </a:r>
            <a:r>
              <a:rPr lang="de-DE" sz="1600" dirty="0" err="1"/>
              <a:t>lenyűgöző</a:t>
            </a:r>
            <a:r>
              <a:rPr lang="de-DE" sz="1600" dirty="0"/>
              <a:t> </a:t>
            </a:r>
            <a:r>
              <a:rPr lang="de-DE" sz="1600" dirty="0" err="1"/>
              <a:t>hatalom</a:t>
            </a:r>
            <a:r>
              <a:rPr lang="de-DE" sz="1600" dirty="0"/>
              <a:t> </a:t>
            </a:r>
            <a:r>
              <a:rPr lang="de-DE" sz="1600" dirty="0" err="1"/>
              <a:t>és</a:t>
            </a:r>
            <a:r>
              <a:rPr lang="de-DE" sz="1600" dirty="0"/>
              <a:t> </a:t>
            </a:r>
            <a:r>
              <a:rPr lang="de-DE" sz="1600" dirty="0" err="1"/>
              <a:t>erő</a:t>
            </a:r>
            <a:r>
              <a:rPr lang="de-DE" sz="1600" dirty="0"/>
              <a:t> </a:t>
            </a:r>
            <a:r>
              <a:rPr lang="de-DE" sz="1600" dirty="0" err="1"/>
              <a:t>érezhető</a:t>
            </a:r>
            <a:r>
              <a:rPr lang="de-DE" sz="1600" dirty="0"/>
              <a:t>, </a:t>
            </a:r>
            <a:r>
              <a:rPr lang="de-DE" sz="1600" dirty="0" err="1"/>
              <a:t>valamint</a:t>
            </a:r>
            <a:r>
              <a:rPr lang="de-DE" sz="1600" dirty="0"/>
              <a:t> </a:t>
            </a:r>
            <a:r>
              <a:rPr lang="de-DE" sz="1600" dirty="0" err="1"/>
              <a:t>parancsoló</a:t>
            </a:r>
            <a:r>
              <a:rPr lang="de-DE" sz="1600" dirty="0"/>
              <a:t> </a:t>
            </a:r>
            <a:r>
              <a:rPr lang="de-DE" sz="1600" dirty="0" err="1"/>
              <a:t>méltóság</a:t>
            </a:r>
            <a:r>
              <a:rPr lang="de-DE" sz="1600" dirty="0"/>
              <a:t>, </a:t>
            </a:r>
            <a:r>
              <a:rPr lang="de-DE" sz="1600" dirty="0" err="1"/>
              <a:t>ami</a:t>
            </a:r>
            <a:r>
              <a:rPr lang="de-DE" sz="1600" dirty="0"/>
              <a:t> a </a:t>
            </a:r>
            <a:r>
              <a:rPr lang="de-DE" sz="1600" dirty="0" err="1"/>
              <a:t>legmélyebb</a:t>
            </a:r>
            <a:r>
              <a:rPr lang="de-DE" sz="1600" dirty="0"/>
              <a:t> </a:t>
            </a:r>
            <a:r>
              <a:rPr lang="de-DE" sz="1600" dirty="0" err="1"/>
              <a:t>tiszteletre</a:t>
            </a:r>
            <a:r>
              <a:rPr lang="de-DE" sz="1600" dirty="0"/>
              <a:t> </a:t>
            </a:r>
            <a:r>
              <a:rPr lang="de-DE" sz="1600" dirty="0" err="1"/>
              <a:t>kényszerít</a:t>
            </a:r>
            <a:r>
              <a:rPr lang="de-DE" sz="1600" dirty="0"/>
              <a:t>.</a:t>
            </a:r>
            <a:endParaRPr lang="hu-HU" sz="1600" i="1" dirty="0"/>
          </a:p>
          <a:p>
            <a:endParaRPr lang="hu-HU" sz="1600" i="1" dirty="0" smtClean="0"/>
          </a:p>
          <a:p>
            <a:endParaRPr lang="hu-HU" sz="1600" i="1" dirty="0"/>
          </a:p>
          <a:p>
            <a:pPr marL="0" indent="0">
              <a:buNone/>
            </a:pPr>
            <a:endParaRPr lang="hu-HU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4581128"/>
            <a:ext cx="1088965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2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/>
              <a:t>A MÁSODIK SUGÁR ADEPTUSAI</a:t>
            </a:r>
            <a:br>
              <a:rPr lang="hu-HU" b="1" cap="all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sz="1600" i="1" dirty="0"/>
              <a:t>A mi </a:t>
            </a:r>
            <a:r>
              <a:rPr lang="en-US" sz="1600" i="1" dirty="0" err="1"/>
              <a:t>Urunk</a:t>
            </a:r>
            <a:r>
              <a:rPr lang="en-US" sz="1600" i="1" dirty="0"/>
              <a:t> </a:t>
            </a:r>
            <a:r>
              <a:rPr lang="en-US" sz="1600" i="1" dirty="0" err="1"/>
              <a:t>Bódhiszattva</a:t>
            </a:r>
            <a:r>
              <a:rPr lang="en-US" sz="1600" i="1" dirty="0"/>
              <a:t>, a </a:t>
            </a:r>
            <a:r>
              <a:rPr lang="en-US" sz="1600" i="1" dirty="0" err="1" smtClean="0"/>
              <a:t>világtanító</a:t>
            </a:r>
            <a:r>
              <a:rPr lang="hu-HU" sz="1600" i="1" dirty="0" smtClean="0"/>
              <a:t>.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Úr</a:t>
            </a:r>
            <a:r>
              <a:rPr lang="en-US" sz="1600" i="1" dirty="0"/>
              <a:t> </a:t>
            </a:r>
            <a:r>
              <a:rPr lang="en-US" sz="1600" i="1" dirty="0" err="1"/>
              <a:t>Maitreya</a:t>
            </a:r>
            <a:r>
              <a:rPr lang="en-US" sz="1600" i="1" dirty="0"/>
              <a:t> </a:t>
            </a:r>
            <a:r>
              <a:rPr lang="en-US" sz="1600" i="1" dirty="0" err="1"/>
              <a:t>kelta</a:t>
            </a:r>
            <a:r>
              <a:rPr lang="en-US" sz="1600" i="1" dirty="0"/>
              <a:t> </a:t>
            </a:r>
            <a:r>
              <a:rPr lang="en-US" sz="1600" i="1" dirty="0" err="1"/>
              <a:t>fajú</a:t>
            </a:r>
            <a:r>
              <a:rPr lang="en-US" sz="1600" i="1" dirty="0"/>
              <a:t> </a:t>
            </a:r>
            <a:r>
              <a:rPr lang="en-US" sz="1600" i="1" dirty="0" err="1"/>
              <a:t>testet</a:t>
            </a:r>
            <a:r>
              <a:rPr lang="en-US" sz="1600" i="1" dirty="0"/>
              <a:t> </a:t>
            </a:r>
            <a:r>
              <a:rPr lang="en-US" sz="1600" i="1" dirty="0" err="1"/>
              <a:t>visel</a:t>
            </a:r>
            <a:r>
              <a:rPr lang="en-US" sz="1600" i="1" dirty="0"/>
              <a:t> </a:t>
            </a:r>
            <a:r>
              <a:rPr lang="en-US" sz="1600" i="1" dirty="0" err="1"/>
              <a:t>jelenleg</a:t>
            </a:r>
            <a:r>
              <a:rPr lang="en-US" sz="1600" i="1" dirty="0"/>
              <a:t>, </a:t>
            </a:r>
            <a:r>
              <a:rPr lang="en-US" sz="1600" i="1" dirty="0" err="1"/>
              <a:t>azonban</a:t>
            </a:r>
            <a:r>
              <a:rPr lang="en-US" sz="1600" i="1" dirty="0"/>
              <a:t>, ha </a:t>
            </a:r>
            <a:r>
              <a:rPr lang="en-US" sz="1600" i="1" dirty="0" err="1"/>
              <a:t>majd</a:t>
            </a:r>
            <a:r>
              <a:rPr lang="en-US" sz="1600" i="1" dirty="0"/>
              <a:t> </a:t>
            </a:r>
            <a:r>
              <a:rPr lang="en-US" sz="1600" i="1" dirty="0" err="1"/>
              <a:t>kilép</a:t>
            </a:r>
            <a:r>
              <a:rPr lang="en-US" sz="1600" i="1" dirty="0"/>
              <a:t> a </a:t>
            </a:r>
            <a:r>
              <a:rPr lang="en-US" sz="1600" i="1" dirty="0" err="1"/>
              <a:t>világba</a:t>
            </a:r>
            <a:r>
              <a:rPr lang="en-US" sz="1600" i="1" dirty="0"/>
              <a:t>, </a:t>
            </a:r>
            <a:r>
              <a:rPr lang="en-US" sz="1600" i="1" dirty="0" err="1"/>
              <a:t>hogy</a:t>
            </a:r>
            <a:r>
              <a:rPr lang="en-US" sz="1600" i="1" dirty="0"/>
              <a:t> </a:t>
            </a:r>
            <a:r>
              <a:rPr lang="en-US" sz="1600" i="1" dirty="0" err="1"/>
              <a:t>tanítsa</a:t>
            </a:r>
            <a:r>
              <a:rPr lang="en-US" sz="1600" i="1" dirty="0"/>
              <a:t> </a:t>
            </a:r>
            <a:r>
              <a:rPr lang="en-US" sz="1600" i="1" dirty="0" err="1"/>
              <a:t>népét</a:t>
            </a:r>
            <a:r>
              <a:rPr lang="en-US" sz="1600" i="1" dirty="0"/>
              <a:t> – </a:t>
            </a:r>
            <a:r>
              <a:rPr lang="en-US" sz="1600" i="1" dirty="0" err="1"/>
              <a:t>amit</a:t>
            </a:r>
            <a:r>
              <a:rPr lang="en-US" sz="1600" i="1" dirty="0"/>
              <a:t> </a:t>
            </a:r>
            <a:r>
              <a:rPr lang="en-US" sz="1600" i="1" dirty="0" err="1"/>
              <a:t>rövid</a:t>
            </a:r>
            <a:r>
              <a:rPr lang="en-US" sz="1600" i="1" dirty="0"/>
              <a:t> </a:t>
            </a:r>
            <a:r>
              <a:rPr lang="en-US" sz="1600" i="1" dirty="0" err="1"/>
              <a:t>időn</a:t>
            </a:r>
            <a:r>
              <a:rPr lang="en-US" sz="1600" i="1" dirty="0"/>
              <a:t> </a:t>
            </a:r>
            <a:r>
              <a:rPr lang="en-US" sz="1600" i="1" dirty="0" err="1"/>
              <a:t>belül</a:t>
            </a:r>
            <a:r>
              <a:rPr lang="en-US" sz="1600" i="1" dirty="0"/>
              <a:t> </a:t>
            </a:r>
            <a:r>
              <a:rPr lang="en-US" sz="1600" i="1" dirty="0" err="1"/>
              <a:t>szándékszik</a:t>
            </a:r>
            <a:r>
              <a:rPr lang="en-US" sz="1600" i="1" dirty="0"/>
              <a:t> </a:t>
            </a:r>
            <a:r>
              <a:rPr lang="en-US" sz="1600" i="1" dirty="0" err="1"/>
              <a:t>megtenni</a:t>
            </a:r>
            <a:r>
              <a:rPr lang="en-US" sz="1600" i="1" dirty="0"/>
              <a:t> –, </a:t>
            </a:r>
            <a:r>
              <a:rPr lang="en-US" sz="1600" i="1" dirty="0" err="1"/>
              <a:t>egy</a:t>
            </a:r>
            <a:r>
              <a:rPr lang="en-US" sz="1600" i="1" dirty="0"/>
              <a:t> </a:t>
            </a:r>
            <a:r>
              <a:rPr lang="en-US" sz="1600" i="1" dirty="0" err="1"/>
              <a:t>olyan</a:t>
            </a:r>
            <a:r>
              <a:rPr lang="en-US" sz="1600" i="1" dirty="0"/>
              <a:t> </a:t>
            </a:r>
            <a:r>
              <a:rPr lang="en-US" sz="1600" i="1" dirty="0" err="1"/>
              <a:t>testet</a:t>
            </a:r>
            <a:r>
              <a:rPr lang="en-US" sz="1600" i="1" dirty="0"/>
              <a:t> fog </a:t>
            </a:r>
            <a:r>
              <a:rPr lang="en-US" sz="1600" i="1" dirty="0" err="1"/>
              <a:t>használni</a:t>
            </a:r>
            <a:r>
              <a:rPr lang="en-US" sz="1600" i="1" dirty="0"/>
              <a:t>, </a:t>
            </a:r>
            <a:r>
              <a:rPr lang="en-US" sz="1600" i="1" dirty="0" err="1"/>
              <a:t>melyet</a:t>
            </a:r>
            <a:r>
              <a:rPr lang="en-US" sz="1600" i="1" dirty="0"/>
              <a:t> </a:t>
            </a:r>
            <a:r>
              <a:rPr lang="en-US" sz="1600" i="1" dirty="0" err="1"/>
              <a:t>egyik</a:t>
            </a:r>
            <a:r>
              <a:rPr lang="en-US" sz="1600" i="1" dirty="0"/>
              <a:t> </a:t>
            </a:r>
            <a:r>
              <a:rPr lang="en-US" sz="1600" i="1" dirty="0" err="1"/>
              <a:t>tanítványa</a:t>
            </a:r>
            <a:r>
              <a:rPr lang="en-US" sz="1600" i="1" dirty="0"/>
              <a:t> </a:t>
            </a:r>
            <a:r>
              <a:rPr lang="en-US" sz="1600" i="1" dirty="0" err="1"/>
              <a:t>készít</a:t>
            </a:r>
            <a:r>
              <a:rPr lang="en-US" sz="1600" i="1" dirty="0"/>
              <a:t> </a:t>
            </a:r>
            <a:r>
              <a:rPr lang="en-US" sz="1600" i="1" dirty="0" err="1"/>
              <a:t>elő</a:t>
            </a:r>
            <a:r>
              <a:rPr lang="en-US" sz="1600" i="1" dirty="0"/>
              <a:t> </a:t>
            </a:r>
            <a:r>
              <a:rPr lang="en-US" sz="1600" i="1" dirty="0" err="1"/>
              <a:t>számára</a:t>
            </a:r>
            <a:r>
              <a:rPr lang="en-US" sz="1600" i="1" dirty="0"/>
              <a:t>. </a:t>
            </a:r>
            <a:r>
              <a:rPr lang="en-US" sz="1600" i="1" dirty="0" err="1"/>
              <a:t>Csodás</a:t>
            </a:r>
            <a:r>
              <a:rPr lang="en-US" sz="1600" i="1" dirty="0"/>
              <a:t> </a:t>
            </a:r>
            <a:r>
              <a:rPr lang="en-US" sz="1600" i="1" dirty="0" err="1"/>
              <a:t>szépségű</a:t>
            </a:r>
            <a:r>
              <a:rPr lang="en-US" sz="1600" i="1" dirty="0"/>
              <a:t> </a:t>
            </a:r>
            <a:r>
              <a:rPr lang="en-US" sz="1600" i="1" dirty="0" err="1"/>
              <a:t>arca</a:t>
            </a:r>
            <a:r>
              <a:rPr lang="en-US" sz="1600" i="1" dirty="0"/>
              <a:t> van, </a:t>
            </a:r>
            <a:r>
              <a:rPr lang="en-US" sz="1600" i="1" dirty="0" err="1"/>
              <a:t>erőt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mégis</a:t>
            </a:r>
            <a:r>
              <a:rPr lang="en-US" sz="1600" i="1" dirty="0"/>
              <a:t> </a:t>
            </a:r>
            <a:r>
              <a:rPr lang="en-US" sz="1600" i="1" dirty="0" err="1"/>
              <a:t>gyöngédséget</a:t>
            </a:r>
            <a:r>
              <a:rPr lang="en-US" sz="1600" i="1" dirty="0"/>
              <a:t> </a:t>
            </a:r>
            <a:r>
              <a:rPr lang="en-US" sz="1600" i="1" dirty="0" err="1"/>
              <a:t>kifejező</a:t>
            </a:r>
            <a:r>
              <a:rPr lang="en-US" sz="1600" i="1" dirty="0"/>
              <a:t>. </a:t>
            </a:r>
            <a:r>
              <a:rPr lang="en-US" sz="1600" i="1" dirty="0" err="1"/>
              <a:t>Dús</a:t>
            </a:r>
            <a:r>
              <a:rPr lang="en-US" sz="1600" i="1" dirty="0"/>
              <a:t>, </a:t>
            </a:r>
            <a:r>
              <a:rPr lang="en-US" sz="1600" i="1" dirty="0" err="1"/>
              <a:t>vörös</a:t>
            </a:r>
            <a:r>
              <a:rPr lang="en-US" sz="1600" i="1" dirty="0"/>
              <a:t> </a:t>
            </a:r>
            <a:r>
              <a:rPr lang="en-US" sz="1600" i="1" dirty="0" err="1"/>
              <a:t>aranyként</a:t>
            </a:r>
            <a:r>
              <a:rPr lang="en-US" sz="1600" i="1" dirty="0"/>
              <a:t> </a:t>
            </a:r>
            <a:r>
              <a:rPr lang="en-US" sz="1600" i="1" dirty="0" err="1"/>
              <a:t>ragyogó</a:t>
            </a:r>
            <a:r>
              <a:rPr lang="en-US" sz="1600" i="1" dirty="0"/>
              <a:t> </a:t>
            </a:r>
            <a:r>
              <a:rPr lang="en-US" sz="1600" i="1" dirty="0" err="1"/>
              <a:t>haja</a:t>
            </a:r>
            <a:r>
              <a:rPr lang="en-US" sz="1600" i="1" dirty="0"/>
              <a:t> a </a:t>
            </a:r>
            <a:r>
              <a:rPr lang="en-US" sz="1600" i="1" dirty="0" err="1"/>
              <a:t>vállára</a:t>
            </a:r>
            <a:r>
              <a:rPr lang="en-US" sz="1600" i="1" dirty="0"/>
              <a:t> </a:t>
            </a:r>
            <a:r>
              <a:rPr lang="en-US" sz="1600" i="1" dirty="0" err="1"/>
              <a:t>omlik</a:t>
            </a:r>
            <a:r>
              <a:rPr lang="en-US" sz="1600" i="1" dirty="0"/>
              <a:t>. </a:t>
            </a:r>
            <a:r>
              <a:rPr lang="en-US" sz="1600" i="1" dirty="0" err="1"/>
              <a:t>Szakálla</a:t>
            </a:r>
            <a:r>
              <a:rPr lang="en-US" sz="1600" i="1" dirty="0"/>
              <a:t> </a:t>
            </a:r>
            <a:r>
              <a:rPr lang="en-US" sz="1600" i="1" dirty="0" err="1"/>
              <a:t>hegyes</a:t>
            </a:r>
            <a:r>
              <a:rPr lang="en-US" sz="1600" i="1" dirty="0"/>
              <a:t>, mint </a:t>
            </a:r>
            <a:r>
              <a:rPr lang="en-US" sz="1600" i="1" dirty="0" err="1"/>
              <a:t>némely</a:t>
            </a:r>
            <a:r>
              <a:rPr lang="en-US" sz="1600" i="1" dirty="0"/>
              <a:t> </a:t>
            </a:r>
            <a:r>
              <a:rPr lang="en-US" sz="1600" i="1" dirty="0" err="1"/>
              <a:t>régi</a:t>
            </a:r>
            <a:r>
              <a:rPr lang="en-US" sz="1600" i="1" dirty="0"/>
              <a:t> </a:t>
            </a:r>
            <a:r>
              <a:rPr lang="en-US" sz="1600" i="1" dirty="0" err="1"/>
              <a:t>festményen</a:t>
            </a:r>
            <a:r>
              <a:rPr lang="en-US" sz="1600" i="1" dirty="0"/>
              <a:t>; s a </a:t>
            </a:r>
            <a:r>
              <a:rPr lang="en-US" sz="1600" i="1" dirty="0" err="1"/>
              <a:t>szeme</a:t>
            </a:r>
            <a:r>
              <a:rPr lang="en-US" sz="1600" i="1" dirty="0"/>
              <a:t> </a:t>
            </a:r>
            <a:r>
              <a:rPr lang="en-US" sz="1600" i="1" dirty="0" err="1"/>
              <a:t>csodálatos</a:t>
            </a:r>
            <a:r>
              <a:rPr lang="en-US" sz="1600" i="1" dirty="0"/>
              <a:t> </a:t>
            </a:r>
            <a:r>
              <a:rPr lang="en-US" sz="1600" i="1" dirty="0" err="1"/>
              <a:t>ibolyaszínű</a:t>
            </a:r>
            <a:r>
              <a:rPr lang="en-US" sz="1600" i="1" dirty="0"/>
              <a:t>, </a:t>
            </a:r>
            <a:r>
              <a:rPr lang="en-US" sz="1600" i="1" dirty="0" err="1"/>
              <a:t>iker-virágpárhoz</a:t>
            </a:r>
            <a:r>
              <a:rPr lang="en-US" sz="1600" i="1" dirty="0"/>
              <a:t> </a:t>
            </a:r>
            <a:r>
              <a:rPr lang="en-US" sz="1600" i="1" dirty="0" err="1"/>
              <a:t>hasonló</a:t>
            </a:r>
            <a:r>
              <a:rPr lang="en-US" sz="1600" i="1" dirty="0"/>
              <a:t>, </a:t>
            </a:r>
            <a:r>
              <a:rPr lang="en-US" sz="1600" i="1" dirty="0" err="1"/>
              <a:t>csillaghoz</a:t>
            </a:r>
            <a:r>
              <a:rPr lang="en-US" sz="1600" i="1" dirty="0"/>
              <a:t>, </a:t>
            </a:r>
            <a:r>
              <a:rPr lang="en-US" sz="1600" i="1" dirty="0" err="1"/>
              <a:t>mély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szent</a:t>
            </a:r>
            <a:r>
              <a:rPr lang="en-US" sz="1600" i="1" dirty="0"/>
              <a:t> </a:t>
            </a:r>
            <a:r>
              <a:rPr lang="en-US" sz="1600" i="1" dirty="0" err="1"/>
              <a:t>tóhoz</a:t>
            </a:r>
            <a:r>
              <a:rPr lang="en-US" sz="1600" i="1" dirty="0"/>
              <a:t>, </a:t>
            </a:r>
            <a:r>
              <a:rPr lang="en-US" sz="1600" i="1" dirty="0" err="1"/>
              <a:t>mely</a:t>
            </a:r>
            <a:r>
              <a:rPr lang="en-US" sz="1600" i="1" dirty="0"/>
              <a:t>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örökké</a:t>
            </a:r>
            <a:r>
              <a:rPr lang="en-US" sz="1600" i="1" dirty="0"/>
              <a:t> </a:t>
            </a:r>
            <a:r>
              <a:rPr lang="en-US" sz="1600" i="1" dirty="0" err="1"/>
              <a:t>tartó</a:t>
            </a:r>
            <a:r>
              <a:rPr lang="en-US" sz="1600" i="1" dirty="0"/>
              <a:t> </a:t>
            </a:r>
            <a:r>
              <a:rPr lang="en-US" sz="1600" i="1" dirty="0" err="1"/>
              <a:t>békével</a:t>
            </a:r>
            <a:r>
              <a:rPr lang="en-US" sz="1600" i="1" dirty="0"/>
              <a:t> van </a:t>
            </a:r>
            <a:r>
              <a:rPr lang="en-US" sz="1600" i="1" dirty="0" err="1"/>
              <a:t>tele</a:t>
            </a:r>
            <a:r>
              <a:rPr lang="en-US" sz="1600" i="1" dirty="0"/>
              <a:t>. </a:t>
            </a:r>
            <a:endParaRPr lang="hu-HU" sz="1600" i="1" dirty="0" smtClean="0"/>
          </a:p>
          <a:p>
            <a:r>
              <a:rPr lang="en-US" sz="1600" i="1" dirty="0" err="1" smtClean="0"/>
              <a:t>Kuthumi</a:t>
            </a:r>
            <a:r>
              <a:rPr lang="en-US" sz="1600" i="1" dirty="0" smtClean="0"/>
              <a:t> </a:t>
            </a:r>
            <a:r>
              <a:rPr lang="en-US" sz="1600" i="1" dirty="0" err="1"/>
              <a:t>Mester</a:t>
            </a:r>
            <a:r>
              <a:rPr lang="en-US" sz="1600" i="1" dirty="0"/>
              <a:t> </a:t>
            </a:r>
            <a:r>
              <a:rPr lang="en-US" sz="1600" i="1" dirty="0" err="1"/>
              <a:t>személyének</a:t>
            </a:r>
            <a:r>
              <a:rPr lang="en-US" sz="1600" i="1" dirty="0"/>
              <a:t> </a:t>
            </a:r>
            <a:r>
              <a:rPr lang="en-US" sz="1600" i="1" dirty="0" err="1"/>
              <a:t>különösen</a:t>
            </a:r>
            <a:r>
              <a:rPr lang="en-US" sz="1600" i="1" dirty="0"/>
              <a:t> </a:t>
            </a:r>
            <a:r>
              <a:rPr lang="en-US" sz="1600" i="1" dirty="0" err="1"/>
              <a:t>észrevehető</a:t>
            </a:r>
            <a:r>
              <a:rPr lang="en-US" sz="1600" i="1" dirty="0"/>
              <a:t> </a:t>
            </a:r>
            <a:r>
              <a:rPr lang="en-US" sz="1600" i="1" dirty="0" err="1"/>
              <a:t>hatása</a:t>
            </a:r>
            <a:r>
              <a:rPr lang="en-US" sz="1600" i="1" dirty="0"/>
              <a:t> a </a:t>
            </a:r>
            <a:r>
              <a:rPr lang="en-US" sz="1600" i="1" dirty="0" err="1"/>
              <a:t>mindent</a:t>
            </a:r>
            <a:r>
              <a:rPr lang="en-US" sz="1600" i="1" dirty="0"/>
              <a:t> </a:t>
            </a:r>
            <a:r>
              <a:rPr lang="en-US" sz="1600" i="1" dirty="0" err="1"/>
              <a:t>átölelő</a:t>
            </a:r>
            <a:r>
              <a:rPr lang="en-US" sz="1600" i="1" dirty="0"/>
              <a:t> </a:t>
            </a:r>
            <a:r>
              <a:rPr lang="en-US" sz="1600" i="1" dirty="0" err="1"/>
              <a:t>szeretet</a:t>
            </a:r>
            <a:r>
              <a:rPr lang="en-US" sz="1600" i="1" dirty="0"/>
              <a:t> </a:t>
            </a:r>
            <a:r>
              <a:rPr lang="en-US" sz="1600" i="1" dirty="0" err="1"/>
              <a:t>kisugárzása</a:t>
            </a:r>
            <a:r>
              <a:rPr lang="en-US" sz="1600" i="1" dirty="0" smtClean="0"/>
              <a:t>.</a:t>
            </a:r>
            <a:r>
              <a:rPr lang="en-US" sz="1600" i="1" dirty="0"/>
              <a:t> </a:t>
            </a:r>
            <a:r>
              <a:rPr lang="en-US" sz="1600" i="1" dirty="0" err="1"/>
              <a:t>Kuthumi</a:t>
            </a:r>
            <a:r>
              <a:rPr lang="en-US" sz="1600" i="1" dirty="0"/>
              <a:t> </a:t>
            </a:r>
            <a:r>
              <a:rPr lang="en-US" sz="1600" i="1" dirty="0" err="1"/>
              <a:t>Mester</a:t>
            </a:r>
            <a:r>
              <a:rPr lang="en-US" sz="1600" i="1" dirty="0"/>
              <a:t> </a:t>
            </a:r>
            <a:r>
              <a:rPr lang="en-US" sz="1600" i="1" dirty="0" err="1"/>
              <a:t>kashmirbeli</a:t>
            </a:r>
            <a:r>
              <a:rPr lang="en-US" sz="1600" i="1" dirty="0"/>
              <a:t> </a:t>
            </a:r>
            <a:r>
              <a:rPr lang="en-US" sz="1600" i="1" dirty="0" err="1"/>
              <a:t>bráhmán</a:t>
            </a:r>
            <a:r>
              <a:rPr lang="en-US" sz="1600" i="1" dirty="0"/>
              <a:t> </a:t>
            </a:r>
            <a:r>
              <a:rPr lang="en-US" sz="1600" i="1" dirty="0" err="1"/>
              <a:t>testet</a:t>
            </a:r>
            <a:r>
              <a:rPr lang="en-US" sz="1600" i="1" dirty="0"/>
              <a:t> </a:t>
            </a:r>
            <a:r>
              <a:rPr lang="en-US" sz="1600" i="1" dirty="0" err="1"/>
              <a:t>visel</a:t>
            </a:r>
            <a:r>
              <a:rPr lang="en-US" sz="1600" i="1" dirty="0"/>
              <a:t>, s </a:t>
            </a:r>
            <a:r>
              <a:rPr lang="en-US" sz="1600" i="1" dirty="0" err="1"/>
              <a:t>körülbelül</a:t>
            </a:r>
            <a:r>
              <a:rPr lang="en-US" sz="1600" i="1" dirty="0"/>
              <a:t> </a:t>
            </a:r>
            <a:r>
              <a:rPr lang="en-US" sz="1600" i="1" dirty="0" err="1"/>
              <a:t>annyira</a:t>
            </a:r>
            <a:r>
              <a:rPr lang="en-US" sz="1600" i="1" dirty="0"/>
              <a:t> </a:t>
            </a:r>
            <a:r>
              <a:rPr lang="en-US" sz="1600" i="1" dirty="0" err="1"/>
              <a:t>világos</a:t>
            </a:r>
            <a:r>
              <a:rPr lang="en-US" sz="1600" i="1" dirty="0"/>
              <a:t> </a:t>
            </a:r>
            <a:r>
              <a:rPr lang="en-US" sz="1600" i="1" dirty="0" err="1"/>
              <a:t>arcszíne</a:t>
            </a:r>
            <a:r>
              <a:rPr lang="en-US" sz="1600" i="1" dirty="0"/>
              <a:t> van, mint </a:t>
            </a:r>
            <a:r>
              <a:rPr lang="en-US" sz="1600" i="1" dirty="0" err="1"/>
              <a:t>az</a:t>
            </a:r>
            <a:r>
              <a:rPr lang="en-US" sz="1600" i="1" dirty="0"/>
              <a:t> </a:t>
            </a:r>
            <a:r>
              <a:rPr lang="en-US" sz="1600" i="1" dirty="0" err="1"/>
              <a:t>átlag-angolnak</a:t>
            </a:r>
            <a:r>
              <a:rPr lang="en-US" sz="1600" i="1" dirty="0"/>
              <a:t>. </a:t>
            </a:r>
            <a:r>
              <a:rPr lang="en-US" sz="1600" i="1" dirty="0" err="1"/>
              <a:t>Az</a:t>
            </a:r>
            <a:r>
              <a:rPr lang="en-US" sz="1600" i="1" dirty="0"/>
              <a:t> Ő </a:t>
            </a:r>
            <a:r>
              <a:rPr lang="en-US" sz="1600" i="1" dirty="0" err="1"/>
              <a:t>haja</a:t>
            </a:r>
            <a:r>
              <a:rPr lang="en-US" sz="1600" i="1" dirty="0"/>
              <a:t> is </a:t>
            </a:r>
            <a:r>
              <a:rPr lang="en-US" sz="1600" i="1" dirty="0" err="1"/>
              <a:t>omló</a:t>
            </a:r>
            <a:r>
              <a:rPr lang="en-US" sz="1600" i="1" dirty="0"/>
              <a:t>, </a:t>
            </a:r>
            <a:r>
              <a:rPr lang="en-US" sz="1600" i="1" dirty="0" err="1"/>
              <a:t>szeme</a:t>
            </a:r>
            <a:r>
              <a:rPr lang="en-US" sz="1600" i="1" dirty="0"/>
              <a:t> </a:t>
            </a:r>
            <a:r>
              <a:rPr lang="en-US" sz="1600" i="1" dirty="0" err="1"/>
              <a:t>kék</a:t>
            </a:r>
            <a:r>
              <a:rPr lang="en-US" sz="1600" i="1" dirty="0"/>
              <a:t>, s </a:t>
            </a:r>
            <a:r>
              <a:rPr lang="en-US" sz="1600" i="1" dirty="0" err="1"/>
              <a:t>telve</a:t>
            </a:r>
            <a:r>
              <a:rPr lang="en-US" sz="1600" i="1" dirty="0"/>
              <a:t> van </a:t>
            </a:r>
            <a:r>
              <a:rPr lang="en-US" sz="1600" i="1" dirty="0" err="1"/>
              <a:t>örömmel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szeretettel</a:t>
            </a:r>
            <a:r>
              <a:rPr lang="en-US" sz="1600" i="1" dirty="0"/>
              <a:t>. </a:t>
            </a:r>
            <a:r>
              <a:rPr lang="en-US" sz="1600" i="1" dirty="0" err="1"/>
              <a:t>Haja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szakálla</a:t>
            </a:r>
            <a:r>
              <a:rPr lang="en-US" sz="1600" i="1" dirty="0"/>
              <a:t> </a:t>
            </a:r>
            <a:r>
              <a:rPr lang="en-US" sz="1600" i="1" dirty="0" err="1"/>
              <a:t>barna</a:t>
            </a:r>
            <a:r>
              <a:rPr lang="en-US" sz="1600" i="1" dirty="0"/>
              <a:t>, </a:t>
            </a:r>
            <a:r>
              <a:rPr lang="en-US" sz="1600" i="1" dirty="0" err="1"/>
              <a:t>és</a:t>
            </a:r>
            <a:r>
              <a:rPr lang="en-US" sz="1600" i="1" dirty="0"/>
              <a:t> ha a </a:t>
            </a:r>
            <a:r>
              <a:rPr lang="en-US" sz="1600" i="1" dirty="0" err="1"/>
              <a:t>napsugár</a:t>
            </a:r>
            <a:r>
              <a:rPr lang="en-US" sz="1600" i="1" dirty="0"/>
              <a:t> </a:t>
            </a:r>
            <a:r>
              <a:rPr lang="en-US" sz="1600" i="1" dirty="0" err="1"/>
              <a:t>éri</a:t>
            </a:r>
            <a:r>
              <a:rPr lang="en-US" sz="1600" i="1" dirty="0"/>
              <a:t>, </a:t>
            </a:r>
            <a:r>
              <a:rPr lang="en-US" sz="1600" i="1" dirty="0" err="1"/>
              <a:t>aranyos</a:t>
            </a:r>
            <a:r>
              <a:rPr lang="en-US" sz="1600" i="1" dirty="0"/>
              <a:t> </a:t>
            </a:r>
            <a:r>
              <a:rPr lang="en-US" sz="1600" i="1" dirty="0" err="1"/>
              <a:t>vörös</a:t>
            </a:r>
            <a:r>
              <a:rPr lang="en-US" sz="1600" i="1" dirty="0"/>
              <a:t> </a:t>
            </a:r>
            <a:r>
              <a:rPr lang="en-US" sz="1600" i="1" dirty="0" err="1"/>
              <a:t>fényben</a:t>
            </a:r>
            <a:r>
              <a:rPr lang="en-US" sz="1600" i="1" dirty="0"/>
              <a:t> </a:t>
            </a:r>
            <a:r>
              <a:rPr lang="en-US" sz="1600" i="1" dirty="0" err="1"/>
              <a:t>ragyog</a:t>
            </a:r>
            <a:r>
              <a:rPr lang="en-US" sz="1600" i="1" dirty="0"/>
              <a:t>. </a:t>
            </a:r>
            <a:r>
              <a:rPr lang="en-US" sz="1600" i="1" dirty="0" err="1"/>
              <a:t>Arcát</a:t>
            </a:r>
            <a:r>
              <a:rPr lang="en-US" sz="1600" i="1" dirty="0"/>
              <a:t> </a:t>
            </a:r>
            <a:r>
              <a:rPr lang="en-US" sz="1600" i="1" dirty="0" err="1"/>
              <a:t>nehéz</a:t>
            </a:r>
            <a:r>
              <a:rPr lang="en-US" sz="1600" i="1" dirty="0"/>
              <a:t> </a:t>
            </a:r>
            <a:r>
              <a:rPr lang="en-US" sz="1600" i="1" dirty="0" err="1"/>
              <a:t>leírni</a:t>
            </a:r>
            <a:r>
              <a:rPr lang="en-US" sz="1600" i="1" dirty="0"/>
              <a:t>, </a:t>
            </a:r>
            <a:r>
              <a:rPr lang="en-US" sz="1600" i="1" dirty="0" err="1"/>
              <a:t>mert</a:t>
            </a:r>
            <a:r>
              <a:rPr lang="en-US" sz="1600" i="1" dirty="0"/>
              <a:t> </a:t>
            </a:r>
            <a:r>
              <a:rPr lang="en-US" sz="1600" i="1" dirty="0" err="1"/>
              <a:t>kifejezése</a:t>
            </a:r>
            <a:r>
              <a:rPr lang="en-US" sz="1600" i="1" dirty="0"/>
              <a:t> </a:t>
            </a:r>
            <a:r>
              <a:rPr lang="en-US" sz="1600" i="1" dirty="0" err="1"/>
              <a:t>folyton</a:t>
            </a:r>
            <a:r>
              <a:rPr lang="en-US" sz="1600" i="1" dirty="0"/>
              <a:t> </a:t>
            </a:r>
            <a:r>
              <a:rPr lang="en-US" sz="1600" i="1" dirty="0" err="1"/>
              <a:t>változik</a:t>
            </a:r>
            <a:r>
              <a:rPr lang="en-US" sz="1600" i="1" dirty="0"/>
              <a:t>, ha </a:t>
            </a:r>
            <a:r>
              <a:rPr lang="en-US" sz="1600" i="1" dirty="0" err="1"/>
              <a:t>mosolyog</a:t>
            </a:r>
            <a:r>
              <a:rPr lang="en-US" sz="1600" i="1" dirty="0"/>
              <a:t>; </a:t>
            </a:r>
            <a:r>
              <a:rPr lang="en-US" sz="1600" i="1" dirty="0" err="1"/>
              <a:t>orra</a:t>
            </a:r>
            <a:r>
              <a:rPr lang="en-US" sz="1600" i="1" dirty="0"/>
              <a:t> </a:t>
            </a:r>
            <a:r>
              <a:rPr lang="en-US" sz="1600" i="1" dirty="0" err="1"/>
              <a:t>finom</a:t>
            </a:r>
            <a:r>
              <a:rPr lang="en-US" sz="1600" i="1" dirty="0"/>
              <a:t> </a:t>
            </a:r>
            <a:r>
              <a:rPr lang="en-US" sz="1600" i="1" dirty="0" err="1"/>
              <a:t>metszésű</a:t>
            </a:r>
            <a:r>
              <a:rPr lang="en-US" sz="1600" i="1" dirty="0"/>
              <a:t>, </a:t>
            </a:r>
            <a:r>
              <a:rPr lang="en-US" sz="1600" i="1" dirty="0" err="1"/>
              <a:t>szeme</a:t>
            </a:r>
            <a:r>
              <a:rPr lang="en-US" sz="1600" i="1" dirty="0"/>
              <a:t> </a:t>
            </a:r>
            <a:r>
              <a:rPr lang="en-US" sz="1600" i="1" dirty="0" err="1"/>
              <a:t>nagy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csodás</a:t>
            </a:r>
            <a:r>
              <a:rPr lang="en-US" sz="1600" i="1" dirty="0"/>
              <a:t>, </a:t>
            </a:r>
            <a:r>
              <a:rPr lang="en-US" sz="1600" i="1" dirty="0" err="1"/>
              <a:t>folyékony</a:t>
            </a:r>
            <a:r>
              <a:rPr lang="en-US" sz="1600" i="1" dirty="0"/>
              <a:t> </a:t>
            </a:r>
            <a:r>
              <a:rPr lang="en-US" sz="1600" i="1" dirty="0" err="1"/>
              <a:t>kék</a:t>
            </a:r>
            <a:r>
              <a:rPr lang="en-US" sz="1600" i="1" dirty="0"/>
              <a:t> </a:t>
            </a:r>
            <a:r>
              <a:rPr lang="en-US" sz="1600" i="1" dirty="0" err="1"/>
              <a:t>színű</a:t>
            </a:r>
            <a:r>
              <a:rPr lang="en-US" sz="1600" i="1" dirty="0"/>
              <a:t>. Ő is </a:t>
            </a:r>
            <a:r>
              <a:rPr lang="en-US" sz="1600" i="1" dirty="0" err="1"/>
              <a:t>tanító</a:t>
            </a:r>
            <a:r>
              <a:rPr lang="en-US" sz="1600" i="1" dirty="0"/>
              <a:t> </a:t>
            </a:r>
            <a:r>
              <a:rPr lang="en-US" sz="1600" i="1" dirty="0" err="1"/>
              <a:t>és</a:t>
            </a:r>
            <a:r>
              <a:rPr lang="en-US" sz="1600" i="1" dirty="0"/>
              <a:t> </a:t>
            </a:r>
            <a:r>
              <a:rPr lang="en-US" sz="1600" i="1" dirty="0" err="1"/>
              <a:t>egyúttal</a:t>
            </a:r>
            <a:r>
              <a:rPr lang="en-US" sz="1600" i="1" dirty="0"/>
              <a:t> pap is, mint a mi Nagy </a:t>
            </a:r>
            <a:r>
              <a:rPr lang="en-US" sz="1600" i="1" dirty="0" err="1"/>
              <a:t>Urunk</a:t>
            </a:r>
            <a:r>
              <a:rPr lang="en-US" sz="1600" i="1" dirty="0"/>
              <a:t>, </a:t>
            </a:r>
            <a:r>
              <a:rPr lang="en-US" sz="1600" i="1" dirty="0" err="1"/>
              <a:t>Kinek</a:t>
            </a:r>
            <a:r>
              <a:rPr lang="en-US" sz="1600" i="1" dirty="0"/>
              <a:t> </a:t>
            </a:r>
            <a:r>
              <a:rPr lang="en-US" sz="1600" i="1" dirty="0" err="1"/>
              <a:t>évszázadokkal</a:t>
            </a:r>
            <a:r>
              <a:rPr lang="en-US" sz="1600" i="1" dirty="0"/>
              <a:t> </a:t>
            </a:r>
            <a:r>
              <a:rPr lang="en-US" sz="1600" i="1" dirty="0" err="1"/>
              <a:t>ezután</a:t>
            </a:r>
            <a:r>
              <a:rPr lang="en-US" sz="1600" i="1" dirty="0"/>
              <a:t> </a:t>
            </a:r>
            <a:r>
              <a:rPr lang="en-US" sz="1600" i="1" dirty="0" err="1"/>
              <a:t>magas</a:t>
            </a:r>
            <a:r>
              <a:rPr lang="en-US" sz="1600" i="1" dirty="0"/>
              <a:t> </a:t>
            </a:r>
            <a:r>
              <a:rPr lang="en-US" sz="1600" i="1" dirty="0" err="1"/>
              <a:t>hivatalában</a:t>
            </a:r>
            <a:r>
              <a:rPr lang="en-US" sz="1600" i="1" dirty="0"/>
              <a:t> </a:t>
            </a:r>
            <a:r>
              <a:rPr lang="en-US" sz="1600" i="1" dirty="0" err="1"/>
              <a:t>utódja</a:t>
            </a:r>
            <a:r>
              <a:rPr lang="en-US" sz="1600" i="1" dirty="0"/>
              <a:t> </a:t>
            </a:r>
            <a:r>
              <a:rPr lang="en-US" sz="1600" i="1" dirty="0" err="1"/>
              <a:t>lesz</a:t>
            </a:r>
            <a:r>
              <a:rPr lang="en-US" sz="1600" i="1" dirty="0"/>
              <a:t>, a </a:t>
            </a:r>
            <a:r>
              <a:rPr lang="en-US" sz="1600" i="1" dirty="0" err="1"/>
              <a:t>Világtanító</a:t>
            </a:r>
            <a:r>
              <a:rPr lang="en-US" sz="1600" i="1" dirty="0"/>
              <a:t> </a:t>
            </a:r>
            <a:r>
              <a:rPr lang="en-US" sz="1600" i="1" dirty="0" err="1"/>
              <a:t>jogarát</a:t>
            </a:r>
            <a:r>
              <a:rPr lang="en-US" sz="1600" i="1" dirty="0"/>
              <a:t> </a:t>
            </a:r>
            <a:r>
              <a:rPr lang="en-US" sz="1600" i="1" dirty="0" err="1"/>
              <a:t>fogja</a:t>
            </a:r>
            <a:r>
              <a:rPr lang="en-US" sz="1600" i="1" dirty="0"/>
              <a:t> </a:t>
            </a:r>
            <a:r>
              <a:rPr lang="en-US" sz="1600" i="1" dirty="0" err="1"/>
              <a:t>kezébe</a:t>
            </a:r>
            <a:r>
              <a:rPr lang="en-US" sz="1600" i="1" dirty="0"/>
              <a:t> </a:t>
            </a:r>
            <a:r>
              <a:rPr lang="en-US" sz="1600" i="1" dirty="0" err="1"/>
              <a:t>venni</a:t>
            </a:r>
            <a:r>
              <a:rPr lang="en-US" sz="1600" i="1" dirty="0"/>
              <a:t>, </a:t>
            </a:r>
            <a:r>
              <a:rPr lang="en-US" sz="1600" i="1" dirty="0" err="1"/>
              <a:t>és</a:t>
            </a:r>
            <a:r>
              <a:rPr lang="en-US" sz="1600" i="1" dirty="0"/>
              <a:t> Ő </a:t>
            </a:r>
            <a:r>
              <a:rPr lang="en-US" sz="1600" i="1" dirty="0" err="1"/>
              <a:t>lesz</a:t>
            </a:r>
            <a:r>
              <a:rPr lang="en-US" sz="1600" i="1" dirty="0"/>
              <a:t> a </a:t>
            </a:r>
            <a:r>
              <a:rPr lang="en-US" sz="1600" i="1" dirty="0" err="1"/>
              <a:t>hatodik</a:t>
            </a:r>
            <a:r>
              <a:rPr lang="en-US" sz="1600" i="1" dirty="0"/>
              <a:t> </a:t>
            </a:r>
            <a:r>
              <a:rPr lang="en-US" sz="1600" i="1" dirty="0" err="1"/>
              <a:t>gyökérfaj</a:t>
            </a:r>
            <a:r>
              <a:rPr lang="en-US" sz="1600" i="1" dirty="0"/>
              <a:t> </a:t>
            </a:r>
            <a:r>
              <a:rPr lang="en-US" sz="1600" i="1" dirty="0" err="1"/>
              <a:t>Bódhiszattvá-ja</a:t>
            </a:r>
            <a:r>
              <a:rPr lang="en-US" sz="1600" i="1" dirty="0"/>
              <a:t>.</a:t>
            </a:r>
            <a:endParaRPr lang="hu-H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5271695"/>
            <a:ext cx="118122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6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1578</Words>
  <Application>Microsoft Office PowerPoint</Application>
  <PresentationFormat>Diavetítés a képernyőre (4:3 oldalarány)</PresentationFormat>
  <Paragraphs>152</Paragraphs>
  <Slides>23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A Mesterek és az út </vt:lpstr>
      <vt:lpstr>Mesterek.</vt:lpstr>
      <vt:lpstr>Mesterek.</vt:lpstr>
      <vt:lpstr>Az Adeptusok testvérisége.</vt:lpstr>
      <vt:lpstr>Az Adeptus (Mester) Erői </vt:lpstr>
      <vt:lpstr>PowerPoint bemutató</vt:lpstr>
      <vt:lpstr>The CHOHANS of the 7 Rays</vt:lpstr>
      <vt:lpstr>AZ ELSŐ SUGÁR ADEPTUSAI  </vt:lpstr>
      <vt:lpstr>A MÁSODIK SUGÁR ADEPTUSAI </vt:lpstr>
      <vt:lpstr>A TÖBBI SUGÁR </vt:lpstr>
      <vt:lpstr>A Többi SUGÁR</vt:lpstr>
      <vt:lpstr>A Tanítványság feltételei.</vt:lpstr>
      <vt:lpstr>Az ösvény</vt:lpstr>
      <vt:lpstr>A  beavatás  követelményei</vt:lpstr>
      <vt:lpstr>Egy rövid meditáció ?</vt:lpstr>
      <vt:lpstr>Az első beavatás.  SOTAPANNA (az Ösvényre lépett)</vt:lpstr>
      <vt:lpstr>F e l k é s z ü l é s</vt:lpstr>
      <vt:lpstr>2.  B E A V A T Á S SAKADÂGAMI (egyszer tér vissza) </vt:lpstr>
      <vt:lpstr>3.  B E A V A T Á S ANÂGÂMI (nem tér vissza) </vt:lpstr>
      <vt:lpstr>F e l k é s z ü l é s</vt:lpstr>
      <vt:lpstr>4.  B E A V A T Á S ARHAT (a Tiszteletreméltó) </vt:lpstr>
      <vt:lpstr>F e l k é s z ü l é s</vt:lpstr>
      <vt:lpstr>5.  B E A V A T Á S (a Mester) ASÉKHA </vt:lpstr>
    </vt:vector>
  </TitlesOfParts>
  <Company>Porsche Hungaria Ker.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Mesterek és az út</dc:title>
  <dc:creator>Csimma Vilmos</dc:creator>
  <cp:lastModifiedBy>Csimma Vilmos</cp:lastModifiedBy>
  <cp:revision>20</cp:revision>
  <dcterms:created xsi:type="dcterms:W3CDTF">2013-05-19T14:07:36Z</dcterms:created>
  <dcterms:modified xsi:type="dcterms:W3CDTF">2013-05-21T13:34:07Z</dcterms:modified>
</cp:coreProperties>
</file>